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sldIdLst>
    <p:sldId id="256" r:id="rId5"/>
    <p:sldId id="257" r:id="rId6"/>
    <p:sldId id="369" r:id="rId7"/>
    <p:sldId id="428" r:id="rId8"/>
    <p:sldId id="429" r:id="rId9"/>
    <p:sldId id="270" r:id="rId10"/>
    <p:sldId id="337" r:id="rId11"/>
    <p:sldId id="334" r:id="rId12"/>
    <p:sldId id="336" r:id="rId13"/>
    <p:sldId id="335" r:id="rId14"/>
    <p:sldId id="332" r:id="rId15"/>
    <p:sldId id="333" r:id="rId16"/>
    <p:sldId id="277" r:id="rId17"/>
    <p:sldId id="278" r:id="rId18"/>
    <p:sldId id="338" r:id="rId19"/>
    <p:sldId id="279" r:id="rId20"/>
    <p:sldId id="339" r:id="rId21"/>
    <p:sldId id="341" r:id="rId22"/>
    <p:sldId id="281" r:id="rId23"/>
    <p:sldId id="282"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01" r:id="rId40"/>
    <p:sldId id="357" r:id="rId41"/>
    <p:sldId id="359" r:id="rId42"/>
    <p:sldId id="360" r:id="rId43"/>
    <p:sldId id="362" r:id="rId44"/>
    <p:sldId id="320" r:id="rId45"/>
    <p:sldId id="363" r:id="rId46"/>
    <p:sldId id="364" r:id="rId47"/>
    <p:sldId id="365" r:id="rId48"/>
    <p:sldId id="366" r:id="rId49"/>
    <p:sldId id="367" r:id="rId50"/>
    <p:sldId id="430" r:id="rId51"/>
    <p:sldId id="372" r:id="rId52"/>
    <p:sldId id="371" r:id="rId53"/>
    <p:sldId id="443" r:id="rId54"/>
    <p:sldId id="444" r:id="rId55"/>
    <p:sldId id="445" r:id="rId56"/>
    <p:sldId id="431" r:id="rId57"/>
    <p:sldId id="432" r:id="rId58"/>
    <p:sldId id="375" r:id="rId59"/>
    <p:sldId id="376" r:id="rId60"/>
    <p:sldId id="437" r:id="rId61"/>
    <p:sldId id="377" r:id="rId62"/>
    <p:sldId id="378" r:id="rId63"/>
    <p:sldId id="438" r:id="rId64"/>
    <p:sldId id="382" r:id="rId65"/>
    <p:sldId id="434" r:id="rId66"/>
    <p:sldId id="385" r:id="rId67"/>
    <p:sldId id="386" r:id="rId68"/>
    <p:sldId id="388" r:id="rId69"/>
    <p:sldId id="389" r:id="rId70"/>
    <p:sldId id="391" r:id="rId71"/>
    <p:sldId id="439" r:id="rId72"/>
    <p:sldId id="393" r:id="rId73"/>
    <p:sldId id="394" r:id="rId74"/>
    <p:sldId id="395" r:id="rId75"/>
    <p:sldId id="396" r:id="rId76"/>
    <p:sldId id="397" r:id="rId77"/>
    <p:sldId id="398" r:id="rId78"/>
    <p:sldId id="399" r:id="rId79"/>
    <p:sldId id="400" r:id="rId80"/>
    <p:sldId id="401" r:id="rId81"/>
    <p:sldId id="402" r:id="rId82"/>
    <p:sldId id="436" r:id="rId83"/>
    <p:sldId id="405" r:id="rId84"/>
    <p:sldId id="406" r:id="rId85"/>
    <p:sldId id="407" r:id="rId86"/>
    <p:sldId id="408" r:id="rId87"/>
    <p:sldId id="409" r:id="rId88"/>
    <p:sldId id="410" r:id="rId89"/>
    <p:sldId id="411" r:id="rId90"/>
    <p:sldId id="412" r:id="rId91"/>
    <p:sldId id="413" r:id="rId92"/>
    <p:sldId id="414" r:id="rId93"/>
    <p:sldId id="435" r:id="rId94"/>
    <p:sldId id="416" r:id="rId95"/>
    <p:sldId id="417" r:id="rId96"/>
    <p:sldId id="418" r:id="rId97"/>
    <p:sldId id="419" r:id="rId98"/>
    <p:sldId id="420" r:id="rId99"/>
    <p:sldId id="421" r:id="rId100"/>
    <p:sldId id="422" r:id="rId101"/>
    <p:sldId id="423" r:id="rId102"/>
    <p:sldId id="425" r:id="rId103"/>
    <p:sldId id="426" r:id="rId104"/>
    <p:sldId id="440" r:id="rId105"/>
    <p:sldId id="441" r:id="rId106"/>
    <p:sldId id="442" r:id="rId107"/>
  </p:sldIdLst>
  <p:sldSz cx="12192000" cy="6858000"/>
  <p:notesSz cx="6858000" cy="9144000"/>
  <p:custDataLst>
    <p:tags r:id="rId10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867"/>
    <a:srgbClr val="FFD3B4"/>
    <a:srgbClr val="FEDBC0"/>
    <a:srgbClr val="6604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CA09C-CBF1-2A48-B4EB-E4E907371EAD}" v="22" dt="2024-10-17T13:57:14.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8"/>
    <p:restoredTop sz="94671"/>
  </p:normalViewPr>
  <p:slideViewPr>
    <p:cSldViewPr snapToGrid="0">
      <p:cViewPr varScale="1">
        <p:scale>
          <a:sx n="90" d="100"/>
          <a:sy n="90" d="100"/>
        </p:scale>
        <p:origin x="927"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gs" Target="tags/tag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80905-29D9-4E98-812D-0002EB22280B}" type="datetimeFigureOut">
              <a:rPr lang="en-GB" smtClean="0"/>
              <a:t>18/10/2024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E7CBD-2888-454E-A4FD-F0F8A538D610}" type="slidenum">
              <a:rPr lang="en-GB" smtClean="0"/>
              <a:t>‹#›</a:t>
            </a:fld>
            <a:endParaRPr lang="en-GB"/>
          </a:p>
        </p:txBody>
      </p:sp>
    </p:spTree>
    <p:extLst>
      <p:ext uri="{BB962C8B-B14F-4D97-AF65-F5344CB8AC3E}">
        <p14:creationId xmlns:p14="http://schemas.microsoft.com/office/powerpoint/2010/main" val="111721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3D2BF1-00AD-0542-8E24-EF0755A80F7E}" type="slidenum">
              <a:rPr lang="en-US" smtClean="0"/>
              <a:t>48</a:t>
            </a:fld>
            <a:endParaRPr lang="en-US"/>
          </a:p>
        </p:txBody>
      </p:sp>
    </p:spTree>
    <p:extLst>
      <p:ext uri="{BB962C8B-B14F-4D97-AF65-F5344CB8AC3E}">
        <p14:creationId xmlns:p14="http://schemas.microsoft.com/office/powerpoint/2010/main" val="776449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nimated title, animated swirls">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4CE0A4B-045E-8C06-EB47-753A2A3E2F5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background with brown circles&#10;&#10;Description automatically generated">
            <a:extLst>
              <a:ext uri="{FF2B5EF4-FFF2-40B4-BE49-F238E27FC236}">
                <a16:creationId xmlns:a16="http://schemas.microsoft.com/office/drawing/2014/main" id="{EBB2489A-1512-F7E1-595B-E5BE89D2D1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659803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T_poem 1 c, comments 2 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66B9D387-76C0-06F4-D8E7-08132E5F85C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7336007"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5" y="1332646"/>
            <a:ext cx="7336007"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5" y="1832643"/>
            <a:ext cx="2376486" cy="4067896"/>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Comments</a:t>
            </a:r>
          </a:p>
          <a:p>
            <a:pPr lvl="0"/>
            <a:r>
              <a:rPr lang="en-GB"/>
              <a:t>1 column</a:t>
            </a:r>
            <a:endParaRPr lang="en-US"/>
          </a:p>
        </p:txBody>
      </p:sp>
      <p:sp>
        <p:nvSpPr>
          <p:cNvPr id="13" name="Text Placeholder 12">
            <a:extLst>
              <a:ext uri="{FF2B5EF4-FFF2-40B4-BE49-F238E27FC236}">
                <a16:creationId xmlns:a16="http://schemas.microsoft.com/office/drawing/2014/main" id="{22CE9BF4-6982-74AB-8A4E-755D7DBD4169}"/>
              </a:ext>
            </a:extLst>
          </p:cNvPr>
          <p:cNvSpPr>
            <a:spLocks noGrp="1"/>
          </p:cNvSpPr>
          <p:nvPr>
            <p:ph type="body" sz="quarter" idx="13" hasCustomPrompt="1"/>
          </p:nvPr>
        </p:nvSpPr>
        <p:spPr>
          <a:xfrm>
            <a:off x="4332288" y="2064985"/>
            <a:ext cx="4752974" cy="3835554"/>
          </a:xfrm>
          <a:prstGeom prst="rect">
            <a:avLst/>
          </a:prstGeom>
          <a:solidFill>
            <a:srgbClr val="F7AB62"/>
          </a:solidFill>
        </p:spPr>
        <p:txBody>
          <a:bodyPr wrap="none" numCol="2" spcCol="216000">
            <a:no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2 columns</a:t>
            </a:r>
            <a:endParaRPr lang="en-US"/>
          </a:p>
          <a:p>
            <a:pPr lvl="0"/>
            <a:endParaRPr lang="en-US"/>
          </a:p>
          <a:p>
            <a:pPr lvl="0"/>
            <a:r>
              <a:rPr lang="en-GB"/>
              <a:t> </a:t>
            </a:r>
            <a:endParaRPr lang="en-US"/>
          </a:p>
          <a:p>
            <a:pPr lvl="0"/>
            <a:endParaRPr lang="en-US"/>
          </a:p>
        </p:txBody>
      </p:sp>
      <p:sp>
        <p:nvSpPr>
          <p:cNvPr id="5" name="Text Placeholder 19">
            <a:extLst>
              <a:ext uri="{FF2B5EF4-FFF2-40B4-BE49-F238E27FC236}">
                <a16:creationId xmlns:a16="http://schemas.microsoft.com/office/drawing/2014/main" id="{7E43C807-95D6-3170-DB62-D05C1C4A2C9D}"/>
              </a:ext>
            </a:extLst>
          </p:cNvPr>
          <p:cNvSpPr>
            <a:spLocks noGrp="1"/>
          </p:cNvSpPr>
          <p:nvPr>
            <p:ph type="body" sz="quarter" idx="14" hasCustomPrompt="1"/>
          </p:nvPr>
        </p:nvSpPr>
        <p:spPr>
          <a:xfrm>
            <a:off x="4332289" y="1832640"/>
            <a:ext cx="2376486" cy="232345"/>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Poem title</a:t>
            </a:r>
          </a:p>
        </p:txBody>
      </p:sp>
      <p:sp>
        <p:nvSpPr>
          <p:cNvPr id="6" name="Text Placeholder 22">
            <a:extLst>
              <a:ext uri="{FF2B5EF4-FFF2-40B4-BE49-F238E27FC236}">
                <a16:creationId xmlns:a16="http://schemas.microsoft.com/office/drawing/2014/main" id="{899BD29F-A1E0-E90C-CDE1-DD3EE9E1B243}"/>
              </a:ext>
            </a:extLst>
          </p:cNvPr>
          <p:cNvSpPr>
            <a:spLocks noGrp="1"/>
          </p:cNvSpPr>
          <p:nvPr>
            <p:ph type="body" sz="quarter" idx="15" hasCustomPrompt="1"/>
          </p:nvPr>
        </p:nvSpPr>
        <p:spPr>
          <a:xfrm>
            <a:off x="4332288" y="5896783"/>
            <a:ext cx="1857375" cy="204084"/>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lvl="0"/>
            <a:r>
              <a:rPr lang="en-GB"/>
              <a:t>By x (in x)</a:t>
            </a:r>
            <a:endParaRPr lang="en-US"/>
          </a:p>
        </p:txBody>
      </p:sp>
    </p:spTree>
    <p:extLst>
      <p:ext uri="{BB962C8B-B14F-4D97-AF65-F5344CB8AC3E}">
        <p14:creationId xmlns:p14="http://schemas.microsoft.com/office/powerpoint/2010/main" val="4253134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T_poem 1 c, comments 1 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EB109659-7504-6CA6-AB3D-C40E5F8E031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9399422"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5" y="1332646"/>
            <a:ext cx="9399421"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11" name="Text Placeholder 10">
            <a:extLst>
              <a:ext uri="{FF2B5EF4-FFF2-40B4-BE49-F238E27FC236}">
                <a16:creationId xmlns:a16="http://schemas.microsoft.com/office/drawing/2014/main" id="{F2323C23-5A5C-50C6-7833-DD9807424C81}"/>
              </a:ext>
            </a:extLst>
          </p:cNvPr>
          <p:cNvSpPr>
            <a:spLocks noGrp="1" noRot="1" noMove="1" noResize="1" noEditPoints="1" noAdjustHandles="1" noChangeArrowheads="1" noChangeShapeType="1"/>
          </p:cNvSpPr>
          <p:nvPr>
            <p:ph type="body" sz="quarter" idx="12" hasCustomPrompt="1"/>
          </p:nvPr>
        </p:nvSpPr>
        <p:spPr>
          <a:xfrm>
            <a:off x="947735" y="1832643"/>
            <a:ext cx="2376486" cy="4067896"/>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Comments</a:t>
            </a:r>
          </a:p>
          <a:p>
            <a:pPr lvl="0"/>
            <a:r>
              <a:rPr lang="en-GB"/>
              <a:t>1 column</a:t>
            </a:r>
            <a:endParaRPr lang="en-US"/>
          </a:p>
        </p:txBody>
      </p:sp>
      <p:sp>
        <p:nvSpPr>
          <p:cNvPr id="13" name="Text Placeholder 12">
            <a:extLst>
              <a:ext uri="{FF2B5EF4-FFF2-40B4-BE49-F238E27FC236}">
                <a16:creationId xmlns:a16="http://schemas.microsoft.com/office/drawing/2014/main" id="{22CE9BF4-6982-74AB-8A4E-755D7DBD4169}"/>
              </a:ext>
            </a:extLst>
          </p:cNvPr>
          <p:cNvSpPr>
            <a:spLocks noGrp="1"/>
          </p:cNvSpPr>
          <p:nvPr>
            <p:ph type="body" sz="quarter" idx="13" hasCustomPrompt="1"/>
          </p:nvPr>
        </p:nvSpPr>
        <p:spPr>
          <a:xfrm>
            <a:off x="4332289" y="2064985"/>
            <a:ext cx="2376486" cy="3835554"/>
          </a:xfrm>
          <a:prstGeom prst="rect">
            <a:avLst/>
          </a:prstGeom>
          <a:solidFill>
            <a:srgbClr val="F7AB62"/>
          </a:solidFill>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1 column</a:t>
            </a:r>
            <a:endParaRPr lang="en-US"/>
          </a:p>
        </p:txBody>
      </p:sp>
      <p:sp>
        <p:nvSpPr>
          <p:cNvPr id="20" name="Text Placeholder 19">
            <a:extLst>
              <a:ext uri="{FF2B5EF4-FFF2-40B4-BE49-F238E27FC236}">
                <a16:creationId xmlns:a16="http://schemas.microsoft.com/office/drawing/2014/main" id="{129CAAAA-2EA9-4E58-6AB6-02D1602B95E7}"/>
              </a:ext>
            </a:extLst>
          </p:cNvPr>
          <p:cNvSpPr>
            <a:spLocks noGrp="1"/>
          </p:cNvSpPr>
          <p:nvPr>
            <p:ph type="body" sz="quarter" idx="14" hasCustomPrompt="1"/>
          </p:nvPr>
        </p:nvSpPr>
        <p:spPr>
          <a:xfrm>
            <a:off x="4332290" y="1832640"/>
            <a:ext cx="2376486" cy="232345"/>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Poem title</a:t>
            </a:r>
          </a:p>
        </p:txBody>
      </p:sp>
      <p:sp>
        <p:nvSpPr>
          <p:cNvPr id="23" name="Text Placeholder 22">
            <a:extLst>
              <a:ext uri="{FF2B5EF4-FFF2-40B4-BE49-F238E27FC236}">
                <a16:creationId xmlns:a16="http://schemas.microsoft.com/office/drawing/2014/main" id="{C7F9B163-083A-6F11-B369-6906AAEED91A}"/>
              </a:ext>
            </a:extLst>
          </p:cNvPr>
          <p:cNvSpPr>
            <a:spLocks noGrp="1"/>
          </p:cNvSpPr>
          <p:nvPr>
            <p:ph type="body" sz="quarter" idx="15" hasCustomPrompt="1"/>
          </p:nvPr>
        </p:nvSpPr>
        <p:spPr>
          <a:xfrm>
            <a:off x="4332289" y="5907381"/>
            <a:ext cx="1857375" cy="204084"/>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lvl="0"/>
            <a:r>
              <a:rPr lang="en-GB"/>
              <a:t>By x (in x)</a:t>
            </a:r>
            <a:endParaRPr lang="en-US"/>
          </a:p>
        </p:txBody>
      </p:sp>
    </p:spTree>
    <p:extLst>
      <p:ext uri="{BB962C8B-B14F-4D97-AF65-F5344CB8AC3E}">
        <p14:creationId xmlns:p14="http://schemas.microsoft.com/office/powerpoint/2010/main" val="239150034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T_poem 2 c, comments 1 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1107203B-FF06-FF66-2BE2-7CA588887AAB}"/>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7372102"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6" y="1332646"/>
            <a:ext cx="7372102"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4" y="1832643"/>
            <a:ext cx="4752973" cy="4067896"/>
          </a:xfrm>
          <a:prstGeom prst="rect">
            <a:avLst/>
          </a:prstGeom>
        </p:spPr>
        <p:txBody>
          <a:bodyPr numCol="2" spcCol="216000"/>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Comments</a:t>
            </a:r>
          </a:p>
          <a:p>
            <a:pPr lvl="0"/>
            <a:r>
              <a:rPr lang="en-GB"/>
              <a:t>2 columns</a:t>
            </a:r>
            <a:endParaRPr lang="en-US"/>
          </a:p>
        </p:txBody>
      </p:sp>
      <p:sp>
        <p:nvSpPr>
          <p:cNvPr id="3" name="Text Placeholder 12">
            <a:extLst>
              <a:ext uri="{FF2B5EF4-FFF2-40B4-BE49-F238E27FC236}">
                <a16:creationId xmlns:a16="http://schemas.microsoft.com/office/drawing/2014/main" id="{04135415-899D-2BA0-7979-06DB255B99D2}"/>
              </a:ext>
            </a:extLst>
          </p:cNvPr>
          <p:cNvSpPr>
            <a:spLocks noGrp="1"/>
          </p:cNvSpPr>
          <p:nvPr>
            <p:ph type="body" sz="quarter" idx="14" hasCustomPrompt="1"/>
          </p:nvPr>
        </p:nvSpPr>
        <p:spPr>
          <a:xfrm>
            <a:off x="6708775" y="2064985"/>
            <a:ext cx="2376486" cy="3835554"/>
          </a:xfrm>
          <a:prstGeom prst="rect">
            <a:avLst/>
          </a:prstGeom>
          <a:solidFill>
            <a:srgbClr val="F7AB62"/>
          </a:solidFill>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1 column</a:t>
            </a:r>
            <a:endParaRPr lang="en-US"/>
          </a:p>
        </p:txBody>
      </p:sp>
      <p:sp>
        <p:nvSpPr>
          <p:cNvPr id="6" name="Text Placeholder 19">
            <a:extLst>
              <a:ext uri="{FF2B5EF4-FFF2-40B4-BE49-F238E27FC236}">
                <a16:creationId xmlns:a16="http://schemas.microsoft.com/office/drawing/2014/main" id="{2033D494-41FF-6D54-F3E6-B271836934F9}"/>
              </a:ext>
            </a:extLst>
          </p:cNvPr>
          <p:cNvSpPr>
            <a:spLocks noGrp="1"/>
          </p:cNvSpPr>
          <p:nvPr>
            <p:ph type="body" sz="quarter" idx="15" hasCustomPrompt="1"/>
          </p:nvPr>
        </p:nvSpPr>
        <p:spPr>
          <a:xfrm>
            <a:off x="6708775" y="1832640"/>
            <a:ext cx="2376486" cy="232345"/>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Poem title</a:t>
            </a:r>
          </a:p>
        </p:txBody>
      </p:sp>
      <p:sp>
        <p:nvSpPr>
          <p:cNvPr id="8" name="Text Placeholder 22">
            <a:extLst>
              <a:ext uri="{FF2B5EF4-FFF2-40B4-BE49-F238E27FC236}">
                <a16:creationId xmlns:a16="http://schemas.microsoft.com/office/drawing/2014/main" id="{7094FA0B-7646-DAF8-59AC-FF1F2FE3826F}"/>
              </a:ext>
            </a:extLst>
          </p:cNvPr>
          <p:cNvSpPr>
            <a:spLocks noGrp="1"/>
          </p:cNvSpPr>
          <p:nvPr>
            <p:ph type="body" sz="quarter" idx="16" hasCustomPrompt="1"/>
          </p:nvPr>
        </p:nvSpPr>
        <p:spPr>
          <a:xfrm>
            <a:off x="6708774" y="5900539"/>
            <a:ext cx="1857375" cy="204084"/>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lvl="0"/>
            <a:r>
              <a:rPr lang="en-GB"/>
              <a:t>By x (in x)</a:t>
            </a:r>
            <a:endParaRPr lang="en-US"/>
          </a:p>
        </p:txBody>
      </p:sp>
    </p:spTree>
    <p:extLst>
      <p:ext uri="{BB962C8B-B14F-4D97-AF65-F5344CB8AC3E}">
        <p14:creationId xmlns:p14="http://schemas.microsoft.com/office/powerpoint/2010/main" val="26242653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T_2 c, 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6DAFF5DC-4D84-24B4-D1AA-49D061C10F7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7372102"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6" y="1332646"/>
            <a:ext cx="7372102"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4" y="1832643"/>
            <a:ext cx="4752973" cy="4067896"/>
          </a:xfrm>
          <a:prstGeom prst="rect">
            <a:avLst/>
          </a:prstGeom>
        </p:spPr>
        <p:txBody>
          <a:bodyPr numCol="2" spcCol="216000"/>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2 columns</a:t>
            </a:r>
            <a:endParaRPr lang="en-US"/>
          </a:p>
        </p:txBody>
      </p:sp>
    </p:spTree>
    <p:extLst>
      <p:ext uri="{BB962C8B-B14F-4D97-AF65-F5344CB8AC3E}">
        <p14:creationId xmlns:p14="http://schemas.microsoft.com/office/powerpoint/2010/main" val="14117237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T_poem 1 c, comments 3 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B96CB471-9050-7A0B-1505-F9A0ADDF1FB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4905628"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6" y="1332646"/>
            <a:ext cx="4905628"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5" y="1832643"/>
            <a:ext cx="2376486" cy="4067896"/>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Comments</a:t>
            </a:r>
          </a:p>
          <a:p>
            <a:pPr lvl="0"/>
            <a:r>
              <a:rPr lang="en-GB"/>
              <a:t>1 column</a:t>
            </a:r>
            <a:endParaRPr lang="en-US"/>
          </a:p>
        </p:txBody>
      </p:sp>
      <p:sp>
        <p:nvSpPr>
          <p:cNvPr id="13" name="Text Placeholder 12">
            <a:extLst>
              <a:ext uri="{FF2B5EF4-FFF2-40B4-BE49-F238E27FC236}">
                <a16:creationId xmlns:a16="http://schemas.microsoft.com/office/drawing/2014/main" id="{22CE9BF4-6982-74AB-8A4E-755D7DBD4169}"/>
              </a:ext>
            </a:extLst>
          </p:cNvPr>
          <p:cNvSpPr>
            <a:spLocks noGrp="1"/>
          </p:cNvSpPr>
          <p:nvPr>
            <p:ph type="body" sz="quarter" idx="13" hasCustomPrompt="1"/>
          </p:nvPr>
        </p:nvSpPr>
        <p:spPr>
          <a:xfrm>
            <a:off x="4332288" y="2072645"/>
            <a:ext cx="6911977" cy="3827894"/>
          </a:xfrm>
          <a:prstGeom prst="rect">
            <a:avLst/>
          </a:prstGeom>
          <a:solidFill>
            <a:srgbClr val="F7AB62"/>
          </a:solidFill>
        </p:spPr>
        <p:txBody>
          <a:bodyPr wrap="none" numCol="3" spcCol="216000">
            <a:no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3 columns</a:t>
            </a:r>
            <a:endParaRPr lang="en-US"/>
          </a:p>
          <a:p>
            <a:pPr lvl="0"/>
            <a:endParaRPr lang="en-US"/>
          </a:p>
          <a:p>
            <a:pPr lvl="0"/>
            <a:r>
              <a:rPr lang="en-GB"/>
              <a:t> </a:t>
            </a:r>
            <a:endParaRPr lang="en-US"/>
          </a:p>
          <a:p>
            <a:pPr lvl="0"/>
            <a:endParaRPr lang="en-US"/>
          </a:p>
        </p:txBody>
      </p:sp>
      <p:sp>
        <p:nvSpPr>
          <p:cNvPr id="5" name="Text Placeholder 19">
            <a:extLst>
              <a:ext uri="{FF2B5EF4-FFF2-40B4-BE49-F238E27FC236}">
                <a16:creationId xmlns:a16="http://schemas.microsoft.com/office/drawing/2014/main" id="{E9EBFCF3-B1F8-77CB-F0C7-67BF2E734849}"/>
              </a:ext>
            </a:extLst>
          </p:cNvPr>
          <p:cNvSpPr>
            <a:spLocks noGrp="1"/>
          </p:cNvSpPr>
          <p:nvPr>
            <p:ph type="body" sz="quarter" idx="14" hasCustomPrompt="1"/>
          </p:nvPr>
        </p:nvSpPr>
        <p:spPr>
          <a:xfrm>
            <a:off x="4332287" y="1840300"/>
            <a:ext cx="2376486" cy="232345"/>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Poem title</a:t>
            </a:r>
          </a:p>
        </p:txBody>
      </p:sp>
      <p:sp>
        <p:nvSpPr>
          <p:cNvPr id="6" name="Text Placeholder 22">
            <a:extLst>
              <a:ext uri="{FF2B5EF4-FFF2-40B4-BE49-F238E27FC236}">
                <a16:creationId xmlns:a16="http://schemas.microsoft.com/office/drawing/2014/main" id="{336AFFCB-D364-9470-8C72-0F4F0F94AB6B}"/>
              </a:ext>
            </a:extLst>
          </p:cNvPr>
          <p:cNvSpPr>
            <a:spLocks noGrp="1"/>
          </p:cNvSpPr>
          <p:nvPr>
            <p:ph type="body" sz="quarter" idx="15" hasCustomPrompt="1"/>
          </p:nvPr>
        </p:nvSpPr>
        <p:spPr>
          <a:xfrm>
            <a:off x="4332287" y="5900539"/>
            <a:ext cx="1857375" cy="204084"/>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lvl="0"/>
            <a:r>
              <a:rPr lang="en-GB"/>
              <a:t>By x (in x)</a:t>
            </a:r>
            <a:endParaRPr lang="en-US"/>
          </a:p>
        </p:txBody>
      </p:sp>
    </p:spTree>
    <p:extLst>
      <p:ext uri="{BB962C8B-B14F-4D97-AF65-F5344CB8AC3E}">
        <p14:creationId xmlns:p14="http://schemas.microsoft.com/office/powerpoint/2010/main" val="73662227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T_1 c, 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3098748"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Poem title</a:t>
            </a:r>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6" y="3912283"/>
            <a:ext cx="3098747"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By x (Year x)</a:t>
            </a:r>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4" y="1332646"/>
            <a:ext cx="3098749" cy="261610"/>
          </a:xfrm>
          <a:prstGeom prst="rect">
            <a:avLst/>
          </a:prstGeom>
        </p:spPr>
        <p:txBody>
          <a:bodyPr>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p:txBody>
      </p:sp>
      <p:sp>
        <p:nvSpPr>
          <p:cNvPr id="13" name="Text Placeholder 12">
            <a:extLst>
              <a:ext uri="{FF2B5EF4-FFF2-40B4-BE49-F238E27FC236}">
                <a16:creationId xmlns:a16="http://schemas.microsoft.com/office/drawing/2014/main" id="{22CE9BF4-6982-74AB-8A4E-755D7DBD4169}"/>
              </a:ext>
            </a:extLst>
          </p:cNvPr>
          <p:cNvSpPr>
            <a:spLocks noGrp="1"/>
          </p:cNvSpPr>
          <p:nvPr>
            <p:ph type="body" sz="quarter" idx="13" hasCustomPrompt="1"/>
          </p:nvPr>
        </p:nvSpPr>
        <p:spPr>
          <a:xfrm>
            <a:off x="4623978" y="1580866"/>
            <a:ext cx="2696482" cy="430887"/>
          </a:xfrm>
          <a:prstGeom prst="rect">
            <a:avLst/>
          </a:prstGeom>
          <a:solidFill>
            <a:srgbClr val="84BD00">
              <a:alpha val="50000"/>
            </a:srgbClr>
          </a:solidFill>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Judges comments</a:t>
            </a:r>
          </a:p>
          <a:p>
            <a:pPr lvl="0"/>
            <a:endParaRPr lang="en-GB"/>
          </a:p>
        </p:txBody>
      </p:sp>
      <p:sp>
        <p:nvSpPr>
          <p:cNvPr id="14" name="Text Placeholder 10">
            <a:extLst>
              <a:ext uri="{FF2B5EF4-FFF2-40B4-BE49-F238E27FC236}">
                <a16:creationId xmlns:a16="http://schemas.microsoft.com/office/drawing/2014/main" id="{F4E03459-B69F-89F7-7818-6338C6998B89}"/>
              </a:ext>
            </a:extLst>
          </p:cNvPr>
          <p:cNvSpPr>
            <a:spLocks noGrp="1"/>
          </p:cNvSpPr>
          <p:nvPr>
            <p:ph type="body" sz="quarter" idx="14" hasCustomPrompt="1"/>
          </p:nvPr>
        </p:nvSpPr>
        <p:spPr>
          <a:xfrm>
            <a:off x="947734" y="4172716"/>
            <a:ext cx="3098748" cy="578069"/>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School</a:t>
            </a:r>
          </a:p>
          <a:p>
            <a:pPr lvl="0"/>
            <a:endParaRPr lang="en-GB"/>
          </a:p>
          <a:p>
            <a:pPr lvl="0"/>
            <a:r>
              <a:rPr lang="en-GB"/>
              <a:t>Language</a:t>
            </a:r>
          </a:p>
        </p:txBody>
      </p:sp>
      <p:sp>
        <p:nvSpPr>
          <p:cNvPr id="19" name="Text Placeholder 8">
            <a:extLst>
              <a:ext uri="{FF2B5EF4-FFF2-40B4-BE49-F238E27FC236}">
                <a16:creationId xmlns:a16="http://schemas.microsoft.com/office/drawing/2014/main" id="{E1B17743-C748-FDC2-7D8F-9528DA4AC4AB}"/>
              </a:ext>
            </a:extLst>
          </p:cNvPr>
          <p:cNvSpPr>
            <a:spLocks noGrp="1"/>
          </p:cNvSpPr>
          <p:nvPr>
            <p:ph type="body" sz="quarter" idx="16" hasCustomPrompt="1"/>
          </p:nvPr>
        </p:nvSpPr>
        <p:spPr>
          <a:xfrm>
            <a:off x="947735" y="3294855"/>
            <a:ext cx="3098748" cy="609600"/>
          </a:xfrm>
          <a:prstGeom prst="rect">
            <a:avLst/>
          </a:prstGeom>
        </p:spPr>
        <p:txBody>
          <a:bodyPr anchor="ctr"/>
          <a:lstStyle>
            <a:lvl1pPr marL="0" indent="0">
              <a:buNone/>
              <a:defRPr sz="1100" b="0" i="1">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Space between poem and student’s name</a:t>
            </a:r>
          </a:p>
        </p:txBody>
      </p:sp>
      <p:sp>
        <p:nvSpPr>
          <p:cNvPr id="3" name="Text Placeholder 10">
            <a:extLst>
              <a:ext uri="{FF2B5EF4-FFF2-40B4-BE49-F238E27FC236}">
                <a16:creationId xmlns:a16="http://schemas.microsoft.com/office/drawing/2014/main" id="{E041DD74-EEAA-7B69-60DE-C17EF64FCD38}"/>
              </a:ext>
            </a:extLst>
          </p:cNvPr>
          <p:cNvSpPr>
            <a:spLocks noGrp="1"/>
          </p:cNvSpPr>
          <p:nvPr>
            <p:ph type="body" sz="quarter" idx="17" hasCustomPrompt="1"/>
          </p:nvPr>
        </p:nvSpPr>
        <p:spPr>
          <a:xfrm>
            <a:off x="4623979" y="1332646"/>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25637567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T_2 c, 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459A8FE0-E381-C61E-08EE-CA655CE7FC04}"/>
              </a:ext>
            </a:extLst>
          </p:cNvPr>
          <p:cNvSpPr>
            <a:spLocks noGrp="1"/>
          </p:cNvSpPr>
          <p:nvPr>
            <p:ph type="body" sz="quarter" idx="10" hasCustomPrompt="1"/>
          </p:nvPr>
        </p:nvSpPr>
        <p:spPr>
          <a:xfrm>
            <a:off x="947735" y="979419"/>
            <a:ext cx="4752972"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Poem title</a:t>
            </a:r>
          </a:p>
        </p:txBody>
      </p:sp>
      <p:sp>
        <p:nvSpPr>
          <p:cNvPr id="17" name="Text Placeholder 8">
            <a:extLst>
              <a:ext uri="{FF2B5EF4-FFF2-40B4-BE49-F238E27FC236}">
                <a16:creationId xmlns:a16="http://schemas.microsoft.com/office/drawing/2014/main" id="{5C17737E-6D47-E0DD-46A4-CD74BFD898E6}"/>
              </a:ext>
            </a:extLst>
          </p:cNvPr>
          <p:cNvSpPr>
            <a:spLocks noGrp="1"/>
          </p:cNvSpPr>
          <p:nvPr>
            <p:ph type="body" sz="quarter" idx="17" hasCustomPrompt="1"/>
          </p:nvPr>
        </p:nvSpPr>
        <p:spPr>
          <a:xfrm>
            <a:off x="6227825" y="1791140"/>
            <a:ext cx="2696481"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By x (Year x)</a:t>
            </a:r>
          </a:p>
        </p:txBody>
      </p:sp>
      <p:sp>
        <p:nvSpPr>
          <p:cNvPr id="18" name="Text Placeholder 12">
            <a:extLst>
              <a:ext uri="{FF2B5EF4-FFF2-40B4-BE49-F238E27FC236}">
                <a16:creationId xmlns:a16="http://schemas.microsoft.com/office/drawing/2014/main" id="{9EB2A632-5214-47FB-E7BD-0D8A8607A80E}"/>
              </a:ext>
            </a:extLst>
          </p:cNvPr>
          <p:cNvSpPr>
            <a:spLocks noGrp="1"/>
          </p:cNvSpPr>
          <p:nvPr>
            <p:ph type="body" sz="quarter" idx="18" hasCustomPrompt="1"/>
          </p:nvPr>
        </p:nvSpPr>
        <p:spPr>
          <a:xfrm>
            <a:off x="6227824" y="3578148"/>
            <a:ext cx="2696482" cy="430887"/>
          </a:xfrm>
          <a:prstGeom prst="rect">
            <a:avLst/>
          </a:prstGeom>
          <a:solidFill>
            <a:srgbClr val="84BD00">
              <a:alpha val="50000"/>
            </a:srgbClr>
          </a:solidFill>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Judges comments</a:t>
            </a:r>
          </a:p>
          <a:p>
            <a:pPr lvl="0"/>
            <a:endParaRPr lang="en-GB"/>
          </a:p>
        </p:txBody>
      </p:sp>
      <p:sp>
        <p:nvSpPr>
          <p:cNvPr id="19" name="Text Placeholder 10">
            <a:extLst>
              <a:ext uri="{FF2B5EF4-FFF2-40B4-BE49-F238E27FC236}">
                <a16:creationId xmlns:a16="http://schemas.microsoft.com/office/drawing/2014/main" id="{48BEAD60-243D-38CB-B827-B0A40F47F001}"/>
              </a:ext>
            </a:extLst>
          </p:cNvPr>
          <p:cNvSpPr>
            <a:spLocks noGrp="1"/>
          </p:cNvSpPr>
          <p:nvPr>
            <p:ph type="body" sz="quarter" idx="19" hasCustomPrompt="1"/>
          </p:nvPr>
        </p:nvSpPr>
        <p:spPr>
          <a:xfrm>
            <a:off x="6227825" y="2051573"/>
            <a:ext cx="2696480" cy="578069"/>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School</a:t>
            </a:r>
          </a:p>
          <a:p>
            <a:pPr lvl="0"/>
            <a:endParaRPr lang="en-GB"/>
          </a:p>
          <a:p>
            <a:pPr lvl="0"/>
            <a:r>
              <a:rPr lang="en-GB"/>
              <a:t>Language</a:t>
            </a:r>
          </a:p>
        </p:txBody>
      </p:sp>
      <p:sp>
        <p:nvSpPr>
          <p:cNvPr id="20" name="Text Placeholder 8">
            <a:extLst>
              <a:ext uri="{FF2B5EF4-FFF2-40B4-BE49-F238E27FC236}">
                <a16:creationId xmlns:a16="http://schemas.microsoft.com/office/drawing/2014/main" id="{A0DC372B-460F-12EF-FAD2-D1130A8A7112}"/>
              </a:ext>
            </a:extLst>
          </p:cNvPr>
          <p:cNvSpPr>
            <a:spLocks noGrp="1"/>
          </p:cNvSpPr>
          <p:nvPr>
            <p:ph type="body" sz="quarter" idx="20" hasCustomPrompt="1"/>
          </p:nvPr>
        </p:nvSpPr>
        <p:spPr>
          <a:xfrm>
            <a:off x="6227824" y="2629641"/>
            <a:ext cx="2696481" cy="701505"/>
          </a:xfrm>
          <a:prstGeom prst="rect">
            <a:avLst/>
          </a:prstGeom>
        </p:spPr>
        <p:txBody>
          <a:bodyPr anchor="ctr"/>
          <a:lstStyle>
            <a:lvl1pPr marL="0" indent="0">
              <a:buNone/>
              <a:defRPr sz="1100" b="0" i="1">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Space between student’s name and judges comments</a:t>
            </a:r>
          </a:p>
        </p:txBody>
      </p:sp>
      <p:sp>
        <p:nvSpPr>
          <p:cNvPr id="3" name="Text Placeholder 10">
            <a:extLst>
              <a:ext uri="{FF2B5EF4-FFF2-40B4-BE49-F238E27FC236}">
                <a16:creationId xmlns:a16="http://schemas.microsoft.com/office/drawing/2014/main" id="{3A892279-00D8-EAB5-9E84-E06A1D4B750B}"/>
              </a:ext>
            </a:extLst>
          </p:cNvPr>
          <p:cNvSpPr>
            <a:spLocks noGrp="1"/>
          </p:cNvSpPr>
          <p:nvPr>
            <p:ph type="body" sz="quarter" idx="21" hasCustomPrompt="1"/>
          </p:nvPr>
        </p:nvSpPr>
        <p:spPr>
          <a:xfrm>
            <a:off x="947734" y="1332646"/>
            <a:ext cx="4752973" cy="4567893"/>
          </a:xfrm>
          <a:prstGeom prst="rect">
            <a:avLst/>
          </a:prstGeom>
        </p:spPr>
        <p:txBody>
          <a:bodyPr numCol="2" spcCol="216000"/>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endParaRPr lang="en-US"/>
          </a:p>
        </p:txBody>
      </p:sp>
      <p:sp>
        <p:nvSpPr>
          <p:cNvPr id="5" name="Text Placeholder 10">
            <a:extLst>
              <a:ext uri="{FF2B5EF4-FFF2-40B4-BE49-F238E27FC236}">
                <a16:creationId xmlns:a16="http://schemas.microsoft.com/office/drawing/2014/main" id="{0825DB3B-A758-C30D-2AC7-E090802D0C05}"/>
              </a:ext>
            </a:extLst>
          </p:cNvPr>
          <p:cNvSpPr>
            <a:spLocks noGrp="1"/>
          </p:cNvSpPr>
          <p:nvPr>
            <p:ph type="body" sz="quarter" idx="22" hasCustomPrompt="1"/>
          </p:nvPr>
        </p:nvSpPr>
        <p:spPr>
          <a:xfrm>
            <a:off x="6227823" y="3333792"/>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4848992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T_1 c, 1 c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3098748"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Poem title</a:t>
            </a:r>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4623979" y="1333823"/>
            <a:ext cx="2696479"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By x (Year x)</a:t>
            </a:r>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4" y="1332646"/>
            <a:ext cx="3098749" cy="261610"/>
          </a:xfrm>
          <a:prstGeom prst="rect">
            <a:avLst/>
          </a:prstGeom>
        </p:spPr>
        <p:txBody>
          <a:bodyPr>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p:txBody>
      </p:sp>
      <p:sp>
        <p:nvSpPr>
          <p:cNvPr id="13" name="Text Placeholder 12">
            <a:extLst>
              <a:ext uri="{FF2B5EF4-FFF2-40B4-BE49-F238E27FC236}">
                <a16:creationId xmlns:a16="http://schemas.microsoft.com/office/drawing/2014/main" id="{22CE9BF4-6982-74AB-8A4E-755D7DBD4169}"/>
              </a:ext>
            </a:extLst>
          </p:cNvPr>
          <p:cNvSpPr>
            <a:spLocks noGrp="1"/>
          </p:cNvSpPr>
          <p:nvPr>
            <p:ph type="body" sz="quarter" idx="13" hasCustomPrompt="1"/>
          </p:nvPr>
        </p:nvSpPr>
        <p:spPr>
          <a:xfrm>
            <a:off x="4623977" y="3120831"/>
            <a:ext cx="2696481" cy="430887"/>
          </a:xfrm>
          <a:prstGeom prst="rect">
            <a:avLst/>
          </a:prstGeom>
          <a:solidFill>
            <a:srgbClr val="84BD00">
              <a:alpha val="50000"/>
            </a:srgbClr>
          </a:solidFill>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Judges comments</a:t>
            </a:r>
          </a:p>
          <a:p>
            <a:pPr lvl="0"/>
            <a:endParaRPr lang="en-GB"/>
          </a:p>
        </p:txBody>
      </p:sp>
      <p:sp>
        <p:nvSpPr>
          <p:cNvPr id="14" name="Text Placeholder 10">
            <a:extLst>
              <a:ext uri="{FF2B5EF4-FFF2-40B4-BE49-F238E27FC236}">
                <a16:creationId xmlns:a16="http://schemas.microsoft.com/office/drawing/2014/main" id="{F4E03459-B69F-89F7-7818-6338C6998B89}"/>
              </a:ext>
            </a:extLst>
          </p:cNvPr>
          <p:cNvSpPr>
            <a:spLocks noGrp="1"/>
          </p:cNvSpPr>
          <p:nvPr>
            <p:ph type="body" sz="quarter" idx="14" hasCustomPrompt="1"/>
          </p:nvPr>
        </p:nvSpPr>
        <p:spPr>
          <a:xfrm>
            <a:off x="4623977" y="1594256"/>
            <a:ext cx="2696481" cy="578069"/>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School</a:t>
            </a:r>
          </a:p>
          <a:p>
            <a:pPr lvl="0"/>
            <a:endParaRPr lang="en-GB"/>
          </a:p>
          <a:p>
            <a:pPr lvl="0"/>
            <a:r>
              <a:rPr lang="en-GB"/>
              <a:t>Language</a:t>
            </a:r>
          </a:p>
        </p:txBody>
      </p:sp>
      <p:sp>
        <p:nvSpPr>
          <p:cNvPr id="19" name="Text Placeholder 8">
            <a:extLst>
              <a:ext uri="{FF2B5EF4-FFF2-40B4-BE49-F238E27FC236}">
                <a16:creationId xmlns:a16="http://schemas.microsoft.com/office/drawing/2014/main" id="{E1B17743-C748-FDC2-7D8F-9528DA4AC4AB}"/>
              </a:ext>
            </a:extLst>
          </p:cNvPr>
          <p:cNvSpPr>
            <a:spLocks noGrp="1"/>
          </p:cNvSpPr>
          <p:nvPr>
            <p:ph type="body" sz="quarter" idx="16" hasCustomPrompt="1"/>
          </p:nvPr>
        </p:nvSpPr>
        <p:spPr>
          <a:xfrm>
            <a:off x="4623977" y="2172325"/>
            <a:ext cx="2696481" cy="701504"/>
          </a:xfrm>
          <a:prstGeom prst="rect">
            <a:avLst/>
          </a:prstGeom>
        </p:spPr>
        <p:txBody>
          <a:bodyPr anchor="ctr"/>
          <a:lstStyle>
            <a:lvl1pPr marL="0" indent="0">
              <a:buNone/>
              <a:defRPr sz="1100" b="0" i="1">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Space between student’s name and judges comments</a:t>
            </a:r>
          </a:p>
        </p:txBody>
      </p:sp>
      <p:sp>
        <p:nvSpPr>
          <p:cNvPr id="4" name="Text Placeholder 10">
            <a:extLst>
              <a:ext uri="{FF2B5EF4-FFF2-40B4-BE49-F238E27FC236}">
                <a16:creationId xmlns:a16="http://schemas.microsoft.com/office/drawing/2014/main" id="{42DB87DA-823A-74B5-A544-7B9EADA3C483}"/>
              </a:ext>
            </a:extLst>
          </p:cNvPr>
          <p:cNvSpPr>
            <a:spLocks noGrp="1"/>
          </p:cNvSpPr>
          <p:nvPr>
            <p:ph type="body" sz="quarter" idx="18" hasCustomPrompt="1"/>
          </p:nvPr>
        </p:nvSpPr>
        <p:spPr>
          <a:xfrm>
            <a:off x="4623976" y="2873829"/>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18386689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T_2 c_no jud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459A8FE0-E381-C61E-08EE-CA655CE7FC04}"/>
              </a:ext>
            </a:extLst>
          </p:cNvPr>
          <p:cNvSpPr>
            <a:spLocks noGrp="1"/>
          </p:cNvSpPr>
          <p:nvPr>
            <p:ph type="body" sz="quarter" idx="10" hasCustomPrompt="1"/>
          </p:nvPr>
        </p:nvSpPr>
        <p:spPr>
          <a:xfrm>
            <a:off x="947735" y="979419"/>
            <a:ext cx="4752972"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Poem title</a:t>
            </a:r>
          </a:p>
        </p:txBody>
      </p:sp>
      <p:sp>
        <p:nvSpPr>
          <p:cNvPr id="17" name="Text Placeholder 8">
            <a:extLst>
              <a:ext uri="{FF2B5EF4-FFF2-40B4-BE49-F238E27FC236}">
                <a16:creationId xmlns:a16="http://schemas.microsoft.com/office/drawing/2014/main" id="{5C17737E-6D47-E0DD-46A4-CD74BFD898E6}"/>
              </a:ext>
            </a:extLst>
          </p:cNvPr>
          <p:cNvSpPr>
            <a:spLocks noGrp="1"/>
          </p:cNvSpPr>
          <p:nvPr>
            <p:ph type="body" sz="quarter" idx="17" hasCustomPrompt="1"/>
          </p:nvPr>
        </p:nvSpPr>
        <p:spPr>
          <a:xfrm>
            <a:off x="6227825" y="1791140"/>
            <a:ext cx="2696481"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By x (Year x)</a:t>
            </a:r>
          </a:p>
        </p:txBody>
      </p:sp>
      <p:sp>
        <p:nvSpPr>
          <p:cNvPr id="19" name="Text Placeholder 10">
            <a:extLst>
              <a:ext uri="{FF2B5EF4-FFF2-40B4-BE49-F238E27FC236}">
                <a16:creationId xmlns:a16="http://schemas.microsoft.com/office/drawing/2014/main" id="{48BEAD60-243D-38CB-B827-B0A40F47F001}"/>
              </a:ext>
            </a:extLst>
          </p:cNvPr>
          <p:cNvSpPr>
            <a:spLocks noGrp="1"/>
          </p:cNvSpPr>
          <p:nvPr>
            <p:ph type="body" sz="quarter" idx="19" hasCustomPrompt="1"/>
          </p:nvPr>
        </p:nvSpPr>
        <p:spPr>
          <a:xfrm>
            <a:off x="6227825" y="2051573"/>
            <a:ext cx="2696480" cy="578069"/>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School</a:t>
            </a:r>
          </a:p>
          <a:p>
            <a:pPr lvl="0"/>
            <a:endParaRPr lang="en-GB"/>
          </a:p>
          <a:p>
            <a:pPr lvl="0"/>
            <a:r>
              <a:rPr lang="en-GB"/>
              <a:t>Language</a:t>
            </a:r>
          </a:p>
        </p:txBody>
      </p:sp>
      <p:sp>
        <p:nvSpPr>
          <p:cNvPr id="3" name="Text Placeholder 10">
            <a:extLst>
              <a:ext uri="{FF2B5EF4-FFF2-40B4-BE49-F238E27FC236}">
                <a16:creationId xmlns:a16="http://schemas.microsoft.com/office/drawing/2014/main" id="{3A892279-00D8-EAB5-9E84-E06A1D4B750B}"/>
              </a:ext>
            </a:extLst>
          </p:cNvPr>
          <p:cNvSpPr>
            <a:spLocks noGrp="1"/>
          </p:cNvSpPr>
          <p:nvPr>
            <p:ph type="body" sz="quarter" idx="21" hasCustomPrompt="1"/>
          </p:nvPr>
        </p:nvSpPr>
        <p:spPr>
          <a:xfrm>
            <a:off x="947734" y="1332646"/>
            <a:ext cx="4752973" cy="4567893"/>
          </a:xfrm>
          <a:prstGeom prst="rect">
            <a:avLst/>
          </a:prstGeom>
        </p:spPr>
        <p:txBody>
          <a:bodyPr numCol="2" spcCol="216000"/>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endParaRPr lang="en-US"/>
          </a:p>
        </p:txBody>
      </p:sp>
    </p:spTree>
    <p:extLst>
      <p:ext uri="{BB962C8B-B14F-4D97-AF65-F5344CB8AC3E}">
        <p14:creationId xmlns:p14="http://schemas.microsoft.com/office/powerpoint/2010/main" val="28701812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T_3 c, 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459A8FE0-E381-C61E-08EE-CA655CE7FC04}"/>
              </a:ext>
            </a:extLst>
          </p:cNvPr>
          <p:cNvSpPr>
            <a:spLocks noGrp="1"/>
          </p:cNvSpPr>
          <p:nvPr>
            <p:ph type="body" sz="quarter" idx="10" hasCustomPrompt="1"/>
          </p:nvPr>
        </p:nvSpPr>
        <p:spPr>
          <a:xfrm>
            <a:off x="947735" y="979419"/>
            <a:ext cx="7072930"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Poem title</a:t>
            </a:r>
          </a:p>
        </p:txBody>
      </p:sp>
      <p:sp>
        <p:nvSpPr>
          <p:cNvPr id="17" name="Text Placeholder 8">
            <a:extLst>
              <a:ext uri="{FF2B5EF4-FFF2-40B4-BE49-F238E27FC236}">
                <a16:creationId xmlns:a16="http://schemas.microsoft.com/office/drawing/2014/main" id="{5C17737E-6D47-E0DD-46A4-CD74BFD898E6}"/>
              </a:ext>
            </a:extLst>
          </p:cNvPr>
          <p:cNvSpPr>
            <a:spLocks noGrp="1"/>
          </p:cNvSpPr>
          <p:nvPr>
            <p:ph type="body" sz="quarter" idx="17" hasCustomPrompt="1"/>
          </p:nvPr>
        </p:nvSpPr>
        <p:spPr>
          <a:xfrm>
            <a:off x="8547785" y="1791140"/>
            <a:ext cx="2696481"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By x (Year x)</a:t>
            </a:r>
          </a:p>
        </p:txBody>
      </p:sp>
      <p:sp>
        <p:nvSpPr>
          <p:cNvPr id="18" name="Text Placeholder 12">
            <a:extLst>
              <a:ext uri="{FF2B5EF4-FFF2-40B4-BE49-F238E27FC236}">
                <a16:creationId xmlns:a16="http://schemas.microsoft.com/office/drawing/2014/main" id="{9EB2A632-5214-47FB-E7BD-0D8A8607A80E}"/>
              </a:ext>
            </a:extLst>
          </p:cNvPr>
          <p:cNvSpPr>
            <a:spLocks noGrp="1"/>
          </p:cNvSpPr>
          <p:nvPr>
            <p:ph type="body" sz="quarter" idx="18" hasCustomPrompt="1"/>
          </p:nvPr>
        </p:nvSpPr>
        <p:spPr>
          <a:xfrm>
            <a:off x="8547784" y="3578148"/>
            <a:ext cx="2696482" cy="430887"/>
          </a:xfrm>
          <a:prstGeom prst="rect">
            <a:avLst/>
          </a:prstGeom>
          <a:solidFill>
            <a:srgbClr val="84BD00">
              <a:alpha val="50000"/>
            </a:srgbClr>
          </a:solidFill>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Judges comments</a:t>
            </a:r>
          </a:p>
          <a:p>
            <a:pPr lvl="0"/>
            <a:endParaRPr lang="en-GB"/>
          </a:p>
        </p:txBody>
      </p:sp>
      <p:sp>
        <p:nvSpPr>
          <p:cNvPr id="19" name="Text Placeholder 10">
            <a:extLst>
              <a:ext uri="{FF2B5EF4-FFF2-40B4-BE49-F238E27FC236}">
                <a16:creationId xmlns:a16="http://schemas.microsoft.com/office/drawing/2014/main" id="{48BEAD60-243D-38CB-B827-B0A40F47F001}"/>
              </a:ext>
            </a:extLst>
          </p:cNvPr>
          <p:cNvSpPr>
            <a:spLocks noGrp="1"/>
          </p:cNvSpPr>
          <p:nvPr>
            <p:ph type="body" sz="quarter" idx="19" hasCustomPrompt="1"/>
          </p:nvPr>
        </p:nvSpPr>
        <p:spPr>
          <a:xfrm>
            <a:off x="8547785" y="2051573"/>
            <a:ext cx="2696480" cy="578069"/>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School</a:t>
            </a:r>
          </a:p>
          <a:p>
            <a:pPr lvl="0"/>
            <a:endParaRPr lang="en-GB"/>
          </a:p>
          <a:p>
            <a:pPr lvl="0"/>
            <a:r>
              <a:rPr lang="en-GB"/>
              <a:t>Language</a:t>
            </a:r>
          </a:p>
        </p:txBody>
      </p:sp>
      <p:sp>
        <p:nvSpPr>
          <p:cNvPr id="20" name="Text Placeholder 8">
            <a:extLst>
              <a:ext uri="{FF2B5EF4-FFF2-40B4-BE49-F238E27FC236}">
                <a16:creationId xmlns:a16="http://schemas.microsoft.com/office/drawing/2014/main" id="{A0DC372B-460F-12EF-FAD2-D1130A8A7112}"/>
              </a:ext>
            </a:extLst>
          </p:cNvPr>
          <p:cNvSpPr>
            <a:spLocks noGrp="1"/>
          </p:cNvSpPr>
          <p:nvPr>
            <p:ph type="body" sz="quarter" idx="20" hasCustomPrompt="1"/>
          </p:nvPr>
        </p:nvSpPr>
        <p:spPr>
          <a:xfrm>
            <a:off x="8547784" y="2629641"/>
            <a:ext cx="2696481" cy="701505"/>
          </a:xfrm>
          <a:prstGeom prst="rect">
            <a:avLst/>
          </a:prstGeom>
        </p:spPr>
        <p:txBody>
          <a:bodyPr anchor="ctr"/>
          <a:lstStyle>
            <a:lvl1pPr marL="0" indent="0">
              <a:buNone/>
              <a:defRPr sz="1100" b="0" i="1">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Space between student’s name and judges comments</a:t>
            </a:r>
          </a:p>
        </p:txBody>
      </p:sp>
      <p:sp>
        <p:nvSpPr>
          <p:cNvPr id="3" name="Text Placeholder 10">
            <a:extLst>
              <a:ext uri="{FF2B5EF4-FFF2-40B4-BE49-F238E27FC236}">
                <a16:creationId xmlns:a16="http://schemas.microsoft.com/office/drawing/2014/main" id="{3A892279-00D8-EAB5-9E84-E06A1D4B750B}"/>
              </a:ext>
            </a:extLst>
          </p:cNvPr>
          <p:cNvSpPr>
            <a:spLocks noGrp="1"/>
          </p:cNvSpPr>
          <p:nvPr>
            <p:ph type="body" sz="quarter" idx="21" hasCustomPrompt="1"/>
          </p:nvPr>
        </p:nvSpPr>
        <p:spPr>
          <a:xfrm>
            <a:off x="947734" y="1332646"/>
            <a:ext cx="7072931" cy="4567893"/>
          </a:xfrm>
          <a:prstGeom prst="rect">
            <a:avLst/>
          </a:prstGeom>
        </p:spPr>
        <p:txBody>
          <a:bodyPr numCol="3" spcCol="216000"/>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endParaRPr lang="en-US"/>
          </a:p>
        </p:txBody>
      </p:sp>
      <p:sp>
        <p:nvSpPr>
          <p:cNvPr id="5" name="Text Placeholder 10">
            <a:extLst>
              <a:ext uri="{FF2B5EF4-FFF2-40B4-BE49-F238E27FC236}">
                <a16:creationId xmlns:a16="http://schemas.microsoft.com/office/drawing/2014/main" id="{BD53219F-D532-2B2E-5637-85B19753B72F}"/>
              </a:ext>
            </a:extLst>
          </p:cNvPr>
          <p:cNvSpPr>
            <a:spLocks noGrp="1"/>
          </p:cNvSpPr>
          <p:nvPr>
            <p:ph type="body" sz="quarter" idx="22" hasCustomPrompt="1"/>
          </p:nvPr>
        </p:nvSpPr>
        <p:spPr>
          <a:xfrm>
            <a:off x="8547784" y="3329340"/>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20418458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nimated title, animated swirls">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04CE0A4B-045E-8C06-EB47-753A2A3E2F5A}"/>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descr="A green spirals on a black background&#10;&#10;Description automatically generated">
            <a:extLst>
              <a:ext uri="{FF2B5EF4-FFF2-40B4-BE49-F238E27FC236}">
                <a16:creationId xmlns:a16="http://schemas.microsoft.com/office/drawing/2014/main" id="{ECC2B89D-8797-F91E-F630-5EBF751189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75420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T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0C40E0F-5E0B-BF53-2FFC-C939E3DC78AF}"/>
              </a:ext>
            </a:extLst>
          </p:cNvPr>
          <p:cNvSpPr>
            <a:spLocks noGrp="1"/>
          </p:cNvSpPr>
          <p:nvPr>
            <p:ph type="body" sz="quarter" idx="10" hasCustomPrompt="1"/>
          </p:nvPr>
        </p:nvSpPr>
        <p:spPr>
          <a:xfrm>
            <a:off x="6491288" y="3429000"/>
            <a:ext cx="4752975" cy="1973316"/>
          </a:xfrm>
          <a:prstGeom prst="rect">
            <a:avLst/>
          </a:prstGeom>
        </p:spPr>
        <p:txBody>
          <a:bodyPr anchor="b"/>
          <a:lstStyle>
            <a:lvl1pPr marL="0" indent="0">
              <a:buNone/>
              <a:defRPr sz="1600" b="0" i="1">
                <a:solidFill>
                  <a:srgbClr val="E24612"/>
                </a:solidFill>
                <a:latin typeface="Calibri" panose="020F0502020204030204" pitchFamily="34" charset="0"/>
                <a:cs typeface="Calibri" panose="020F0502020204030204" pitchFamily="34" charset="0"/>
              </a:defRPr>
            </a:lvl1pPr>
            <a:lvl2pPr marL="457200" indent="0">
              <a:buNone/>
              <a:defRPr sz="1600" b="0" i="1">
                <a:solidFill>
                  <a:srgbClr val="FF028C"/>
                </a:solidFill>
                <a:latin typeface="Calibri" panose="020F0502020204030204" pitchFamily="34" charset="0"/>
                <a:cs typeface="Calibri" panose="020F0502020204030204" pitchFamily="34" charset="0"/>
              </a:defRPr>
            </a:lvl2pPr>
            <a:lvl3pPr marL="914400" indent="0">
              <a:buNone/>
              <a:defRPr sz="1600" b="0" i="1">
                <a:solidFill>
                  <a:srgbClr val="FF028C"/>
                </a:solidFill>
                <a:latin typeface="Calibri" panose="020F0502020204030204" pitchFamily="34" charset="0"/>
                <a:cs typeface="Calibri" panose="020F0502020204030204" pitchFamily="34" charset="0"/>
              </a:defRPr>
            </a:lvl3pPr>
            <a:lvl4pPr marL="1371600" indent="0">
              <a:buNone/>
              <a:defRPr sz="1600" b="0" i="1">
                <a:solidFill>
                  <a:srgbClr val="FF028C"/>
                </a:solidFill>
                <a:latin typeface="Calibri" panose="020F0502020204030204" pitchFamily="34" charset="0"/>
                <a:cs typeface="Calibri" panose="020F0502020204030204" pitchFamily="34" charset="0"/>
              </a:defRPr>
            </a:lvl4pPr>
            <a:lvl5pPr marL="1828800" indent="0">
              <a:buNone/>
              <a:defRPr sz="1600" b="0" i="1">
                <a:solidFill>
                  <a:srgbClr val="FF028C"/>
                </a:solidFill>
                <a:latin typeface="Calibri" panose="020F0502020204030204" pitchFamily="34" charset="0"/>
                <a:cs typeface="Calibri" panose="020F0502020204030204" pitchFamily="34" charset="0"/>
              </a:defRPr>
            </a:lvl5pPr>
          </a:lstStyle>
          <a:p>
            <a:pPr lvl="0"/>
            <a:r>
              <a:rPr lang="en-GB"/>
              <a:t>“Quote”</a:t>
            </a:r>
            <a:endParaRPr lang="en-US"/>
          </a:p>
        </p:txBody>
      </p:sp>
      <p:sp>
        <p:nvSpPr>
          <p:cNvPr id="21" name="Text Placeholder 20">
            <a:extLst>
              <a:ext uri="{FF2B5EF4-FFF2-40B4-BE49-F238E27FC236}">
                <a16:creationId xmlns:a16="http://schemas.microsoft.com/office/drawing/2014/main" id="{555A8B17-4FB3-7F9A-070C-F3CAA394746F}"/>
              </a:ext>
            </a:extLst>
          </p:cNvPr>
          <p:cNvSpPr>
            <a:spLocks noGrp="1"/>
          </p:cNvSpPr>
          <p:nvPr>
            <p:ph type="body" sz="quarter" idx="11" hasCustomPrompt="1"/>
          </p:nvPr>
        </p:nvSpPr>
        <p:spPr>
          <a:xfrm>
            <a:off x="6491289" y="5486399"/>
            <a:ext cx="4752974" cy="170443"/>
          </a:xfrm>
          <a:prstGeom prst="rect">
            <a:avLst/>
          </a:prstGeom>
        </p:spPr>
        <p:txBody>
          <a:bodyPr/>
          <a:lstStyle>
            <a:lvl1pPr marL="0" indent="0">
              <a:lnSpc>
                <a:spcPct val="100000"/>
              </a:lnSpc>
              <a:spcBef>
                <a:spcPts val="0"/>
              </a:spcBef>
              <a:buNone/>
              <a:defRPr sz="1100" b="1" i="0">
                <a:latin typeface="Calibri" panose="020F0502020204030204" pitchFamily="34" charset="0"/>
                <a:cs typeface="Calibri" panose="020F0502020204030204" pitchFamily="34" charset="0"/>
              </a:defRPr>
            </a:lvl1pPr>
            <a:lvl2pPr marL="457200" indent="0">
              <a:buNone/>
              <a:defRPr sz="1100">
                <a:latin typeface="Calibri" panose="020F0502020204030204" pitchFamily="34" charset="0"/>
                <a:cs typeface="Calibri" panose="020F0502020204030204" pitchFamily="34" charset="0"/>
              </a:defRPr>
            </a:lvl2pPr>
            <a:lvl3pPr marL="914400" indent="0">
              <a:buNone/>
              <a:defRPr sz="1100">
                <a:latin typeface="Calibri" panose="020F0502020204030204" pitchFamily="34" charset="0"/>
                <a:cs typeface="Calibri" panose="020F0502020204030204" pitchFamily="34" charset="0"/>
              </a:defRPr>
            </a:lvl3pPr>
            <a:lvl4pPr marL="1371600" indent="0">
              <a:buNone/>
              <a:defRPr sz="1100">
                <a:latin typeface="Calibri" panose="020F0502020204030204" pitchFamily="34" charset="0"/>
                <a:cs typeface="Calibri" panose="020F0502020204030204" pitchFamily="34" charset="0"/>
              </a:defRPr>
            </a:lvl4pPr>
            <a:lvl5pPr marL="1828800" indent="0">
              <a:buNone/>
              <a:defRPr sz="1100">
                <a:latin typeface="Calibri" panose="020F0502020204030204" pitchFamily="34" charset="0"/>
                <a:cs typeface="Calibri" panose="020F0502020204030204" pitchFamily="34" charset="0"/>
              </a:defRPr>
            </a:lvl5pPr>
          </a:lstStyle>
          <a:p>
            <a:r>
              <a:rPr lang="en-GB" sz="1100" b="1">
                <a:effectLst/>
                <a:latin typeface="Calibri" panose="020F0502020204030204" pitchFamily="34" charset="0"/>
                <a:cs typeface="Calibri" panose="020F0502020204030204" pitchFamily="34" charset="0"/>
              </a:rPr>
              <a:t>Name</a:t>
            </a:r>
          </a:p>
        </p:txBody>
      </p:sp>
      <p:sp>
        <p:nvSpPr>
          <p:cNvPr id="22" name="Text Placeholder 20">
            <a:extLst>
              <a:ext uri="{FF2B5EF4-FFF2-40B4-BE49-F238E27FC236}">
                <a16:creationId xmlns:a16="http://schemas.microsoft.com/office/drawing/2014/main" id="{78C6C8FF-B21A-AA1E-CD47-271EFDBD0381}"/>
              </a:ext>
            </a:extLst>
          </p:cNvPr>
          <p:cNvSpPr>
            <a:spLocks noGrp="1"/>
          </p:cNvSpPr>
          <p:nvPr>
            <p:ph type="body" sz="quarter" idx="12" hasCustomPrompt="1"/>
          </p:nvPr>
        </p:nvSpPr>
        <p:spPr>
          <a:xfrm>
            <a:off x="6491289" y="5656842"/>
            <a:ext cx="4752974" cy="170443"/>
          </a:xfrm>
          <a:prstGeom prst="rect">
            <a:avLst/>
          </a:prstGeom>
        </p:spPr>
        <p:txBody>
          <a:bodyPr/>
          <a:lstStyle>
            <a:lvl1pPr marL="0" indent="0">
              <a:lnSpc>
                <a:spcPct val="100000"/>
              </a:lnSpc>
              <a:spcBef>
                <a:spcPts val="0"/>
              </a:spcBef>
              <a:buNone/>
              <a:defRPr sz="1100">
                <a:latin typeface="Calibri" panose="020F0502020204030204" pitchFamily="34" charset="0"/>
                <a:cs typeface="Calibri" panose="020F0502020204030204" pitchFamily="34" charset="0"/>
              </a:defRPr>
            </a:lvl1pPr>
            <a:lvl2pPr marL="457200" indent="0">
              <a:buNone/>
              <a:defRPr sz="1100">
                <a:latin typeface="Calibri" panose="020F0502020204030204" pitchFamily="34" charset="0"/>
                <a:cs typeface="Calibri" panose="020F0502020204030204" pitchFamily="34" charset="0"/>
              </a:defRPr>
            </a:lvl2pPr>
            <a:lvl3pPr marL="914400" indent="0">
              <a:buNone/>
              <a:defRPr sz="1100">
                <a:latin typeface="Calibri" panose="020F0502020204030204" pitchFamily="34" charset="0"/>
                <a:cs typeface="Calibri" panose="020F0502020204030204" pitchFamily="34" charset="0"/>
              </a:defRPr>
            </a:lvl3pPr>
            <a:lvl4pPr marL="1371600" indent="0">
              <a:buNone/>
              <a:defRPr sz="1100">
                <a:latin typeface="Calibri" panose="020F0502020204030204" pitchFamily="34" charset="0"/>
                <a:cs typeface="Calibri" panose="020F0502020204030204" pitchFamily="34" charset="0"/>
              </a:defRPr>
            </a:lvl4pPr>
            <a:lvl5pPr marL="1828800" indent="0">
              <a:buNone/>
              <a:defRPr sz="1100">
                <a:latin typeface="Calibri" panose="020F0502020204030204" pitchFamily="34" charset="0"/>
                <a:cs typeface="Calibri" panose="020F0502020204030204" pitchFamily="34" charset="0"/>
              </a:defRPr>
            </a:lvl5pPr>
          </a:lstStyle>
          <a:p>
            <a:r>
              <a:rPr lang="en-GB" sz="1100">
                <a:latin typeface="Calibri Light" panose="020F0302020204030204" pitchFamily="34" charset="0"/>
                <a:cs typeface="Calibri Light" panose="020F0302020204030204" pitchFamily="34" charset="0"/>
              </a:rPr>
              <a:t>Job title</a:t>
            </a:r>
            <a:endParaRPr lang="en-GB" sz="1100">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941324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extLst>
    <p:ext uri="{DCECCB84-F9BA-43D5-87BE-67443E8EF086}">
      <p15:sldGuideLst xmlns:p15="http://schemas.microsoft.com/office/powerpoint/2012/main">
        <p15:guide id="1" pos="4089">
          <p15:clr>
            <a:srgbClr val="FBAE40"/>
          </p15:clr>
        </p15:guide>
        <p15:guide id="2" pos="70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T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0C40E0F-5E0B-BF53-2FFC-C939E3DC78AF}"/>
              </a:ext>
            </a:extLst>
          </p:cNvPr>
          <p:cNvSpPr>
            <a:spLocks noGrp="1"/>
          </p:cNvSpPr>
          <p:nvPr>
            <p:ph type="body" sz="quarter" idx="10" hasCustomPrompt="1"/>
          </p:nvPr>
        </p:nvSpPr>
        <p:spPr>
          <a:xfrm>
            <a:off x="6491288" y="3429000"/>
            <a:ext cx="4752975" cy="1973316"/>
          </a:xfrm>
          <a:prstGeom prst="rect">
            <a:avLst/>
          </a:prstGeom>
        </p:spPr>
        <p:txBody>
          <a:bodyPr anchor="b"/>
          <a:lstStyle>
            <a:lvl1pPr marL="0" indent="0">
              <a:buNone/>
              <a:defRPr sz="1600" b="0" i="1">
                <a:solidFill>
                  <a:srgbClr val="B6D867"/>
                </a:solidFill>
                <a:latin typeface="Calibri" panose="020F0502020204030204" pitchFamily="34" charset="0"/>
                <a:cs typeface="Calibri" panose="020F0502020204030204" pitchFamily="34" charset="0"/>
              </a:defRPr>
            </a:lvl1pPr>
            <a:lvl2pPr marL="457200" indent="0">
              <a:buNone/>
              <a:defRPr sz="1600" b="0" i="1">
                <a:solidFill>
                  <a:srgbClr val="FF028C"/>
                </a:solidFill>
                <a:latin typeface="Calibri" panose="020F0502020204030204" pitchFamily="34" charset="0"/>
                <a:cs typeface="Calibri" panose="020F0502020204030204" pitchFamily="34" charset="0"/>
              </a:defRPr>
            </a:lvl2pPr>
            <a:lvl3pPr marL="914400" indent="0">
              <a:buNone/>
              <a:defRPr sz="1600" b="0" i="1">
                <a:solidFill>
                  <a:srgbClr val="FF028C"/>
                </a:solidFill>
                <a:latin typeface="Calibri" panose="020F0502020204030204" pitchFamily="34" charset="0"/>
                <a:cs typeface="Calibri" panose="020F0502020204030204" pitchFamily="34" charset="0"/>
              </a:defRPr>
            </a:lvl3pPr>
            <a:lvl4pPr marL="1371600" indent="0">
              <a:buNone/>
              <a:defRPr sz="1600" b="0" i="1">
                <a:solidFill>
                  <a:srgbClr val="FF028C"/>
                </a:solidFill>
                <a:latin typeface="Calibri" panose="020F0502020204030204" pitchFamily="34" charset="0"/>
                <a:cs typeface="Calibri" panose="020F0502020204030204" pitchFamily="34" charset="0"/>
              </a:defRPr>
            </a:lvl4pPr>
            <a:lvl5pPr marL="1828800" indent="0">
              <a:buNone/>
              <a:defRPr sz="1600" b="0" i="1">
                <a:solidFill>
                  <a:srgbClr val="FF028C"/>
                </a:solidFill>
                <a:latin typeface="Calibri" panose="020F0502020204030204" pitchFamily="34" charset="0"/>
                <a:cs typeface="Calibri" panose="020F0502020204030204" pitchFamily="34" charset="0"/>
              </a:defRPr>
            </a:lvl5pPr>
          </a:lstStyle>
          <a:p>
            <a:pPr lvl="0"/>
            <a:r>
              <a:rPr lang="en-GB" dirty="0"/>
              <a:t>“Quote”</a:t>
            </a:r>
            <a:endParaRPr lang="en-US" dirty="0"/>
          </a:p>
        </p:txBody>
      </p:sp>
      <p:sp>
        <p:nvSpPr>
          <p:cNvPr id="21" name="Text Placeholder 20">
            <a:extLst>
              <a:ext uri="{FF2B5EF4-FFF2-40B4-BE49-F238E27FC236}">
                <a16:creationId xmlns:a16="http://schemas.microsoft.com/office/drawing/2014/main" id="{555A8B17-4FB3-7F9A-070C-F3CAA394746F}"/>
              </a:ext>
            </a:extLst>
          </p:cNvPr>
          <p:cNvSpPr>
            <a:spLocks noGrp="1"/>
          </p:cNvSpPr>
          <p:nvPr>
            <p:ph type="body" sz="quarter" idx="11" hasCustomPrompt="1"/>
          </p:nvPr>
        </p:nvSpPr>
        <p:spPr>
          <a:xfrm>
            <a:off x="6491289" y="5486399"/>
            <a:ext cx="4752974" cy="170443"/>
          </a:xfrm>
          <a:prstGeom prst="rect">
            <a:avLst/>
          </a:prstGeom>
        </p:spPr>
        <p:txBody>
          <a:bodyPr/>
          <a:lstStyle>
            <a:lvl1pPr marL="0" indent="0">
              <a:lnSpc>
                <a:spcPct val="100000"/>
              </a:lnSpc>
              <a:spcBef>
                <a:spcPts val="0"/>
              </a:spcBef>
              <a:buNone/>
              <a:defRPr sz="1100" b="1" i="0">
                <a:latin typeface="Calibri" panose="020F0502020204030204" pitchFamily="34" charset="0"/>
                <a:cs typeface="Calibri" panose="020F0502020204030204" pitchFamily="34" charset="0"/>
              </a:defRPr>
            </a:lvl1pPr>
            <a:lvl2pPr marL="457200" indent="0">
              <a:buNone/>
              <a:defRPr sz="1100">
                <a:latin typeface="Calibri" panose="020F0502020204030204" pitchFamily="34" charset="0"/>
                <a:cs typeface="Calibri" panose="020F0502020204030204" pitchFamily="34" charset="0"/>
              </a:defRPr>
            </a:lvl2pPr>
            <a:lvl3pPr marL="914400" indent="0">
              <a:buNone/>
              <a:defRPr sz="1100">
                <a:latin typeface="Calibri" panose="020F0502020204030204" pitchFamily="34" charset="0"/>
                <a:cs typeface="Calibri" panose="020F0502020204030204" pitchFamily="34" charset="0"/>
              </a:defRPr>
            </a:lvl3pPr>
            <a:lvl4pPr marL="1371600" indent="0">
              <a:buNone/>
              <a:defRPr sz="1100">
                <a:latin typeface="Calibri" panose="020F0502020204030204" pitchFamily="34" charset="0"/>
                <a:cs typeface="Calibri" panose="020F0502020204030204" pitchFamily="34" charset="0"/>
              </a:defRPr>
            </a:lvl4pPr>
            <a:lvl5pPr marL="1828800" indent="0">
              <a:buNone/>
              <a:defRPr sz="1100">
                <a:latin typeface="Calibri" panose="020F0502020204030204" pitchFamily="34" charset="0"/>
                <a:cs typeface="Calibri" panose="020F0502020204030204" pitchFamily="34" charset="0"/>
              </a:defRPr>
            </a:lvl5pPr>
          </a:lstStyle>
          <a:p>
            <a:r>
              <a:rPr lang="en-GB" sz="1100" b="1">
                <a:effectLst/>
                <a:latin typeface="Calibri" panose="020F0502020204030204" pitchFamily="34" charset="0"/>
                <a:cs typeface="Calibri" panose="020F0502020204030204" pitchFamily="34" charset="0"/>
              </a:rPr>
              <a:t>Name</a:t>
            </a:r>
          </a:p>
        </p:txBody>
      </p:sp>
      <p:sp>
        <p:nvSpPr>
          <p:cNvPr id="22" name="Text Placeholder 20">
            <a:extLst>
              <a:ext uri="{FF2B5EF4-FFF2-40B4-BE49-F238E27FC236}">
                <a16:creationId xmlns:a16="http://schemas.microsoft.com/office/drawing/2014/main" id="{78C6C8FF-B21A-AA1E-CD47-271EFDBD0381}"/>
              </a:ext>
            </a:extLst>
          </p:cNvPr>
          <p:cNvSpPr>
            <a:spLocks noGrp="1"/>
          </p:cNvSpPr>
          <p:nvPr>
            <p:ph type="body" sz="quarter" idx="12" hasCustomPrompt="1"/>
          </p:nvPr>
        </p:nvSpPr>
        <p:spPr>
          <a:xfrm>
            <a:off x="6491289" y="5656842"/>
            <a:ext cx="4752974" cy="170443"/>
          </a:xfrm>
          <a:prstGeom prst="rect">
            <a:avLst/>
          </a:prstGeom>
        </p:spPr>
        <p:txBody>
          <a:bodyPr/>
          <a:lstStyle>
            <a:lvl1pPr marL="0" indent="0">
              <a:lnSpc>
                <a:spcPct val="100000"/>
              </a:lnSpc>
              <a:spcBef>
                <a:spcPts val="0"/>
              </a:spcBef>
              <a:buNone/>
              <a:defRPr sz="1100">
                <a:latin typeface="Calibri" panose="020F0502020204030204" pitchFamily="34" charset="0"/>
                <a:cs typeface="Calibri" panose="020F0502020204030204" pitchFamily="34" charset="0"/>
              </a:defRPr>
            </a:lvl1pPr>
            <a:lvl2pPr marL="457200" indent="0">
              <a:buNone/>
              <a:defRPr sz="1100">
                <a:latin typeface="Calibri" panose="020F0502020204030204" pitchFamily="34" charset="0"/>
                <a:cs typeface="Calibri" panose="020F0502020204030204" pitchFamily="34" charset="0"/>
              </a:defRPr>
            </a:lvl2pPr>
            <a:lvl3pPr marL="914400" indent="0">
              <a:buNone/>
              <a:defRPr sz="1100">
                <a:latin typeface="Calibri" panose="020F0502020204030204" pitchFamily="34" charset="0"/>
                <a:cs typeface="Calibri" panose="020F0502020204030204" pitchFamily="34" charset="0"/>
              </a:defRPr>
            </a:lvl3pPr>
            <a:lvl4pPr marL="1371600" indent="0">
              <a:buNone/>
              <a:defRPr sz="1100">
                <a:latin typeface="Calibri" panose="020F0502020204030204" pitchFamily="34" charset="0"/>
                <a:cs typeface="Calibri" panose="020F0502020204030204" pitchFamily="34" charset="0"/>
              </a:defRPr>
            </a:lvl4pPr>
            <a:lvl5pPr marL="1828800" indent="0">
              <a:buNone/>
              <a:defRPr sz="1100">
                <a:latin typeface="Calibri" panose="020F0502020204030204" pitchFamily="34" charset="0"/>
                <a:cs typeface="Calibri" panose="020F0502020204030204" pitchFamily="34" charset="0"/>
              </a:defRPr>
            </a:lvl5pPr>
          </a:lstStyle>
          <a:p>
            <a:r>
              <a:rPr lang="en-GB" sz="1100">
                <a:latin typeface="Calibri Light" panose="020F0302020204030204" pitchFamily="34" charset="0"/>
                <a:cs typeface="Calibri Light" panose="020F0302020204030204" pitchFamily="34" charset="0"/>
              </a:rPr>
              <a:t>Job title</a:t>
            </a:r>
            <a:endParaRPr lang="en-GB" sz="1100">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123435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extLst>
    <p:ext uri="{DCECCB84-F9BA-43D5-87BE-67443E8EF086}">
      <p15:sldGuideLst xmlns:p15="http://schemas.microsoft.com/office/powerpoint/2012/main">
        <p15:guide id="1" pos="4089">
          <p15:clr>
            <a:srgbClr val="FBAE40"/>
          </p15:clr>
        </p15:guide>
        <p15:guide id="2" pos="70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T_congrats_pencil g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a black border&#10;&#10;Description automatically generated">
            <a:extLst>
              <a:ext uri="{FF2B5EF4-FFF2-40B4-BE49-F238E27FC236}">
                <a16:creationId xmlns:a16="http://schemas.microsoft.com/office/drawing/2014/main" id="{5B13A5C8-F8A9-5232-F133-F3044A83A8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0"/>
            <a:ext cx="12175435" cy="6848682"/>
          </a:xfrm>
          <a:prstGeom prst="rect">
            <a:avLst/>
          </a:prstGeom>
        </p:spPr>
      </p:pic>
      <p:sp>
        <p:nvSpPr>
          <p:cNvPr id="8" name="Text Placeholder 7">
            <a:extLst>
              <a:ext uri="{FF2B5EF4-FFF2-40B4-BE49-F238E27FC236}">
                <a16:creationId xmlns:a16="http://schemas.microsoft.com/office/drawing/2014/main" id="{363D2B1A-F440-849D-C610-6528908D12AC}"/>
              </a:ext>
            </a:extLst>
          </p:cNvPr>
          <p:cNvSpPr>
            <a:spLocks noGrp="1"/>
          </p:cNvSpPr>
          <p:nvPr>
            <p:ph type="body" sz="quarter" idx="10" hasCustomPrompt="1"/>
          </p:nvPr>
        </p:nvSpPr>
        <p:spPr>
          <a:xfrm>
            <a:off x="3216065" y="2237028"/>
            <a:ext cx="5759870" cy="2374625"/>
          </a:xfrm>
          <a:prstGeom prst="rect">
            <a:avLst/>
          </a:prstGeom>
        </p:spPr>
        <p:txBody>
          <a:bodyPr anchor="ctr"/>
          <a:lstStyle>
            <a:lvl1pPr marL="0" indent="0" algn="ctr">
              <a:buNone/>
              <a:defRPr sz="3400" b="0" i="1">
                <a:solidFill>
                  <a:srgbClr val="E24612"/>
                </a:solidFill>
                <a:latin typeface="Calibri" panose="020F0502020204030204" pitchFamily="34" charset="0"/>
                <a:cs typeface="Calibri" panose="020F0502020204030204" pitchFamily="34" charset="0"/>
              </a:defRPr>
            </a:lvl1pPr>
            <a:lvl2pPr marL="457200" indent="0" algn="ctr">
              <a:buFont typeface="Arial" panose="020B0604020202020204" pitchFamily="34" charset="0"/>
              <a:buNone/>
              <a:defRPr sz="3400" b="0" i="1">
                <a:solidFill>
                  <a:srgbClr val="FF028C"/>
                </a:solidFill>
                <a:latin typeface="Calibri" panose="020F0502020204030204" pitchFamily="34" charset="0"/>
                <a:cs typeface="Calibri" panose="020F0502020204030204" pitchFamily="34" charset="0"/>
              </a:defRPr>
            </a:lvl2pPr>
            <a:lvl3pPr marL="914400" indent="0" algn="ctr">
              <a:buNone/>
              <a:defRPr sz="3400" b="0" i="1">
                <a:solidFill>
                  <a:srgbClr val="FF028C"/>
                </a:solidFill>
                <a:latin typeface="Calibri" panose="020F0502020204030204" pitchFamily="34" charset="0"/>
                <a:cs typeface="Calibri" panose="020F0502020204030204" pitchFamily="34" charset="0"/>
              </a:defRPr>
            </a:lvl3pPr>
            <a:lvl4pPr marL="1371600" indent="0" algn="ctr">
              <a:buNone/>
              <a:defRPr sz="3400" b="0" i="1">
                <a:solidFill>
                  <a:srgbClr val="FF028C"/>
                </a:solidFill>
                <a:latin typeface="Calibri" panose="020F0502020204030204" pitchFamily="34" charset="0"/>
                <a:cs typeface="Calibri" panose="020F0502020204030204" pitchFamily="34" charset="0"/>
              </a:defRPr>
            </a:lvl4pPr>
            <a:lvl5pPr marL="1828800" indent="0">
              <a:buNone/>
              <a:defRPr sz="3400" b="0" i="1"/>
            </a:lvl5pPr>
          </a:lstStyle>
          <a:p>
            <a:pPr lvl="0"/>
            <a:r>
              <a:rPr lang="en-GB"/>
              <a:t>Congratulations</a:t>
            </a:r>
          </a:p>
        </p:txBody>
      </p:sp>
    </p:spTree>
    <p:extLst>
      <p:ext uri="{BB962C8B-B14F-4D97-AF65-F5344CB8AC3E}">
        <p14:creationId xmlns:p14="http://schemas.microsoft.com/office/powerpoint/2010/main" val="1997262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T_congrats_pencil g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3D2B1A-F440-849D-C610-6528908D12AC}"/>
              </a:ext>
            </a:extLst>
          </p:cNvPr>
          <p:cNvSpPr>
            <a:spLocks noGrp="1"/>
          </p:cNvSpPr>
          <p:nvPr>
            <p:ph type="body" sz="quarter" idx="10" hasCustomPrompt="1"/>
          </p:nvPr>
        </p:nvSpPr>
        <p:spPr>
          <a:xfrm>
            <a:off x="3216065" y="2237028"/>
            <a:ext cx="5759870" cy="2374625"/>
          </a:xfrm>
          <a:prstGeom prst="rect">
            <a:avLst/>
          </a:prstGeom>
        </p:spPr>
        <p:txBody>
          <a:bodyPr anchor="ctr"/>
          <a:lstStyle>
            <a:lvl1pPr marL="0" indent="0" algn="ctr">
              <a:buNone/>
              <a:defRPr sz="3400" b="0" i="1">
                <a:solidFill>
                  <a:srgbClr val="B6D867"/>
                </a:solidFill>
                <a:latin typeface="Calibri" panose="020F0502020204030204" pitchFamily="34" charset="0"/>
                <a:cs typeface="Calibri" panose="020F0502020204030204" pitchFamily="34" charset="0"/>
              </a:defRPr>
            </a:lvl1pPr>
            <a:lvl2pPr marL="457200" indent="0" algn="ctr">
              <a:buFont typeface="Arial" panose="020B0604020202020204" pitchFamily="34" charset="0"/>
              <a:buNone/>
              <a:defRPr sz="3400" b="0" i="1">
                <a:solidFill>
                  <a:srgbClr val="FF028C"/>
                </a:solidFill>
                <a:latin typeface="Calibri" panose="020F0502020204030204" pitchFamily="34" charset="0"/>
                <a:cs typeface="Calibri" panose="020F0502020204030204" pitchFamily="34" charset="0"/>
              </a:defRPr>
            </a:lvl2pPr>
            <a:lvl3pPr marL="914400" indent="0" algn="ctr">
              <a:buNone/>
              <a:defRPr sz="3400" b="0" i="1">
                <a:solidFill>
                  <a:srgbClr val="FF028C"/>
                </a:solidFill>
                <a:latin typeface="Calibri" panose="020F0502020204030204" pitchFamily="34" charset="0"/>
                <a:cs typeface="Calibri" panose="020F0502020204030204" pitchFamily="34" charset="0"/>
              </a:defRPr>
            </a:lvl3pPr>
            <a:lvl4pPr marL="1371600" indent="0" algn="ctr">
              <a:buNone/>
              <a:defRPr sz="3400" b="0" i="1">
                <a:solidFill>
                  <a:srgbClr val="FF028C"/>
                </a:solidFill>
                <a:latin typeface="Calibri" panose="020F0502020204030204" pitchFamily="34" charset="0"/>
                <a:cs typeface="Calibri" panose="020F0502020204030204" pitchFamily="34" charset="0"/>
              </a:defRPr>
            </a:lvl4pPr>
            <a:lvl5pPr marL="1828800" indent="0">
              <a:buNone/>
              <a:defRPr sz="3400" b="0" i="1"/>
            </a:lvl5pPr>
          </a:lstStyle>
          <a:p>
            <a:pPr lvl="0"/>
            <a:r>
              <a:rPr lang="en-GB" dirty="0"/>
              <a:t>Congratulations</a:t>
            </a:r>
          </a:p>
        </p:txBody>
      </p:sp>
      <p:pic>
        <p:nvPicPr>
          <p:cNvPr id="3" name="Picture 2" descr="A black background with green lines&#10;&#10;Description automatically generated">
            <a:extLst>
              <a:ext uri="{FF2B5EF4-FFF2-40B4-BE49-F238E27FC236}">
                <a16:creationId xmlns:a16="http://schemas.microsoft.com/office/drawing/2014/main" id="{9BBF590D-9CD1-8EB8-F180-9FCF232360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38598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2387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T_1 c, 1 c, 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BA99A64D-7215-FC5A-7D86-F99553AE4E37}"/>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4" y="979419"/>
            <a:ext cx="10296529"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5" y="1332646"/>
            <a:ext cx="10296527"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2" name="Text Placeholder 10">
            <a:extLst>
              <a:ext uri="{FF2B5EF4-FFF2-40B4-BE49-F238E27FC236}">
                <a16:creationId xmlns:a16="http://schemas.microsoft.com/office/drawing/2014/main" id="{3D4B124D-029E-B57F-0E2A-D3503920CD03}"/>
              </a:ext>
            </a:extLst>
          </p:cNvPr>
          <p:cNvSpPr>
            <a:spLocks noGrp="1"/>
          </p:cNvSpPr>
          <p:nvPr>
            <p:ph type="body" sz="quarter" idx="12" hasCustomPrompt="1"/>
          </p:nvPr>
        </p:nvSpPr>
        <p:spPr>
          <a:xfrm>
            <a:off x="947735" y="1832643"/>
            <a:ext cx="2376486" cy="4067896"/>
          </a:xfrm>
          <a:prstGeom prst="rect">
            <a:avLst/>
          </a:prstGeom>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Comments</a:t>
            </a:r>
          </a:p>
          <a:p>
            <a:pPr lvl="0"/>
            <a:r>
              <a:rPr lang="en-GB"/>
              <a:t>1 column</a:t>
            </a:r>
            <a:endParaRPr lang="en-US"/>
          </a:p>
        </p:txBody>
      </p:sp>
      <p:sp>
        <p:nvSpPr>
          <p:cNvPr id="3" name="Text Placeholder 12">
            <a:extLst>
              <a:ext uri="{FF2B5EF4-FFF2-40B4-BE49-F238E27FC236}">
                <a16:creationId xmlns:a16="http://schemas.microsoft.com/office/drawing/2014/main" id="{0BA1F615-36DE-208B-E068-0B9E3A5723B7}"/>
              </a:ext>
            </a:extLst>
          </p:cNvPr>
          <p:cNvSpPr>
            <a:spLocks noGrp="1"/>
          </p:cNvSpPr>
          <p:nvPr>
            <p:ph type="body" sz="quarter" idx="13" hasCustomPrompt="1"/>
          </p:nvPr>
        </p:nvSpPr>
        <p:spPr>
          <a:xfrm>
            <a:off x="4332289" y="2064985"/>
            <a:ext cx="2376486" cy="3835554"/>
          </a:xfrm>
          <a:prstGeom prst="rect">
            <a:avLst/>
          </a:prstGeom>
          <a:solidFill>
            <a:srgbClr val="F7AB62"/>
          </a:solidFill>
        </p:spPr>
        <p:txBody>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1 column</a:t>
            </a:r>
            <a:endParaRPr lang="en-US"/>
          </a:p>
        </p:txBody>
      </p:sp>
      <p:sp>
        <p:nvSpPr>
          <p:cNvPr id="8" name="Text Placeholder 19">
            <a:extLst>
              <a:ext uri="{FF2B5EF4-FFF2-40B4-BE49-F238E27FC236}">
                <a16:creationId xmlns:a16="http://schemas.microsoft.com/office/drawing/2014/main" id="{B2E2E69E-3934-ED4D-CB1C-29F89EF855E3}"/>
              </a:ext>
            </a:extLst>
          </p:cNvPr>
          <p:cNvSpPr>
            <a:spLocks noGrp="1"/>
          </p:cNvSpPr>
          <p:nvPr>
            <p:ph type="body" sz="quarter" idx="14" hasCustomPrompt="1"/>
          </p:nvPr>
        </p:nvSpPr>
        <p:spPr>
          <a:xfrm>
            <a:off x="4332290" y="1832640"/>
            <a:ext cx="2376486" cy="232345"/>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Poem title</a:t>
            </a:r>
          </a:p>
        </p:txBody>
      </p:sp>
      <p:sp>
        <p:nvSpPr>
          <p:cNvPr id="10" name="Text Placeholder 22">
            <a:extLst>
              <a:ext uri="{FF2B5EF4-FFF2-40B4-BE49-F238E27FC236}">
                <a16:creationId xmlns:a16="http://schemas.microsoft.com/office/drawing/2014/main" id="{E612DC7F-9104-F841-2907-A0B5238644B0}"/>
              </a:ext>
            </a:extLst>
          </p:cNvPr>
          <p:cNvSpPr>
            <a:spLocks noGrp="1"/>
          </p:cNvSpPr>
          <p:nvPr>
            <p:ph type="body" sz="quarter" idx="15" hasCustomPrompt="1"/>
          </p:nvPr>
        </p:nvSpPr>
        <p:spPr>
          <a:xfrm>
            <a:off x="4332289" y="5900539"/>
            <a:ext cx="1857375" cy="204084"/>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lvl="0"/>
            <a:r>
              <a:rPr lang="en-GB"/>
              <a:t>By x (in x)</a:t>
            </a:r>
            <a:endParaRPr lang="en-US"/>
          </a:p>
        </p:txBody>
      </p:sp>
    </p:spTree>
    <p:extLst>
      <p:ext uri="{BB962C8B-B14F-4D97-AF65-F5344CB8AC3E}">
        <p14:creationId xmlns:p14="http://schemas.microsoft.com/office/powerpoint/2010/main" val="15412373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T_poem 2 c, comments 2 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022F81D1-F016-60A8-778B-9F11B2B3175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EC6CBB4E-56F6-EB13-DBA8-35371472BED9}"/>
              </a:ext>
            </a:extLst>
          </p:cNvPr>
          <p:cNvSpPr>
            <a:spLocks noGrp="1"/>
          </p:cNvSpPr>
          <p:nvPr>
            <p:ph type="body" sz="quarter" idx="10" hasCustomPrompt="1"/>
          </p:nvPr>
        </p:nvSpPr>
        <p:spPr>
          <a:xfrm>
            <a:off x="947735" y="979419"/>
            <a:ext cx="6331370" cy="325103"/>
          </a:xfrm>
          <a:prstGeom prst="rect">
            <a:avLst/>
          </a:prstGeom>
        </p:spPr>
        <p:txBody>
          <a:bodyPr/>
          <a:lstStyle>
            <a:lvl1pPr marL="0" indent="0">
              <a:buNone/>
              <a:defRPr sz="2400" b="0" i="1">
                <a:latin typeface="Calibri" panose="020F0502020204030204" pitchFamily="34" charset="0"/>
                <a:cs typeface="Calibri" panose="020F0502020204030204" pitchFamily="34" charset="0"/>
              </a:defRPr>
            </a:lvl1pPr>
            <a:lvl2pPr marL="457200" indent="0">
              <a:buNone/>
              <a:defRPr sz="2400" b="0" i="1">
                <a:latin typeface="Calibri" panose="020F0502020204030204" pitchFamily="34" charset="0"/>
                <a:cs typeface="Calibri" panose="020F0502020204030204" pitchFamily="34" charset="0"/>
              </a:defRPr>
            </a:lvl2pPr>
            <a:lvl3pPr marL="914400" indent="0">
              <a:buNone/>
              <a:defRPr sz="2400" b="0" i="1">
                <a:latin typeface="Calibri" panose="020F0502020204030204" pitchFamily="34" charset="0"/>
                <a:cs typeface="Calibri" panose="020F0502020204030204" pitchFamily="34" charset="0"/>
              </a:defRPr>
            </a:lvl3pPr>
            <a:lvl4pPr marL="1371600" indent="0">
              <a:buNone/>
              <a:defRPr sz="2400" b="0" i="1">
                <a:latin typeface="Calibri" panose="020F0502020204030204" pitchFamily="34" charset="0"/>
                <a:cs typeface="Calibri" panose="020F0502020204030204" pitchFamily="34" charset="0"/>
              </a:defRPr>
            </a:lvl4pPr>
            <a:lvl5pPr marL="1828800" indent="0">
              <a:buNone/>
              <a:defRPr sz="2400" b="0" i="1">
                <a:latin typeface="Calibri" panose="020F0502020204030204" pitchFamily="34" charset="0"/>
                <a:cs typeface="Calibri" panose="020F0502020204030204" pitchFamily="34" charset="0"/>
              </a:defRPr>
            </a:lvl5pPr>
          </a:lstStyle>
          <a:p>
            <a:pPr lvl="0"/>
            <a:r>
              <a:rPr lang="en-GB"/>
              <a:t>Student name (Year x)</a:t>
            </a:r>
            <a:endParaRPr lang="en-US"/>
          </a:p>
        </p:txBody>
      </p:sp>
      <p:sp>
        <p:nvSpPr>
          <p:cNvPr id="9" name="Text Placeholder 8">
            <a:extLst>
              <a:ext uri="{FF2B5EF4-FFF2-40B4-BE49-F238E27FC236}">
                <a16:creationId xmlns:a16="http://schemas.microsoft.com/office/drawing/2014/main" id="{BC4D99D0-4960-5BB7-DE4A-776A1A93F9DB}"/>
              </a:ext>
            </a:extLst>
          </p:cNvPr>
          <p:cNvSpPr>
            <a:spLocks noGrp="1"/>
          </p:cNvSpPr>
          <p:nvPr>
            <p:ph type="body" sz="quarter" idx="11" hasCustomPrompt="1"/>
          </p:nvPr>
        </p:nvSpPr>
        <p:spPr>
          <a:xfrm>
            <a:off x="947736" y="1332646"/>
            <a:ext cx="6331369" cy="260433"/>
          </a:xfrm>
          <a:prstGeom prst="rect">
            <a:avLst/>
          </a:prstGeom>
        </p:spPr>
        <p:txBody>
          <a:bodyPr/>
          <a:lstStyle>
            <a:lvl1pPr marL="0" indent="0">
              <a:buNone/>
              <a:defRPr sz="1600" b="0" i="0">
                <a:latin typeface="Calibri Light" panose="020F0302020204030204" pitchFamily="34" charset="0"/>
                <a:cs typeface="Calibri Light" panose="020F0302020204030204" pitchFamily="34" charset="0"/>
              </a:defRPr>
            </a:lvl1pPr>
            <a:lvl2pPr marL="457200" indent="0">
              <a:buNone/>
              <a:defRPr sz="1600" b="0" i="0">
                <a:latin typeface="Calibri Light" panose="020F0302020204030204" pitchFamily="34" charset="0"/>
                <a:cs typeface="Calibri Light" panose="020F0302020204030204" pitchFamily="34" charset="0"/>
              </a:defRPr>
            </a:lvl2pPr>
            <a:lvl3pPr marL="914400" indent="0">
              <a:buNone/>
              <a:defRPr sz="1600" b="0" i="0">
                <a:latin typeface="Calibri Light" panose="020F0302020204030204" pitchFamily="34" charset="0"/>
                <a:cs typeface="Calibri Light" panose="020F0302020204030204" pitchFamily="34" charset="0"/>
              </a:defRPr>
            </a:lvl3pPr>
            <a:lvl4pPr marL="1371600" indent="0">
              <a:buNone/>
              <a:defRPr sz="1600" b="0" i="0">
                <a:latin typeface="Calibri Light" panose="020F0302020204030204" pitchFamily="34" charset="0"/>
                <a:cs typeface="Calibri Light" panose="020F0302020204030204" pitchFamily="34" charset="0"/>
              </a:defRPr>
            </a:lvl4pPr>
            <a:lvl5pPr marL="1828800" indent="0">
              <a:buNone/>
              <a:defRPr sz="1600" b="0" i="0">
                <a:latin typeface="Calibri Light" panose="020F0302020204030204" pitchFamily="34" charset="0"/>
                <a:cs typeface="Calibri Light" panose="020F0302020204030204" pitchFamily="34" charset="0"/>
              </a:defRPr>
            </a:lvl5pPr>
          </a:lstStyle>
          <a:p>
            <a:pPr lvl="0"/>
            <a:r>
              <a:rPr lang="en-GB"/>
              <a:t>School</a:t>
            </a:r>
            <a:endParaRPr lang="en-US"/>
          </a:p>
        </p:txBody>
      </p:sp>
      <p:sp>
        <p:nvSpPr>
          <p:cNvPr id="11" name="Text Placeholder 10">
            <a:extLst>
              <a:ext uri="{FF2B5EF4-FFF2-40B4-BE49-F238E27FC236}">
                <a16:creationId xmlns:a16="http://schemas.microsoft.com/office/drawing/2014/main" id="{F2323C23-5A5C-50C6-7833-DD9807424C81}"/>
              </a:ext>
            </a:extLst>
          </p:cNvPr>
          <p:cNvSpPr>
            <a:spLocks noGrp="1"/>
          </p:cNvSpPr>
          <p:nvPr>
            <p:ph type="body" sz="quarter" idx="12" hasCustomPrompt="1"/>
          </p:nvPr>
        </p:nvSpPr>
        <p:spPr>
          <a:xfrm>
            <a:off x="947734" y="1832643"/>
            <a:ext cx="4752973" cy="4067896"/>
          </a:xfrm>
          <a:prstGeom prst="rect">
            <a:avLst/>
          </a:prstGeom>
        </p:spPr>
        <p:txBody>
          <a:bodyPr numCol="2" spcCol="216000"/>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Comments</a:t>
            </a:r>
          </a:p>
          <a:p>
            <a:pPr lvl="0"/>
            <a:r>
              <a:rPr lang="en-GB"/>
              <a:t>2 columns</a:t>
            </a:r>
            <a:endParaRPr lang="en-US"/>
          </a:p>
        </p:txBody>
      </p:sp>
      <p:sp>
        <p:nvSpPr>
          <p:cNvPr id="2" name="Text Placeholder 12">
            <a:extLst>
              <a:ext uri="{FF2B5EF4-FFF2-40B4-BE49-F238E27FC236}">
                <a16:creationId xmlns:a16="http://schemas.microsoft.com/office/drawing/2014/main" id="{F76031CD-35B4-B200-797E-B996A3E41041}"/>
              </a:ext>
            </a:extLst>
          </p:cNvPr>
          <p:cNvSpPr>
            <a:spLocks noGrp="1"/>
          </p:cNvSpPr>
          <p:nvPr>
            <p:ph type="body" sz="quarter" idx="13" hasCustomPrompt="1"/>
          </p:nvPr>
        </p:nvSpPr>
        <p:spPr>
          <a:xfrm>
            <a:off x="6708774" y="2064985"/>
            <a:ext cx="4752974" cy="3835554"/>
          </a:xfrm>
          <a:prstGeom prst="rect">
            <a:avLst/>
          </a:prstGeom>
          <a:solidFill>
            <a:srgbClr val="F7AB62"/>
          </a:solidFill>
        </p:spPr>
        <p:txBody>
          <a:bodyPr wrap="none" numCol="2" spcCol="216000">
            <a:no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lvl="0"/>
            <a:r>
              <a:rPr lang="en-GB"/>
              <a:t>Poem</a:t>
            </a:r>
          </a:p>
          <a:p>
            <a:pPr lvl="0"/>
            <a:r>
              <a:rPr lang="en-GB"/>
              <a:t>2 columns</a:t>
            </a:r>
            <a:endParaRPr lang="en-US"/>
          </a:p>
          <a:p>
            <a:pPr lvl="0"/>
            <a:endParaRPr lang="en-US"/>
          </a:p>
          <a:p>
            <a:pPr lvl="0"/>
            <a:r>
              <a:rPr lang="en-GB"/>
              <a:t> </a:t>
            </a:r>
            <a:endParaRPr lang="en-US"/>
          </a:p>
          <a:p>
            <a:pPr lvl="0"/>
            <a:endParaRPr lang="en-US"/>
          </a:p>
        </p:txBody>
      </p:sp>
      <p:sp>
        <p:nvSpPr>
          <p:cNvPr id="6" name="Text Placeholder 19">
            <a:extLst>
              <a:ext uri="{FF2B5EF4-FFF2-40B4-BE49-F238E27FC236}">
                <a16:creationId xmlns:a16="http://schemas.microsoft.com/office/drawing/2014/main" id="{F41326BD-2C99-85CD-8497-241C1A4A81F2}"/>
              </a:ext>
            </a:extLst>
          </p:cNvPr>
          <p:cNvSpPr>
            <a:spLocks noGrp="1"/>
          </p:cNvSpPr>
          <p:nvPr>
            <p:ph type="body" sz="quarter" idx="14" hasCustomPrompt="1"/>
          </p:nvPr>
        </p:nvSpPr>
        <p:spPr>
          <a:xfrm>
            <a:off x="6708775" y="1832640"/>
            <a:ext cx="2376486" cy="232345"/>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Poem title</a:t>
            </a:r>
          </a:p>
        </p:txBody>
      </p:sp>
      <p:sp>
        <p:nvSpPr>
          <p:cNvPr id="8" name="Text Placeholder 22">
            <a:extLst>
              <a:ext uri="{FF2B5EF4-FFF2-40B4-BE49-F238E27FC236}">
                <a16:creationId xmlns:a16="http://schemas.microsoft.com/office/drawing/2014/main" id="{64B38E85-2734-3612-EB48-5A683ECA1E5F}"/>
              </a:ext>
            </a:extLst>
          </p:cNvPr>
          <p:cNvSpPr>
            <a:spLocks noGrp="1"/>
          </p:cNvSpPr>
          <p:nvPr>
            <p:ph type="body" sz="quarter" idx="15" hasCustomPrompt="1"/>
          </p:nvPr>
        </p:nvSpPr>
        <p:spPr>
          <a:xfrm>
            <a:off x="6708774" y="5900539"/>
            <a:ext cx="1857375" cy="204084"/>
          </a:xfrm>
          <a:prstGeom prst="rect">
            <a:avLst/>
          </a:prstGeom>
        </p:spPr>
        <p:txBody>
          <a:bodyPr/>
          <a:lstStyle>
            <a:lvl1pPr marL="0" indent="0">
              <a:buNone/>
              <a:defRPr sz="1100" b="0" i="0">
                <a:latin typeface="Calibri Light" panose="020F0302020204030204" pitchFamily="34" charset="0"/>
                <a:cs typeface="Calibri Light" panose="020F0302020204030204" pitchFamily="34" charset="0"/>
              </a:defRPr>
            </a:lvl1pPr>
          </a:lstStyle>
          <a:p>
            <a:pPr lvl="0"/>
            <a:r>
              <a:rPr lang="en-GB"/>
              <a:t>By x (in x)</a:t>
            </a:r>
            <a:endParaRPr lang="en-US"/>
          </a:p>
        </p:txBody>
      </p:sp>
    </p:spTree>
    <p:extLst>
      <p:ext uri="{BB962C8B-B14F-4D97-AF65-F5344CB8AC3E}">
        <p14:creationId xmlns:p14="http://schemas.microsoft.com/office/powerpoint/2010/main" val="2218500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38835"/>
      </p:ext>
    </p:extLst>
  </p:cSld>
  <p:clrMap bg1="lt1" tx1="dk1" bg2="lt2" tx2="dk2" accent1="accent1" accent2="accent2" accent3="accent3" accent4="accent4" accent5="accent5" accent6="accent6" hlink="hlink" folHlink="folHlink"/>
  <p:sldLayoutIdLst>
    <p:sldLayoutId id="2147483660" r:id="rId1"/>
    <p:sldLayoutId id="2147483676" r:id="rId2"/>
    <p:sldLayoutId id="2147483661" r:id="rId3"/>
    <p:sldLayoutId id="2147483677" r:id="rId4"/>
    <p:sldLayoutId id="2147483662" r:id="rId5"/>
    <p:sldLayoutId id="2147483678"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F8DF4-B2D4-AB2F-2DC9-5D563AB21E73}"/>
              </a:ext>
            </a:extLst>
          </p:cNvPr>
          <p:cNvSpPr txBox="1"/>
          <p:nvPr/>
        </p:nvSpPr>
        <p:spPr>
          <a:xfrm>
            <a:off x="4878456" y="5148470"/>
            <a:ext cx="2435087" cy="461665"/>
          </a:xfrm>
          <a:prstGeom prst="rect">
            <a:avLst/>
          </a:prstGeom>
          <a:noFill/>
        </p:spPr>
        <p:txBody>
          <a:bodyPr wrap="square" lIns="91440" tIns="45720" rIns="91440" bIns="45720" rtlCol="0" anchor="t">
            <a:spAutoFit/>
          </a:bodyPr>
          <a:lstStyle/>
          <a:p>
            <a:pPr algn="ctr"/>
            <a:r>
              <a:rPr lang="en-US" sz="2400" b="1">
                <a:solidFill>
                  <a:schemeClr val="accent2">
                    <a:lumMod val="60000"/>
                    <a:lumOff val="40000"/>
                  </a:schemeClr>
                </a:solidFill>
                <a:latin typeface="Avenir Next LT Pro"/>
                <a:cs typeface="Calibri Light"/>
              </a:rPr>
              <a:t>2024</a:t>
            </a:r>
          </a:p>
        </p:txBody>
      </p:sp>
    </p:spTree>
    <p:extLst>
      <p:ext uri="{BB962C8B-B14F-4D97-AF65-F5344CB8AC3E}">
        <p14:creationId xmlns:p14="http://schemas.microsoft.com/office/powerpoint/2010/main" val="37459010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C5CB8A-DDE8-F15B-A910-1E56985C3C14}"/>
              </a:ext>
            </a:extLst>
          </p:cNvPr>
          <p:cNvSpPr>
            <a:spLocks noGrp="1"/>
          </p:cNvSpPr>
          <p:nvPr>
            <p:ph type="body" sz="quarter" idx="10"/>
          </p:nvPr>
        </p:nvSpPr>
        <p:spPr>
          <a:xfrm>
            <a:off x="1010365" y="1177748"/>
            <a:ext cx="9399422" cy="325103"/>
          </a:xfrm>
        </p:spPr>
        <p:txBody>
          <a:bodyPr vert="horz" lIns="91440" tIns="45720" rIns="91440" bIns="45720" rtlCol="0" anchor="t">
            <a:normAutofit fontScale="85000" lnSpcReduction="20000"/>
          </a:bodyPr>
          <a:lstStyle/>
          <a:p>
            <a:r>
              <a:rPr lang="en-US">
                <a:latin typeface="Avenir Next LT Pro"/>
                <a:cs typeface="Calibri"/>
              </a:rPr>
              <a:t>Menna Almusawi (Year 9)</a:t>
            </a:r>
          </a:p>
        </p:txBody>
      </p:sp>
      <p:sp>
        <p:nvSpPr>
          <p:cNvPr id="3" name="Text Placeholder 2">
            <a:extLst>
              <a:ext uri="{FF2B5EF4-FFF2-40B4-BE49-F238E27FC236}">
                <a16:creationId xmlns:a16="http://schemas.microsoft.com/office/drawing/2014/main" id="{2FA1F4CA-4728-1066-E005-E8AB2E059906}"/>
              </a:ext>
            </a:extLst>
          </p:cNvPr>
          <p:cNvSpPr>
            <a:spLocks noGrp="1"/>
          </p:cNvSpPr>
          <p:nvPr>
            <p:ph type="body" sz="quarter" idx="11"/>
          </p:nvPr>
        </p:nvSpPr>
        <p:spPr>
          <a:xfrm>
            <a:off x="1010365" y="1593605"/>
            <a:ext cx="9399421" cy="260433"/>
          </a:xfrm>
        </p:spPr>
        <p:txBody>
          <a:bodyPr vert="horz" lIns="91440" tIns="45720" rIns="91440" bIns="45720" rtlCol="0" anchor="t">
            <a:normAutofit fontScale="85000" lnSpcReduction="20000"/>
          </a:bodyPr>
          <a:lstStyle/>
          <a:p>
            <a:r>
              <a:rPr lang="en-US">
                <a:latin typeface="Avenir Next LT Pro"/>
                <a:cs typeface="Calibri Light"/>
              </a:rPr>
              <a:t>Archbishop Blanch C of E High School</a:t>
            </a:r>
          </a:p>
        </p:txBody>
      </p:sp>
      <p:sp>
        <p:nvSpPr>
          <p:cNvPr id="4" name="Text Placeholder 3">
            <a:extLst>
              <a:ext uri="{FF2B5EF4-FFF2-40B4-BE49-F238E27FC236}">
                <a16:creationId xmlns:a16="http://schemas.microsoft.com/office/drawing/2014/main" id="{2D9BD730-0910-6A0E-6349-AD549776EAAB}"/>
              </a:ext>
            </a:extLst>
          </p:cNvPr>
          <p:cNvSpPr>
            <a:spLocks noGrp="1"/>
          </p:cNvSpPr>
          <p:nvPr>
            <p:ph type="body" sz="quarter" idx="12"/>
          </p:nvPr>
        </p:nvSpPr>
        <p:spPr>
          <a:xfrm>
            <a:off x="1010365" y="1937027"/>
            <a:ext cx="2376486" cy="4067896"/>
          </a:xfrm>
        </p:spPr>
        <p:txBody>
          <a:bodyPr vert="horz" lIns="91440" tIns="45720" rIns="91440" bIns="45720" rtlCol="0" anchor="t">
            <a:normAutofit fontScale="92500"/>
          </a:bodyPr>
          <a:lstStyle/>
          <a:p>
            <a:r>
              <a:rPr lang="en-US">
                <a:latin typeface="Avenir Next LT Pro"/>
                <a:cs typeface="Calibri Light"/>
              </a:rPr>
              <a:t>I am originally from Baghdad in Iraq but currently live in the UK. My parents have always been very keen to speak Arabic to us at home since my sister and I were always mostly surrounded by the English language. Now I can fluently speak the language with my parents and my family members who are still living in Iraq.  </a:t>
            </a:r>
          </a:p>
          <a:p>
            <a:endParaRPr lang="en-US">
              <a:latin typeface="Avenir Next LT Pro"/>
            </a:endParaRPr>
          </a:p>
          <a:p>
            <a:r>
              <a:rPr lang="en-US">
                <a:latin typeface="Avenir Next LT Pro"/>
                <a:cs typeface="Calibri Light"/>
              </a:rPr>
              <a:t>I got inspired to write this poem because I want to show how special Iraq is to me. My </a:t>
            </a:r>
            <a:r>
              <a:rPr lang="en-US" err="1">
                <a:latin typeface="Avenir Next LT Pro"/>
                <a:cs typeface="Calibri Light"/>
              </a:rPr>
              <a:t>favourite</a:t>
            </a:r>
            <a:r>
              <a:rPr lang="en-US">
                <a:latin typeface="Avenir Next LT Pro"/>
                <a:cs typeface="Calibri Light"/>
              </a:rPr>
              <a:t> part of the poem is “From Mousel to Basra cities with their own flair” This line shows how diverse Iraq is with different cities and cultures within the country. Iraq is very special to me because even though I have not visited it recently, I still feel a deep connection to it due to the Arab community in Liverpool and traditions that we have in our family.</a:t>
            </a:r>
          </a:p>
        </p:txBody>
      </p:sp>
      <p:sp>
        <p:nvSpPr>
          <p:cNvPr id="5" name="Text Placeholder 4">
            <a:extLst>
              <a:ext uri="{FF2B5EF4-FFF2-40B4-BE49-F238E27FC236}">
                <a16:creationId xmlns:a16="http://schemas.microsoft.com/office/drawing/2014/main" id="{FD11C889-69CF-1DB0-139C-130B4F8CD009}"/>
              </a:ext>
            </a:extLst>
          </p:cNvPr>
          <p:cNvSpPr>
            <a:spLocks noGrp="1"/>
          </p:cNvSpPr>
          <p:nvPr>
            <p:ph type="body" sz="quarter" idx="13"/>
          </p:nvPr>
        </p:nvSpPr>
        <p:spPr>
          <a:xfrm>
            <a:off x="3726864" y="2357259"/>
            <a:ext cx="3371456" cy="2868770"/>
          </a:xfrm>
        </p:spPr>
        <p:txBody>
          <a:bodyPr vert="horz" lIns="91440" tIns="45720" rIns="91440" bIns="45720" rtlCol="0" anchor="t">
            <a:noAutofit/>
          </a:bodyPr>
          <a:lstStyle/>
          <a:p>
            <a:r>
              <a:rPr lang="ar-AE" sz="2000">
                <a:latin typeface="Calibri Light"/>
                <a:ea typeface="Calibri Light"/>
                <a:cs typeface="Calibri Light"/>
              </a:rPr>
              <a:t>سلامًُ على ارض ونهر وهضاب العراق </a:t>
            </a:r>
          </a:p>
          <a:p>
            <a:r>
              <a:rPr lang="ar-AE" sz="2000">
                <a:latin typeface="Calibri Light"/>
                <a:ea typeface="Calibri Light"/>
                <a:cs typeface="Calibri Light"/>
              </a:rPr>
              <a:t>سلامًُ على اول من اخترع الكتابة في العالم </a:t>
            </a:r>
          </a:p>
          <a:p>
            <a:r>
              <a:rPr lang="ar-AE" sz="2000">
                <a:latin typeface="Calibri Light"/>
                <a:ea typeface="Calibri Light"/>
                <a:cs typeface="Calibri Light"/>
              </a:rPr>
              <a:t>من الموصل الى البصرة عراق واحد  </a:t>
            </a:r>
          </a:p>
          <a:p>
            <a:r>
              <a:rPr lang="ar-AE" sz="2000">
                <a:latin typeface="Calibri Light"/>
                <a:ea typeface="Calibri Light"/>
                <a:cs typeface="Calibri Light"/>
              </a:rPr>
              <a:t>متعدد الاطياف </a:t>
            </a:r>
          </a:p>
          <a:p>
            <a:r>
              <a:rPr lang="ar-AE" sz="2000">
                <a:latin typeface="Calibri Light"/>
                <a:ea typeface="Calibri Light"/>
                <a:cs typeface="Calibri Light"/>
              </a:rPr>
              <a:t>سلامًُ على الرجال الصامدين الأقوياء  </a:t>
            </a:r>
          </a:p>
          <a:p>
            <a:r>
              <a:rPr lang="ar-AE" sz="2000">
                <a:latin typeface="Calibri Light"/>
                <a:ea typeface="Calibri Light"/>
                <a:cs typeface="Calibri Light"/>
              </a:rPr>
              <a:t>يبقى صوت الامل بك مدوي ومسموع </a:t>
            </a:r>
          </a:p>
          <a:p>
            <a:r>
              <a:rPr lang="ar-AE" sz="2000">
                <a:latin typeface="Calibri Light"/>
                <a:ea typeface="Calibri Light"/>
                <a:cs typeface="Calibri Light"/>
              </a:rPr>
              <a:t>سلامًُ على بغداد التي ستبقى محور الحياة  </a:t>
            </a:r>
            <a:endParaRPr lang="en-GB" sz="2400">
              <a:latin typeface="Calibri Light"/>
              <a:ea typeface="Calibri Light"/>
              <a:cs typeface="Calibri Light"/>
            </a:endParaRPr>
          </a:p>
          <a:p>
            <a:endParaRPr lang="ar-AE" sz="1400"/>
          </a:p>
        </p:txBody>
      </p:sp>
      <p:sp>
        <p:nvSpPr>
          <p:cNvPr id="6" name="Text Placeholder 5">
            <a:extLst>
              <a:ext uri="{FF2B5EF4-FFF2-40B4-BE49-F238E27FC236}">
                <a16:creationId xmlns:a16="http://schemas.microsoft.com/office/drawing/2014/main" id="{ADF28F34-3727-4C4B-8430-0BC646950375}"/>
              </a:ext>
            </a:extLst>
          </p:cNvPr>
          <p:cNvSpPr>
            <a:spLocks noGrp="1"/>
          </p:cNvSpPr>
          <p:nvPr>
            <p:ph type="body" sz="quarter" idx="14"/>
          </p:nvPr>
        </p:nvSpPr>
        <p:spPr>
          <a:xfrm>
            <a:off x="3726865" y="2104037"/>
            <a:ext cx="2376486" cy="232345"/>
          </a:xfrm>
        </p:spPr>
        <p:txBody>
          <a:bodyPr>
            <a:normAutofit lnSpcReduction="10000"/>
          </a:bodyPr>
          <a:lstStyle/>
          <a:p>
            <a:r>
              <a:rPr lang="en-US" b="1"/>
              <a:t>Peace Be upon Iraq</a:t>
            </a:r>
          </a:p>
        </p:txBody>
      </p:sp>
      <p:sp>
        <p:nvSpPr>
          <p:cNvPr id="7" name="Text Placeholder 6">
            <a:extLst>
              <a:ext uri="{FF2B5EF4-FFF2-40B4-BE49-F238E27FC236}">
                <a16:creationId xmlns:a16="http://schemas.microsoft.com/office/drawing/2014/main" id="{1ABFAE84-9CDF-6F9D-A3BA-57BD0816A41C}"/>
              </a:ext>
            </a:extLst>
          </p:cNvPr>
          <p:cNvSpPr>
            <a:spLocks noGrp="1"/>
          </p:cNvSpPr>
          <p:nvPr>
            <p:ph type="body" sz="quarter" idx="15"/>
          </p:nvPr>
        </p:nvSpPr>
        <p:spPr>
          <a:xfrm>
            <a:off x="3726864" y="5400427"/>
            <a:ext cx="2376486" cy="204084"/>
          </a:xfrm>
        </p:spPr>
        <p:txBody>
          <a:bodyPr>
            <a:normAutofit fontScale="85000" lnSpcReduction="10000"/>
          </a:bodyPr>
          <a:lstStyle/>
          <a:p>
            <a:r>
              <a:rPr lang="en-US"/>
              <a:t>By </a:t>
            </a:r>
            <a:r>
              <a:rPr lang="en-US" err="1"/>
              <a:t>Menna</a:t>
            </a:r>
            <a:r>
              <a:rPr lang="en-US"/>
              <a:t> </a:t>
            </a:r>
            <a:r>
              <a:rPr lang="en-US" err="1"/>
              <a:t>Almusawi</a:t>
            </a:r>
            <a:r>
              <a:rPr lang="en-US"/>
              <a:t> (in Arabic) </a:t>
            </a:r>
          </a:p>
        </p:txBody>
      </p:sp>
    </p:spTree>
    <p:extLst>
      <p:ext uri="{BB962C8B-B14F-4D97-AF65-F5344CB8AC3E}">
        <p14:creationId xmlns:p14="http://schemas.microsoft.com/office/powerpoint/2010/main" val="95807653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2B69A2-552A-38CE-CF3F-6FC658069E05}"/>
              </a:ext>
            </a:extLst>
          </p:cNvPr>
          <p:cNvSpPr>
            <a:spLocks noGrp="1"/>
          </p:cNvSpPr>
          <p:nvPr>
            <p:ph type="body" sz="quarter" idx="10"/>
          </p:nvPr>
        </p:nvSpPr>
        <p:spPr>
          <a:xfrm>
            <a:off x="947735" y="1094241"/>
            <a:ext cx="3098748" cy="325103"/>
          </a:xfrm>
        </p:spPr>
        <p:txBody>
          <a:bodyPr vert="horz" lIns="91440" tIns="45720" rIns="91440" bIns="45720" rtlCol="0" anchor="t">
            <a:normAutofit fontScale="85000" lnSpcReduction="20000"/>
          </a:bodyPr>
          <a:lstStyle/>
          <a:p>
            <a:r>
              <a:rPr lang="en-US">
                <a:latin typeface="Avenir Next LT Pro"/>
                <a:cs typeface="Calibri"/>
              </a:rPr>
              <a:t>Espacio </a:t>
            </a:r>
          </a:p>
        </p:txBody>
      </p:sp>
      <p:sp>
        <p:nvSpPr>
          <p:cNvPr id="3" name="Text Placeholder 2">
            <a:extLst>
              <a:ext uri="{FF2B5EF4-FFF2-40B4-BE49-F238E27FC236}">
                <a16:creationId xmlns:a16="http://schemas.microsoft.com/office/drawing/2014/main" id="{0DAE6907-6220-57BB-9951-2B5CAD223168}"/>
              </a:ext>
            </a:extLst>
          </p:cNvPr>
          <p:cNvSpPr>
            <a:spLocks noGrp="1"/>
          </p:cNvSpPr>
          <p:nvPr>
            <p:ph type="body" sz="quarter" idx="11"/>
          </p:nvPr>
        </p:nvSpPr>
        <p:spPr>
          <a:xfrm>
            <a:off x="947736" y="5532395"/>
            <a:ext cx="3098747" cy="260433"/>
          </a:xfrm>
        </p:spPr>
        <p:txBody>
          <a:bodyPr vert="horz" lIns="91440" tIns="45720" rIns="91440" bIns="45720" rtlCol="0" anchor="t">
            <a:normAutofit fontScale="85000" lnSpcReduction="20000"/>
          </a:bodyPr>
          <a:lstStyle/>
          <a:p>
            <a:r>
              <a:rPr lang="en-US" b="1">
                <a:latin typeface="Avenir Next LT Pro"/>
                <a:cs typeface="Calibri Light"/>
              </a:rPr>
              <a:t>By Freya </a:t>
            </a:r>
            <a:r>
              <a:rPr lang="en-US" b="1" err="1">
                <a:latin typeface="Avenir Next LT Pro"/>
                <a:cs typeface="Calibri Light"/>
              </a:rPr>
              <a:t>Candeland</a:t>
            </a:r>
            <a:r>
              <a:rPr lang="en-US" b="1">
                <a:latin typeface="Avenir Next LT Pro"/>
                <a:cs typeface="Calibri Light"/>
              </a:rPr>
              <a:t> (Year 8)</a:t>
            </a:r>
          </a:p>
        </p:txBody>
      </p:sp>
      <p:sp>
        <p:nvSpPr>
          <p:cNvPr id="4" name="Text Placeholder 3">
            <a:extLst>
              <a:ext uri="{FF2B5EF4-FFF2-40B4-BE49-F238E27FC236}">
                <a16:creationId xmlns:a16="http://schemas.microsoft.com/office/drawing/2014/main" id="{5C211539-3445-EBDB-BDE4-95FB733BC87E}"/>
              </a:ext>
            </a:extLst>
          </p:cNvPr>
          <p:cNvSpPr>
            <a:spLocks noGrp="1"/>
          </p:cNvSpPr>
          <p:nvPr>
            <p:ph type="body" sz="quarter" idx="12"/>
          </p:nvPr>
        </p:nvSpPr>
        <p:spPr>
          <a:xfrm>
            <a:off x="947734" y="1541413"/>
            <a:ext cx="6968715" cy="3785652"/>
          </a:xfrm>
        </p:spPr>
        <p:txBody>
          <a:bodyPr vert="horz" lIns="91440" tIns="45720" rIns="91440" bIns="45720" rtlCol="0" anchor="t">
            <a:spAutoFit/>
          </a:bodyPr>
          <a:lstStyle/>
          <a:p>
            <a:r>
              <a:rPr lang="en-US" sz="1600">
                <a:latin typeface="Avenir Next LT Pro"/>
                <a:cs typeface="Calibri Light"/>
              </a:rPr>
              <a:t>La </a:t>
            </a:r>
            <a:r>
              <a:rPr lang="en-US" sz="1600" err="1">
                <a:latin typeface="Avenir Next LT Pro"/>
                <a:cs typeface="Calibri Light"/>
              </a:rPr>
              <a:t>serenidad</a:t>
            </a:r>
            <a:r>
              <a:rPr lang="en-US" sz="1600">
                <a:latin typeface="Avenir Next LT Pro"/>
                <a:cs typeface="Calibri Light"/>
              </a:rPr>
              <a:t> </a:t>
            </a:r>
            <a:r>
              <a:rPr lang="en-US" sz="1600" err="1">
                <a:latin typeface="Avenir Next LT Pro"/>
                <a:cs typeface="Calibri Light"/>
              </a:rPr>
              <a:t>silencia</a:t>
            </a:r>
            <a:r>
              <a:rPr lang="en-US" sz="1600">
                <a:latin typeface="Avenir Next LT Pro"/>
                <a:cs typeface="Calibri Light"/>
              </a:rPr>
              <a:t> mi </a:t>
            </a:r>
            <a:r>
              <a:rPr lang="en-US" sz="1600" err="1">
                <a:latin typeface="Avenir Next LT Pro"/>
                <a:cs typeface="Calibri Light"/>
              </a:rPr>
              <a:t>mente</a:t>
            </a:r>
            <a:r>
              <a:rPr lang="en-US" sz="1600">
                <a:latin typeface="Avenir Next LT Pro"/>
                <a:cs typeface="Calibri Light"/>
              </a:rPr>
              <a:t> </a:t>
            </a:r>
          </a:p>
          <a:p>
            <a:r>
              <a:rPr lang="en-US" sz="1600">
                <a:latin typeface="Avenir Next LT Pro"/>
                <a:cs typeface="Calibri Light"/>
              </a:rPr>
              <a:t>La </a:t>
            </a:r>
            <a:r>
              <a:rPr lang="en-US" sz="1600" err="1">
                <a:latin typeface="Avenir Next LT Pro"/>
                <a:cs typeface="Calibri Light"/>
              </a:rPr>
              <a:t>quietad</a:t>
            </a:r>
            <a:r>
              <a:rPr lang="en-US" sz="1600">
                <a:latin typeface="Avenir Next LT Pro"/>
                <a:cs typeface="Calibri Light"/>
              </a:rPr>
              <a:t> me </a:t>
            </a:r>
            <a:r>
              <a:rPr lang="en-US" sz="1600" err="1">
                <a:latin typeface="Avenir Next LT Pro"/>
                <a:cs typeface="Calibri Light"/>
              </a:rPr>
              <a:t>envuelve</a:t>
            </a:r>
            <a:r>
              <a:rPr lang="en-US" sz="1600">
                <a:latin typeface="Avenir Next LT Pro"/>
                <a:cs typeface="Calibri Light"/>
              </a:rPr>
              <a:t> </a:t>
            </a:r>
            <a:r>
              <a:rPr lang="en-US" sz="1600" err="1">
                <a:latin typeface="Avenir Next LT Pro"/>
                <a:cs typeface="Calibri Light"/>
              </a:rPr>
              <a:t>creando</a:t>
            </a:r>
            <a:r>
              <a:rPr lang="en-US" sz="1600">
                <a:latin typeface="Avenir Next LT Pro"/>
                <a:cs typeface="Calibri Light"/>
              </a:rPr>
              <a:t> </a:t>
            </a:r>
            <a:r>
              <a:rPr lang="en-US" sz="1600" err="1">
                <a:latin typeface="Avenir Next LT Pro"/>
                <a:cs typeface="Calibri Light"/>
              </a:rPr>
              <a:t>armonía</a:t>
            </a:r>
            <a:r>
              <a:rPr lang="en-US" sz="1600">
                <a:latin typeface="Avenir Next LT Pro"/>
                <a:cs typeface="Calibri Light"/>
              </a:rPr>
              <a:t> </a:t>
            </a:r>
          </a:p>
          <a:p>
            <a:r>
              <a:rPr lang="en-US" sz="1600">
                <a:latin typeface="Avenir Next LT Pro"/>
                <a:cs typeface="Calibri Light"/>
              </a:rPr>
              <a:t>Mi </a:t>
            </a:r>
            <a:r>
              <a:rPr lang="en-US" sz="1600" err="1">
                <a:latin typeface="Avenir Next LT Pro"/>
                <a:cs typeface="Calibri Light"/>
              </a:rPr>
              <a:t>espacio</a:t>
            </a:r>
            <a:r>
              <a:rPr lang="en-US" sz="1600">
                <a:latin typeface="Avenir Next LT Pro"/>
                <a:cs typeface="Calibri Light"/>
              </a:rPr>
              <a:t> personal es mi </a:t>
            </a:r>
            <a:r>
              <a:rPr lang="en-US" sz="1600" err="1">
                <a:latin typeface="Avenir Next LT Pro"/>
                <a:cs typeface="Calibri Light"/>
              </a:rPr>
              <a:t>santuario</a:t>
            </a:r>
            <a:r>
              <a:rPr lang="en-US" sz="1600">
                <a:latin typeface="Avenir Next LT Pro"/>
                <a:cs typeface="Calibri Light"/>
              </a:rPr>
              <a:t> </a:t>
            </a:r>
          </a:p>
          <a:p>
            <a:r>
              <a:rPr lang="en-US" sz="1600">
                <a:latin typeface="Avenir Next LT Pro"/>
                <a:cs typeface="Calibri Light"/>
              </a:rPr>
              <a:t> </a:t>
            </a:r>
          </a:p>
          <a:p>
            <a:r>
              <a:rPr lang="en-US" sz="1600" err="1">
                <a:latin typeface="Avenir Next LT Pro"/>
                <a:cs typeface="Calibri Light"/>
              </a:rPr>
              <a:t>Conversaciones</a:t>
            </a:r>
            <a:r>
              <a:rPr lang="en-US" sz="1600">
                <a:latin typeface="Avenir Next LT Pro"/>
                <a:cs typeface="Calibri Light"/>
              </a:rPr>
              <a:t> </a:t>
            </a:r>
            <a:r>
              <a:rPr lang="en-US" sz="1600" err="1">
                <a:latin typeface="Avenir Next LT Pro"/>
                <a:cs typeface="Calibri Light"/>
              </a:rPr>
              <a:t>discordantes</a:t>
            </a:r>
            <a:r>
              <a:rPr lang="en-US" sz="1600">
                <a:latin typeface="Avenir Next LT Pro"/>
                <a:cs typeface="Calibri Light"/>
              </a:rPr>
              <a:t> y </a:t>
            </a:r>
            <a:r>
              <a:rPr lang="en-US" sz="1600" err="1">
                <a:latin typeface="Avenir Next LT Pro"/>
                <a:cs typeface="Calibri Light"/>
              </a:rPr>
              <a:t>quejas</a:t>
            </a:r>
            <a:r>
              <a:rPr lang="en-US" sz="1600">
                <a:latin typeface="Avenir Next LT Pro"/>
                <a:cs typeface="Calibri Light"/>
              </a:rPr>
              <a:t> </a:t>
            </a:r>
            <a:r>
              <a:rPr lang="en-US" sz="1600" err="1">
                <a:latin typeface="Avenir Next LT Pro"/>
                <a:cs typeface="Calibri Light"/>
              </a:rPr>
              <a:t>en</a:t>
            </a:r>
            <a:r>
              <a:rPr lang="en-US" sz="1600">
                <a:latin typeface="Avenir Next LT Pro"/>
                <a:cs typeface="Calibri Light"/>
              </a:rPr>
              <a:t> </a:t>
            </a:r>
            <a:r>
              <a:rPr lang="en-US" sz="1600" err="1">
                <a:latin typeface="Avenir Next LT Pro"/>
                <a:cs typeface="Calibri Light"/>
              </a:rPr>
              <a:t>el</a:t>
            </a:r>
            <a:r>
              <a:rPr lang="en-US" sz="1600">
                <a:latin typeface="Avenir Next LT Pro"/>
                <a:cs typeface="Calibri Light"/>
              </a:rPr>
              <a:t> air </a:t>
            </a:r>
          </a:p>
          <a:p>
            <a:r>
              <a:rPr lang="en-US" sz="1600">
                <a:latin typeface="Avenir Next LT Pro"/>
                <a:cs typeface="Calibri Light"/>
              </a:rPr>
              <a:t>El </a:t>
            </a:r>
            <a:r>
              <a:rPr lang="en-US" sz="1600" err="1">
                <a:latin typeface="Avenir Next LT Pro"/>
                <a:cs typeface="Calibri Light"/>
              </a:rPr>
              <a:t>frenesí</a:t>
            </a:r>
            <a:r>
              <a:rPr lang="en-US" sz="1600">
                <a:latin typeface="Avenir Next LT Pro"/>
                <a:cs typeface="Calibri Light"/>
              </a:rPr>
              <a:t> a mi </a:t>
            </a:r>
            <a:r>
              <a:rPr lang="en-US" sz="1600" err="1">
                <a:latin typeface="Avenir Next LT Pro"/>
                <a:cs typeface="Calibri Light"/>
              </a:rPr>
              <a:t>alrededor</a:t>
            </a:r>
            <a:r>
              <a:rPr lang="en-US" sz="1600">
                <a:latin typeface="Avenir Next LT Pro"/>
                <a:cs typeface="Calibri Light"/>
              </a:rPr>
              <a:t> </a:t>
            </a:r>
            <a:r>
              <a:rPr lang="en-US" sz="1600" err="1">
                <a:latin typeface="Avenir Next LT Pro"/>
                <a:cs typeface="Calibri Light"/>
              </a:rPr>
              <a:t>perturba</a:t>
            </a:r>
            <a:r>
              <a:rPr lang="en-US" sz="1600">
                <a:latin typeface="Avenir Next LT Pro"/>
                <a:cs typeface="Calibri Light"/>
              </a:rPr>
              <a:t> mi interior </a:t>
            </a:r>
          </a:p>
          <a:p>
            <a:r>
              <a:rPr lang="en-US" sz="1600">
                <a:latin typeface="Avenir Next LT Pro"/>
                <a:cs typeface="Calibri Light"/>
              </a:rPr>
              <a:t>Pero </a:t>
            </a:r>
            <a:r>
              <a:rPr lang="en-US" sz="1600" err="1">
                <a:latin typeface="Avenir Next LT Pro"/>
                <a:cs typeface="Calibri Light"/>
              </a:rPr>
              <a:t>honestamente</a:t>
            </a:r>
            <a:r>
              <a:rPr lang="en-US" sz="1600">
                <a:latin typeface="Avenir Next LT Pro"/>
                <a:cs typeface="Calibri Light"/>
              </a:rPr>
              <a:t>, </a:t>
            </a:r>
          </a:p>
          <a:p>
            <a:r>
              <a:rPr lang="en-US" sz="1600">
                <a:latin typeface="Avenir Next LT Pro"/>
                <a:cs typeface="Calibri Light"/>
              </a:rPr>
              <a:t>¿</a:t>
            </a:r>
            <a:r>
              <a:rPr lang="en-US" sz="1600" err="1">
                <a:latin typeface="Avenir Next LT Pro"/>
                <a:cs typeface="Calibri Light"/>
              </a:rPr>
              <a:t>cómo</a:t>
            </a:r>
            <a:r>
              <a:rPr lang="en-US" sz="1600">
                <a:latin typeface="Avenir Next LT Pro"/>
                <a:cs typeface="Calibri Light"/>
              </a:rPr>
              <a:t> </a:t>
            </a:r>
            <a:r>
              <a:rPr lang="en-US" sz="1600" err="1">
                <a:latin typeface="Avenir Next LT Pro"/>
                <a:cs typeface="Calibri Light"/>
              </a:rPr>
              <a:t>puedo</a:t>
            </a:r>
            <a:r>
              <a:rPr lang="en-US" sz="1600">
                <a:latin typeface="Avenir Next LT Pro"/>
                <a:cs typeface="Calibri Light"/>
              </a:rPr>
              <a:t> </a:t>
            </a:r>
            <a:r>
              <a:rPr lang="en-US" sz="1600" err="1">
                <a:latin typeface="Avenir Next LT Pro"/>
                <a:cs typeface="Calibri Light"/>
              </a:rPr>
              <a:t>empezar</a:t>
            </a:r>
            <a:r>
              <a:rPr lang="en-US" sz="1600">
                <a:latin typeface="Avenir Next LT Pro"/>
                <a:cs typeface="Calibri Light"/>
              </a:rPr>
              <a:t> a </a:t>
            </a:r>
            <a:r>
              <a:rPr lang="en-US" sz="1600" err="1">
                <a:latin typeface="Avenir Next LT Pro"/>
                <a:cs typeface="Calibri Light"/>
              </a:rPr>
              <a:t>preocuparme</a:t>
            </a:r>
            <a:r>
              <a:rPr lang="en-US" sz="1600">
                <a:latin typeface="Avenir Next LT Pro"/>
                <a:cs typeface="Calibri Light"/>
              </a:rPr>
              <a:t>? </a:t>
            </a:r>
          </a:p>
          <a:p>
            <a:r>
              <a:rPr lang="en-US" sz="1600">
                <a:latin typeface="Avenir Next LT Pro"/>
                <a:cs typeface="Calibri Light"/>
              </a:rPr>
              <a:t> </a:t>
            </a:r>
          </a:p>
          <a:p>
            <a:r>
              <a:rPr lang="en-US" sz="1600">
                <a:latin typeface="Avenir Next LT Pro"/>
                <a:cs typeface="Calibri Light"/>
              </a:rPr>
              <a:t>La </a:t>
            </a:r>
            <a:r>
              <a:rPr lang="en-US" sz="1600" err="1">
                <a:latin typeface="Avenir Next LT Pro"/>
                <a:cs typeface="Calibri Light"/>
              </a:rPr>
              <a:t>necesidad</a:t>
            </a:r>
            <a:r>
              <a:rPr lang="en-US" sz="1600">
                <a:latin typeface="Avenir Next LT Pro"/>
                <a:cs typeface="Calibri Light"/>
              </a:rPr>
              <a:t> de </a:t>
            </a:r>
            <a:r>
              <a:rPr lang="en-US" sz="1600" err="1">
                <a:latin typeface="Avenir Next LT Pro"/>
                <a:cs typeface="Calibri Light"/>
              </a:rPr>
              <a:t>validación</a:t>
            </a:r>
            <a:r>
              <a:rPr lang="en-US" sz="1600">
                <a:latin typeface="Avenir Next LT Pro"/>
                <a:cs typeface="Calibri Light"/>
              </a:rPr>
              <a:t> </a:t>
            </a:r>
            <a:r>
              <a:rPr lang="en-US" sz="1600" err="1">
                <a:latin typeface="Avenir Next LT Pro"/>
                <a:cs typeface="Calibri Light"/>
              </a:rPr>
              <a:t>constante</a:t>
            </a:r>
            <a:r>
              <a:rPr lang="en-US" sz="1600">
                <a:latin typeface="Avenir Next LT Pro"/>
                <a:cs typeface="Calibri Light"/>
              </a:rPr>
              <a:t> consume a las personas a mi </a:t>
            </a:r>
            <a:r>
              <a:rPr lang="en-US" sz="1600" err="1">
                <a:latin typeface="Avenir Next LT Pro"/>
                <a:cs typeface="Calibri Light"/>
              </a:rPr>
              <a:t>alrededor</a:t>
            </a:r>
            <a:r>
              <a:rPr lang="en-US" sz="1600">
                <a:latin typeface="Avenir Next LT Pro"/>
                <a:cs typeface="Calibri Light"/>
              </a:rPr>
              <a:t> </a:t>
            </a:r>
          </a:p>
          <a:p>
            <a:r>
              <a:rPr lang="en-US" sz="1600">
                <a:latin typeface="Avenir Next LT Pro"/>
                <a:cs typeface="Calibri Light"/>
              </a:rPr>
              <a:t>El clamor </a:t>
            </a:r>
            <a:r>
              <a:rPr lang="en-US" sz="1600" err="1">
                <a:latin typeface="Avenir Next LT Pro"/>
                <a:cs typeface="Calibri Light"/>
              </a:rPr>
              <a:t>por</a:t>
            </a:r>
            <a:r>
              <a:rPr lang="en-US" sz="1600">
                <a:latin typeface="Avenir Next LT Pro"/>
                <a:cs typeface="Calibri Light"/>
              </a:rPr>
              <a:t> </a:t>
            </a:r>
            <a:r>
              <a:rPr lang="en-US" sz="1600" err="1">
                <a:latin typeface="Avenir Next LT Pro"/>
                <a:cs typeface="Calibri Light"/>
              </a:rPr>
              <a:t>reconocimiento</a:t>
            </a:r>
            <a:r>
              <a:rPr lang="en-US" sz="1600">
                <a:latin typeface="Avenir Next LT Pro"/>
                <a:cs typeface="Calibri Light"/>
              </a:rPr>
              <a:t> </a:t>
            </a:r>
            <a:r>
              <a:rPr lang="en-US" sz="1600" err="1">
                <a:latin typeface="Avenir Next LT Pro"/>
                <a:cs typeface="Calibri Light"/>
              </a:rPr>
              <a:t>eclipsa</a:t>
            </a:r>
            <a:r>
              <a:rPr lang="en-US" sz="1600">
                <a:latin typeface="Avenir Next LT Pro"/>
                <a:cs typeface="Calibri Light"/>
              </a:rPr>
              <a:t> la </a:t>
            </a:r>
            <a:r>
              <a:rPr lang="en-US" sz="1600" err="1">
                <a:latin typeface="Avenir Next LT Pro"/>
                <a:cs typeface="Calibri Light"/>
              </a:rPr>
              <a:t>empatía</a:t>
            </a:r>
            <a:r>
              <a:rPr lang="en-US" sz="1600">
                <a:latin typeface="Avenir Next LT Pro"/>
                <a:cs typeface="Calibri Light"/>
              </a:rPr>
              <a:t> </a:t>
            </a:r>
          </a:p>
          <a:p>
            <a:r>
              <a:rPr lang="en-US" sz="1600">
                <a:latin typeface="Avenir Next LT Pro"/>
                <a:cs typeface="Calibri Light"/>
              </a:rPr>
              <a:t> </a:t>
            </a:r>
          </a:p>
          <a:p>
            <a:r>
              <a:rPr lang="en-US" sz="1600">
                <a:latin typeface="Avenir Next LT Pro"/>
                <a:cs typeface="Calibri Light"/>
              </a:rPr>
              <a:t>Pero al final del día , </a:t>
            </a:r>
            <a:r>
              <a:rPr lang="en-US" sz="1600" err="1">
                <a:latin typeface="Avenir Next LT Pro"/>
                <a:cs typeface="Calibri Light"/>
              </a:rPr>
              <a:t>encuentro</a:t>
            </a:r>
            <a:r>
              <a:rPr lang="en-US" sz="1600">
                <a:latin typeface="Avenir Next LT Pro"/>
                <a:cs typeface="Calibri Light"/>
              </a:rPr>
              <a:t> </a:t>
            </a:r>
            <a:r>
              <a:rPr lang="en-US" sz="1600" err="1">
                <a:latin typeface="Avenir Next LT Pro"/>
                <a:cs typeface="Calibri Light"/>
              </a:rPr>
              <a:t>calma</a:t>
            </a:r>
            <a:r>
              <a:rPr lang="en-US" sz="1600">
                <a:latin typeface="Avenir Next LT Pro"/>
                <a:cs typeface="Calibri Light"/>
              </a:rPr>
              <a:t> </a:t>
            </a:r>
            <a:r>
              <a:rPr lang="en-US" sz="1600" err="1">
                <a:latin typeface="Avenir Next LT Pro"/>
                <a:cs typeface="Calibri Light"/>
              </a:rPr>
              <a:t>en</a:t>
            </a:r>
            <a:r>
              <a:rPr lang="en-US" sz="1600">
                <a:latin typeface="Avenir Next LT Pro"/>
                <a:cs typeface="Calibri Light"/>
              </a:rPr>
              <a:t> mi </a:t>
            </a:r>
            <a:r>
              <a:rPr lang="en-US" sz="1600" err="1">
                <a:latin typeface="Avenir Next LT Pro"/>
                <a:cs typeface="Calibri Light"/>
              </a:rPr>
              <a:t>hogar</a:t>
            </a:r>
            <a:r>
              <a:rPr lang="en-US" sz="1600">
                <a:latin typeface="Avenir Next LT Pro"/>
                <a:cs typeface="Calibri Light"/>
              </a:rPr>
              <a:t>  </a:t>
            </a:r>
          </a:p>
          <a:p>
            <a:r>
              <a:rPr lang="en-US" sz="1600">
                <a:latin typeface="Avenir Next LT Pro"/>
                <a:cs typeface="Calibri Light"/>
              </a:rPr>
              <a:t>Solo </a:t>
            </a:r>
            <a:r>
              <a:rPr lang="en-US" sz="1600" err="1">
                <a:latin typeface="Avenir Next LT Pro"/>
                <a:cs typeface="Calibri Light"/>
              </a:rPr>
              <a:t>yo</a:t>
            </a:r>
            <a:r>
              <a:rPr lang="en-US" sz="1600">
                <a:latin typeface="Avenir Next LT Pro"/>
                <a:cs typeface="Calibri Light"/>
              </a:rPr>
              <a:t> … y la </a:t>
            </a:r>
            <a:r>
              <a:rPr lang="en-US" sz="1600" err="1">
                <a:latin typeface="Avenir Next LT Pro"/>
                <a:cs typeface="Calibri Light"/>
              </a:rPr>
              <a:t>paz</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D481B2D7-FCC4-602E-9AAD-BFE020A5D84F}"/>
              </a:ext>
            </a:extLst>
          </p:cNvPr>
          <p:cNvSpPr>
            <a:spLocks noGrp="1"/>
          </p:cNvSpPr>
          <p:nvPr>
            <p:ph type="body" sz="quarter" idx="14"/>
          </p:nvPr>
        </p:nvSpPr>
        <p:spPr>
          <a:xfrm>
            <a:off x="947734" y="5792828"/>
            <a:ext cx="3098748" cy="578069"/>
          </a:xfrm>
        </p:spPr>
        <p:txBody>
          <a:bodyPr vert="horz" lIns="91440" tIns="45720" rIns="91440" bIns="45720" rtlCol="0" anchor="t">
            <a:normAutofit lnSpcReduction="10000"/>
          </a:bodyPr>
          <a:lstStyle/>
          <a:p>
            <a:r>
              <a:rPr lang="en-US" err="1">
                <a:latin typeface="Avenir Next LT Pro"/>
                <a:cs typeface="Calibri Light"/>
              </a:rPr>
              <a:t>Weatherhead</a:t>
            </a:r>
            <a:r>
              <a:rPr lang="en-US">
                <a:latin typeface="Avenir Next LT Pro"/>
                <a:cs typeface="Calibri Light"/>
              </a:rPr>
              <a:t> High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67D36B8F-F1D9-03BE-2B29-7F2F271F74B4}"/>
              </a:ext>
            </a:extLst>
          </p:cNvPr>
          <p:cNvSpPr txBox="1">
            <a:spLocks/>
          </p:cNvSpPr>
          <p:nvPr/>
        </p:nvSpPr>
        <p:spPr>
          <a:xfrm>
            <a:off x="4368957" y="5662006"/>
            <a:ext cx="2696482"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Reflective and life-affirming, an interesting and memorable poem with a message we can all learn from.</a:t>
            </a:r>
          </a:p>
        </p:txBody>
      </p:sp>
      <p:sp>
        <p:nvSpPr>
          <p:cNvPr id="9" name="Text Placeholder 10">
            <a:extLst>
              <a:ext uri="{FF2B5EF4-FFF2-40B4-BE49-F238E27FC236}">
                <a16:creationId xmlns:a16="http://schemas.microsoft.com/office/drawing/2014/main" id="{EE0268A2-0291-9E0C-B636-435A3119A6A1}"/>
              </a:ext>
            </a:extLst>
          </p:cNvPr>
          <p:cNvSpPr>
            <a:spLocks noGrp="1"/>
          </p:cNvSpPr>
          <p:nvPr>
            <p:ph type="body" sz="quarter" idx="17" hasCustomPrompt="1"/>
          </p:nvPr>
        </p:nvSpPr>
        <p:spPr>
          <a:xfrm>
            <a:off x="4368958" y="5413786"/>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42159269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6ECB012-38E7-4227-6021-FF73F5CF160A}"/>
              </a:ext>
            </a:extLst>
          </p:cNvPr>
          <p:cNvSpPr/>
          <p:nvPr/>
        </p:nvSpPr>
        <p:spPr>
          <a:xfrm rot="-240000">
            <a:off x="821678" y="1192937"/>
            <a:ext cx="10283023" cy="5320675"/>
          </a:xfrm>
          <a:custGeom>
            <a:avLst/>
            <a:gdLst>
              <a:gd name="connsiteX0" fmla="*/ 0 w 10283023"/>
              <a:gd name="connsiteY0" fmla="*/ 2660338 h 5320675"/>
              <a:gd name="connsiteX1" fmla="*/ 5141512 w 10283023"/>
              <a:gd name="connsiteY1" fmla="*/ 0 h 5320675"/>
              <a:gd name="connsiteX2" fmla="*/ 10283024 w 10283023"/>
              <a:gd name="connsiteY2" fmla="*/ 2660338 h 5320675"/>
              <a:gd name="connsiteX3" fmla="*/ 5141512 w 10283023"/>
              <a:gd name="connsiteY3" fmla="*/ 5320676 h 5320675"/>
              <a:gd name="connsiteX4" fmla="*/ 0 w 10283023"/>
              <a:gd name="connsiteY4" fmla="*/ 2660338 h 532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23" h="5320675" fill="none" extrusionOk="0">
                <a:moveTo>
                  <a:pt x="0" y="2660338"/>
                </a:moveTo>
                <a:cubicBezTo>
                  <a:pt x="55808" y="1047663"/>
                  <a:pt x="2147438" y="220787"/>
                  <a:pt x="5141512" y="0"/>
                </a:cubicBezTo>
                <a:cubicBezTo>
                  <a:pt x="8042347" y="264879"/>
                  <a:pt x="10263794" y="1201161"/>
                  <a:pt x="10283024" y="2660338"/>
                </a:cubicBezTo>
                <a:cubicBezTo>
                  <a:pt x="9887909" y="4159103"/>
                  <a:pt x="7625582" y="5105570"/>
                  <a:pt x="5141512" y="5320676"/>
                </a:cubicBezTo>
                <a:cubicBezTo>
                  <a:pt x="2328374" y="5459962"/>
                  <a:pt x="-36736" y="3973755"/>
                  <a:pt x="0" y="2660338"/>
                </a:cubicBezTo>
                <a:close/>
              </a:path>
              <a:path w="10283023" h="5320675" stroke="0" extrusionOk="0">
                <a:moveTo>
                  <a:pt x="0" y="2660338"/>
                </a:moveTo>
                <a:cubicBezTo>
                  <a:pt x="317957" y="1195506"/>
                  <a:pt x="2326779" y="293055"/>
                  <a:pt x="5141512" y="0"/>
                </a:cubicBezTo>
                <a:cubicBezTo>
                  <a:pt x="8033532" y="-67635"/>
                  <a:pt x="10470386" y="1075319"/>
                  <a:pt x="10283024" y="2660338"/>
                </a:cubicBezTo>
                <a:cubicBezTo>
                  <a:pt x="10466532" y="3667474"/>
                  <a:pt x="7962943" y="5350688"/>
                  <a:pt x="5141512" y="5320676"/>
                </a:cubicBezTo>
                <a:cubicBezTo>
                  <a:pt x="2262041" y="5411941"/>
                  <a:pt x="43670" y="4219346"/>
                  <a:pt x="0" y="2660338"/>
                </a:cubicBezTo>
                <a:close/>
              </a:path>
            </a:pathLst>
          </a:custGeom>
          <a:solidFill>
            <a:schemeClr val="accent6">
              <a:lumMod val="20000"/>
              <a:lumOff val="80000"/>
            </a:schemeClr>
          </a:solidFill>
          <a:ln w="28575">
            <a:solidFill>
              <a:schemeClr val="accent6">
                <a:lumMod val="60000"/>
                <a:lumOff val="40000"/>
              </a:schemeClr>
            </a:solidFill>
            <a:extLst>
              <a:ext uri="{C807C97D-BFC1-408E-A445-0C87EB9F89A2}">
                <ask:lineSketchStyleProps xmlns:ask="http://schemas.microsoft.com/office/drawing/2018/sketchyshapes" sd="297265211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5D765F4F-A56F-D58F-9137-1E83BE5B920B}"/>
              </a:ext>
            </a:extLst>
          </p:cNvPr>
          <p:cNvGraphicFramePr>
            <a:graphicFrameLocks noGrp="1"/>
          </p:cNvGraphicFramePr>
          <p:nvPr>
            <p:extLst>
              <p:ext uri="{D42A27DB-BD31-4B8C-83A1-F6EECF244321}">
                <p14:modId xmlns:p14="http://schemas.microsoft.com/office/powerpoint/2010/main" val="3298856653"/>
              </p:ext>
            </p:extLst>
          </p:nvPr>
        </p:nvGraphicFramePr>
        <p:xfrm>
          <a:off x="654230" y="345398"/>
          <a:ext cx="10621470" cy="6375523"/>
        </p:xfrm>
        <a:graphic>
          <a:graphicData uri="http://schemas.openxmlformats.org/drawingml/2006/table">
            <a:tbl>
              <a:tblPr firstRow="1" bandRow="1">
                <a:tableStyleId>{5C22544A-7EE6-4342-B048-85BDC9FD1C3A}</a:tableStyleId>
              </a:tblPr>
              <a:tblGrid>
                <a:gridCol w="1770245">
                  <a:extLst>
                    <a:ext uri="{9D8B030D-6E8A-4147-A177-3AD203B41FA5}">
                      <a16:colId xmlns:a16="http://schemas.microsoft.com/office/drawing/2014/main" val="1215317699"/>
                    </a:ext>
                  </a:extLst>
                </a:gridCol>
                <a:gridCol w="1770245">
                  <a:extLst>
                    <a:ext uri="{9D8B030D-6E8A-4147-A177-3AD203B41FA5}">
                      <a16:colId xmlns:a16="http://schemas.microsoft.com/office/drawing/2014/main" val="42917413"/>
                    </a:ext>
                  </a:extLst>
                </a:gridCol>
                <a:gridCol w="1770245">
                  <a:extLst>
                    <a:ext uri="{9D8B030D-6E8A-4147-A177-3AD203B41FA5}">
                      <a16:colId xmlns:a16="http://schemas.microsoft.com/office/drawing/2014/main" val="3636953347"/>
                    </a:ext>
                  </a:extLst>
                </a:gridCol>
                <a:gridCol w="1770245">
                  <a:extLst>
                    <a:ext uri="{9D8B030D-6E8A-4147-A177-3AD203B41FA5}">
                      <a16:colId xmlns:a16="http://schemas.microsoft.com/office/drawing/2014/main" val="3181275094"/>
                    </a:ext>
                  </a:extLst>
                </a:gridCol>
                <a:gridCol w="1770245">
                  <a:extLst>
                    <a:ext uri="{9D8B030D-6E8A-4147-A177-3AD203B41FA5}">
                      <a16:colId xmlns:a16="http://schemas.microsoft.com/office/drawing/2014/main" val="3830072621"/>
                    </a:ext>
                  </a:extLst>
                </a:gridCol>
                <a:gridCol w="1770245">
                  <a:extLst>
                    <a:ext uri="{9D8B030D-6E8A-4147-A177-3AD203B41FA5}">
                      <a16:colId xmlns:a16="http://schemas.microsoft.com/office/drawing/2014/main" val="3015846285"/>
                    </a:ext>
                  </a:extLst>
                </a:gridCol>
              </a:tblGrid>
              <a:tr h="674782">
                <a:tc gridSpan="6">
                  <a:txBody>
                    <a:bodyPr/>
                    <a:lstStyle/>
                    <a:p>
                      <a:pPr lvl="0" algn="ctr">
                        <a:buNone/>
                      </a:pPr>
                      <a:r>
                        <a:rPr lang="en-US" sz="2000" b="1" i="1" u="none" strike="noStrike" noProof="0" dirty="0">
                          <a:solidFill>
                            <a:schemeClr val="accent6">
                              <a:lumMod val="60000"/>
                              <a:lumOff val="40000"/>
                            </a:schemeClr>
                          </a:solidFill>
                          <a:latin typeface="Avenir Next LT Pro"/>
                        </a:rPr>
                        <a:t>Congratulations to all our Other Tongue 2024 winners… </a:t>
                      </a:r>
                      <a:endParaRPr lang="en-US" dirty="0">
                        <a:solidFill>
                          <a:schemeClr val="accent6">
                            <a:lumMod val="60000"/>
                            <a:lumOff val="4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2000" b="0" i="1">
                        <a:solidFill>
                          <a:srgbClr val="84BD00"/>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2000" b="0" i="1">
                        <a:solidFill>
                          <a:srgbClr val="84BD00"/>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320125"/>
                  </a:ext>
                </a:extLst>
              </a:tr>
              <a:tr h="814392">
                <a:tc>
                  <a:txBody>
                    <a:bodyPr/>
                    <a:lstStyle/>
                    <a:p>
                      <a:pPr algn="r">
                        <a:lnSpc>
                          <a:spcPct val="107000"/>
                        </a:lnSpc>
                        <a:spcAft>
                          <a:spcPts val="800"/>
                        </a:spcAft>
                      </a:pPr>
                      <a:r>
                        <a:rPr lang="en-GB" sz="1600" b="0" i="0" dirty="0">
                          <a:solidFill>
                            <a:srgbClr val="000000"/>
                          </a:solidFill>
                          <a:effectLst/>
                          <a:latin typeface="Avenir Next LT Pro"/>
                          <a:ea typeface="Times New Roman" panose="02020603050405020304" pitchFamily="18" charset="0"/>
                          <a:cs typeface="Calibri Light"/>
                        </a:rPr>
                        <a:t>Phoebe Robinson</a:t>
                      </a:r>
                      <a:endParaRPr lang="en-GB" sz="1600" b="0" i="0" dirty="0">
                        <a:effectLst/>
                        <a:latin typeface="Avenir Next LT Pro"/>
                        <a:ea typeface="Calibri"/>
                        <a:cs typeface="Calibri Light"/>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Hannah Gingles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Niamh </a:t>
                      </a:r>
                      <a:r>
                        <a:rPr lang="en-GB" sz="1600" b="0" i="0" dirty="0" err="1">
                          <a:effectLst/>
                          <a:latin typeface="Avenir Next LT Pro"/>
                          <a:ea typeface="Calibri"/>
                          <a:cs typeface="Calibri Light"/>
                        </a:rPr>
                        <a:t>McMonagie</a:t>
                      </a:r>
                      <a:endParaRPr lang="en-US" dirty="0" err="1"/>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300000"/>
                        </a:lnSpc>
                      </a:pPr>
                      <a:r>
                        <a:rPr lang="en-US" sz="1600" b="0" i="0" dirty="0">
                          <a:latin typeface="Avenir Next LT Pro"/>
                          <a:cs typeface="Calibri Light"/>
                        </a:rPr>
                        <a:t>Caitlin Rogers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0" i="0" dirty="0">
                          <a:latin typeface="Avenir Next LT Pro"/>
                          <a:cs typeface="Calibri Light"/>
                        </a:rPr>
                        <a:t>Fiyinfoluwa Okupe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0" i="0" dirty="0">
                          <a:latin typeface="Avenir Next LT Pro"/>
                          <a:cs typeface="Calibri Light"/>
                        </a:rPr>
                        <a:t>Ella Moss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482807"/>
                  </a:ext>
                </a:extLst>
              </a:tr>
              <a:tr h="69805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dirty="0" err="1">
                          <a:effectLst/>
                          <a:latin typeface="Avenir Next LT Pro"/>
                          <a:ea typeface="Calibri"/>
                          <a:cs typeface="Calibri Light"/>
                        </a:rPr>
                        <a:t>PragnYa</a:t>
                      </a:r>
                      <a:r>
                        <a:rPr lang="en-GB" sz="1600" b="0" i="0" dirty="0">
                          <a:effectLst/>
                          <a:latin typeface="Avenir Next LT Pro"/>
                          <a:ea typeface="Calibri"/>
                          <a:cs typeface="Calibri Light"/>
                        </a:rPr>
                        <a:t> Nath</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Kylie Cheung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Charlotte Bradley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Laura Copley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lang="en-GB" sz="1600" b="0" i="0" dirty="0">
                          <a:effectLst/>
                          <a:latin typeface="Avenir Next LT Pro"/>
                          <a:ea typeface="Calibri"/>
                          <a:cs typeface="Calibri Light"/>
                        </a:rPr>
                        <a:t>Zach Farnell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Alistair Burgess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5052240"/>
                  </a:ext>
                </a:extLst>
              </a:tr>
              <a:tr h="604977">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Georgina Herrington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Idris Latif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Madeline Roberts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600" b="0" i="0" dirty="0">
                          <a:effectLst/>
                          <a:latin typeface="Avenir Next LT Pro"/>
                          <a:ea typeface="Calibri"/>
                          <a:cs typeface="Calibri Light"/>
                        </a:rPr>
                        <a:t>Fatoumata Camara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Lilly Hannon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err="1">
                          <a:effectLst/>
                          <a:latin typeface="Avenir Next LT Pro"/>
                          <a:ea typeface="Calibri"/>
                          <a:cs typeface="Calibri Light"/>
                        </a:rPr>
                        <a:t>Raiyaan</a:t>
                      </a:r>
                      <a:r>
                        <a:rPr lang="en-GB" sz="1600" b="0" i="0" dirty="0">
                          <a:effectLst/>
                          <a:latin typeface="Avenir Next LT Pro"/>
                          <a:ea typeface="Calibri"/>
                          <a:cs typeface="Calibri Light"/>
                        </a:rPr>
                        <a:t> </a:t>
                      </a:r>
                      <a:r>
                        <a:rPr lang="en-GB" sz="1600" b="0" i="0" dirty="0" err="1">
                          <a:effectLst/>
                          <a:latin typeface="Avenir Next LT Pro"/>
                          <a:ea typeface="Calibri"/>
                          <a:cs typeface="Calibri Light"/>
                        </a:rPr>
                        <a:t>Mawlood</a:t>
                      </a:r>
                      <a:endParaRPr lang="en-GB" sz="1600" b="0" i="0" dirty="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68922"/>
                  </a:ext>
                </a:extLst>
              </a:tr>
              <a:tr h="60497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Alexa Garrett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Tess Naughton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GB" sz="1600" b="0" i="0" dirty="0">
                          <a:effectLst/>
                          <a:latin typeface="Avenir Next LT Pro"/>
                          <a:ea typeface="Calibri"/>
                          <a:cs typeface="Calibri Light"/>
                        </a:rPr>
                        <a:t>Harrison Eyre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250000"/>
                        </a:lnSpc>
                        <a:spcBef>
                          <a:spcPts val="0"/>
                        </a:spcBef>
                        <a:spcAft>
                          <a:spcPts val="0"/>
                        </a:spcAft>
                        <a:buClrTx/>
                        <a:buSzTx/>
                        <a:buFontTx/>
                        <a:buNone/>
                        <a:tabLst/>
                        <a:defRPr/>
                      </a:pPr>
                      <a:r>
                        <a:rPr lang="en-GB" sz="1600" b="0" i="0" dirty="0">
                          <a:effectLst/>
                          <a:latin typeface="Avenir Next LT Pro"/>
                          <a:ea typeface="Calibri"/>
                          <a:cs typeface="Calibri Light"/>
                        </a:rPr>
                        <a:t>Rita Knowles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Chloe Ainscough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Isla Gordon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316243"/>
                  </a:ext>
                </a:extLst>
              </a:tr>
              <a:tr h="604977">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Ellie O'Hare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Daisy Crow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Cate Matthew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Theo Thompson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Alex Bates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effectLst/>
                          <a:latin typeface="Avenir Next LT Pro"/>
                          <a:ea typeface="Calibri"/>
                          <a:cs typeface="Calibri Light"/>
                        </a:rPr>
                        <a:t>Florence </a:t>
                      </a:r>
                      <a:r>
                        <a:rPr lang="en-GB" sz="1600" b="0" i="0" dirty="0" err="1">
                          <a:effectLst/>
                          <a:latin typeface="Avenir Next LT Pro"/>
                          <a:ea typeface="Calibri"/>
                          <a:cs typeface="Calibri Light"/>
                        </a:rPr>
                        <a:t>Hollingsbee</a:t>
                      </a:r>
                      <a:endParaRPr lang="en-GB" sz="1600" b="0" i="0" dirty="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996654"/>
                  </a:ext>
                </a:extLst>
              </a:tr>
              <a:tr h="59334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Savannah Rose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600" b="0" i="0" dirty="0">
                          <a:effectLst/>
                          <a:latin typeface="Avenir Next LT Pro"/>
                          <a:ea typeface="Calibri"/>
                          <a:cs typeface="Calibri Light"/>
                        </a:rPr>
                        <a:t>Xander Williams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Matthew Sykes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Rahima Akhtar</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Ellis Hague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Rosa Hespe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0143478"/>
                  </a:ext>
                </a:extLst>
              </a:tr>
              <a:tr h="593342">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Rebecca </a:t>
                      </a:r>
                      <a:r>
                        <a:rPr lang="en-GB" sz="1600" b="0" i="0" dirty="0" err="1">
                          <a:effectLst/>
                          <a:latin typeface="Avenir Next LT Pro"/>
                          <a:ea typeface="Calibri"/>
                          <a:cs typeface="Calibri Light"/>
                        </a:rPr>
                        <a:t>Hudghton</a:t>
                      </a:r>
                      <a:endParaRPr lang="en-GB" sz="1600" b="0" i="0" dirty="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50000"/>
                        </a:lnSpc>
                        <a:spcAft>
                          <a:spcPts val="800"/>
                        </a:spcAft>
                      </a:pPr>
                      <a:r>
                        <a:rPr lang="en-GB" sz="1600" b="0" i="0" dirty="0">
                          <a:effectLst/>
                          <a:latin typeface="Avenir Next LT Pro"/>
                          <a:ea typeface="Calibri"/>
                          <a:cs typeface="Calibri Light"/>
                        </a:rPr>
                        <a:t>Sachi Ng</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50000"/>
                        </a:lnSpc>
                        <a:spcBef>
                          <a:spcPts val="0"/>
                        </a:spcBef>
                        <a:spcAft>
                          <a:spcPts val="800"/>
                        </a:spcAft>
                        <a:buClrTx/>
                        <a:buSzTx/>
                        <a:buFontTx/>
                        <a:buNone/>
                        <a:tabLst/>
                        <a:defRPr/>
                      </a:pPr>
                      <a:r>
                        <a:rPr lang="en-GB" sz="1600" b="0" i="0" dirty="0">
                          <a:effectLst/>
                          <a:latin typeface="Avenir Next LT Pro"/>
                          <a:ea typeface="Calibri"/>
                          <a:cs typeface="Calibri Light"/>
                        </a:rPr>
                        <a:t>Holly Pearson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Lily Marchant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250000"/>
                        </a:lnSpc>
                        <a:spcBef>
                          <a:spcPts val="0"/>
                        </a:spcBef>
                        <a:spcAft>
                          <a:spcPts val="800"/>
                        </a:spcAft>
                        <a:buClrTx/>
                        <a:buSzTx/>
                        <a:buFontTx/>
                        <a:buNone/>
                        <a:tabLst/>
                        <a:defRPr/>
                      </a:pPr>
                      <a:r>
                        <a:rPr lang="en-GB" sz="1600" b="0" i="0" dirty="0">
                          <a:effectLst/>
                          <a:latin typeface="Avenir Next LT Pro"/>
                          <a:ea typeface="Calibri"/>
                          <a:cs typeface="Calibri Light"/>
                        </a:rPr>
                        <a:t>Finley Brown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George Butler</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2969054"/>
                  </a:ext>
                </a:extLst>
              </a:tr>
              <a:tr h="593342">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Georgia Haslam</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n-GB" sz="1600" b="0" i="0" dirty="0">
                          <a:effectLst/>
                          <a:latin typeface="Avenir Next LT Pro"/>
                          <a:ea typeface="Calibri"/>
                          <a:cs typeface="Calibri Light"/>
                        </a:rPr>
                        <a:t>Sophie Watson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Rory Cannon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50000"/>
                        </a:lnSpc>
                        <a:spcBef>
                          <a:spcPts val="0"/>
                        </a:spcBef>
                        <a:spcAft>
                          <a:spcPts val="800"/>
                        </a:spcAft>
                        <a:buClrTx/>
                        <a:buSzTx/>
                        <a:buFontTx/>
                        <a:buNone/>
                        <a:tabLst/>
                        <a:defRPr/>
                      </a:pPr>
                      <a:r>
                        <a:rPr lang="en-GB" sz="1600" b="0" i="0" dirty="0">
                          <a:effectLst/>
                          <a:latin typeface="Avenir Next LT Pro"/>
                          <a:ea typeface="Calibri"/>
                          <a:cs typeface="Calibri Light"/>
                        </a:rPr>
                        <a:t>Anu </a:t>
                      </a:r>
                      <a:r>
                        <a:rPr lang="en-GB" sz="1600" b="0" i="0" dirty="0" err="1">
                          <a:effectLst/>
                          <a:latin typeface="Avenir Next LT Pro"/>
                          <a:ea typeface="Calibri"/>
                          <a:cs typeface="Calibri Light"/>
                        </a:rPr>
                        <a:t>Olugbade</a:t>
                      </a:r>
                      <a:endParaRPr lang="en-GB" sz="1600" b="0" i="0" dirty="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7000"/>
                        </a:lnSpc>
                        <a:spcBef>
                          <a:spcPts val="0"/>
                        </a:spcBef>
                        <a:spcAft>
                          <a:spcPts val="800"/>
                        </a:spcAft>
                        <a:buClrTx/>
                        <a:buSzTx/>
                        <a:buFontTx/>
                        <a:buNone/>
                      </a:pPr>
                      <a:r>
                        <a:rPr lang="en-GB" sz="1600" b="0" i="0" dirty="0">
                          <a:effectLst/>
                          <a:latin typeface="Avenir Next LT Pro"/>
                          <a:ea typeface="Calibri"/>
                          <a:cs typeface="Calibri Light"/>
                        </a:rPr>
                        <a:t>William </a:t>
                      </a:r>
                      <a:br>
                        <a:rPr lang="en-GB" sz="1600" b="0" i="0" dirty="0">
                          <a:effectLst/>
                          <a:latin typeface="Avenir Next LT Pro"/>
                          <a:ea typeface="Calibri"/>
                          <a:cs typeface="Calibri Light"/>
                        </a:rPr>
                      </a:br>
                      <a:r>
                        <a:rPr lang="en-GB" sz="1600" b="0" i="0" dirty="0" err="1">
                          <a:effectLst/>
                          <a:latin typeface="Avenir Next LT Pro"/>
                          <a:ea typeface="Calibri"/>
                          <a:cs typeface="Calibri Light"/>
                        </a:rPr>
                        <a:t>Chibiko-Mbanu</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dirty="0">
                          <a:effectLst/>
                          <a:latin typeface="Avenir Next LT Pro"/>
                          <a:ea typeface="Calibri"/>
                          <a:cs typeface="Calibri Light"/>
                        </a:rPr>
                        <a:t>Paige Williams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5873914"/>
                  </a:ext>
                </a:extLst>
              </a:tr>
              <a:tr h="593342">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6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600" b="0" i="0" dirty="0">
                          <a:effectLst/>
                          <a:latin typeface="Avenir Next LT Pro"/>
                          <a:ea typeface="Calibri"/>
                          <a:cs typeface="Calibri Light"/>
                        </a:rPr>
                        <a:t>Freya </a:t>
                      </a:r>
                      <a:r>
                        <a:rPr lang="en-GB" sz="1600" b="0" i="0" dirty="0" err="1">
                          <a:effectLst/>
                          <a:latin typeface="Avenir Next LT Pro"/>
                          <a:ea typeface="Calibri"/>
                          <a:cs typeface="Calibri Light"/>
                        </a:rPr>
                        <a:t>Candeland</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a:lnSpc>
                          <a:spcPct val="107000"/>
                        </a:lnSpc>
                        <a:spcBef>
                          <a:spcPts val="0"/>
                        </a:spcBef>
                        <a:spcAft>
                          <a:spcPts val="800"/>
                        </a:spcAft>
                        <a:buNone/>
                      </a:pPr>
                      <a:endParaRPr lang="en-GB" sz="1600" b="0" i="0" u="none" strike="noStrike" noProof="0">
                        <a:solidFill>
                          <a:srgbClr val="000000"/>
                        </a:solidFill>
                        <a:effectLst/>
                        <a:latin typeface="Avenir Next LT Pro"/>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509937"/>
                  </a:ext>
                </a:extLst>
              </a:tr>
            </a:tbl>
          </a:graphicData>
        </a:graphic>
      </p:graphicFrame>
    </p:spTree>
    <p:extLst>
      <p:ext uri="{BB962C8B-B14F-4D97-AF65-F5344CB8AC3E}">
        <p14:creationId xmlns:p14="http://schemas.microsoft.com/office/powerpoint/2010/main" val="22843451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8380593-DBD6-A7DD-8B47-563AC1923B94}"/>
              </a:ext>
            </a:extLst>
          </p:cNvPr>
          <p:cNvSpPr/>
          <p:nvPr/>
        </p:nvSpPr>
        <p:spPr>
          <a:xfrm>
            <a:off x="4297338" y="1337806"/>
            <a:ext cx="3553568" cy="431252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een and black background&#10;&#10;Description automatically generated">
            <a:extLst>
              <a:ext uri="{FF2B5EF4-FFF2-40B4-BE49-F238E27FC236}">
                <a16:creationId xmlns:a16="http://schemas.microsoft.com/office/drawing/2014/main" id="{1D5CB929-6C9F-F163-4673-059AAB3EC184}"/>
              </a:ext>
            </a:extLst>
          </p:cNvPr>
          <p:cNvPicPr>
            <a:picLocks noChangeAspect="1"/>
          </p:cNvPicPr>
          <p:nvPr/>
        </p:nvPicPr>
        <p:blipFill>
          <a:blip r:embed="rId2"/>
          <a:stretch>
            <a:fillRect/>
          </a:stretch>
        </p:blipFill>
        <p:spPr>
          <a:xfrm flipV="1">
            <a:off x="0" y="0"/>
            <a:ext cx="12192000" cy="6858000"/>
          </a:xfrm>
          <a:prstGeom prst="rect">
            <a:avLst/>
          </a:prstGeom>
        </p:spPr>
      </p:pic>
      <p:sp>
        <p:nvSpPr>
          <p:cNvPr id="2" name="TextBox 1">
            <a:extLst>
              <a:ext uri="{FF2B5EF4-FFF2-40B4-BE49-F238E27FC236}">
                <a16:creationId xmlns:a16="http://schemas.microsoft.com/office/drawing/2014/main" id="{E77554DE-0E39-C184-1652-DB0FFB04E969}"/>
              </a:ext>
            </a:extLst>
          </p:cNvPr>
          <p:cNvSpPr txBox="1"/>
          <p:nvPr/>
        </p:nvSpPr>
        <p:spPr>
          <a:xfrm>
            <a:off x="2811117" y="798760"/>
            <a:ext cx="6569765" cy="400110"/>
          </a:xfrm>
          <a:prstGeom prst="rect">
            <a:avLst/>
          </a:prstGeom>
          <a:noFill/>
        </p:spPr>
        <p:txBody>
          <a:bodyPr wrap="square" lIns="91440" tIns="45720" rIns="91440" bIns="45720" rtlCol="0" anchor="t">
            <a:spAutoFit/>
          </a:bodyPr>
          <a:lstStyle/>
          <a:p>
            <a:pPr algn="ctr" rtl="0" fontAlgn="base"/>
            <a:r>
              <a:rPr lang="en-GB" sz="2000" b="1" i="1" u="none" strike="noStrike">
                <a:solidFill>
                  <a:srgbClr val="84BD00"/>
                </a:solidFill>
                <a:effectLst/>
                <a:latin typeface="Avenir Next LT Pro"/>
                <a:cs typeface="Calibri"/>
              </a:rPr>
              <a:t>Thanks to our wonderful judges…</a:t>
            </a:r>
          </a:p>
        </p:txBody>
      </p:sp>
      <p:sp>
        <p:nvSpPr>
          <p:cNvPr id="4" name="TextBox 3">
            <a:extLst>
              <a:ext uri="{FF2B5EF4-FFF2-40B4-BE49-F238E27FC236}">
                <a16:creationId xmlns:a16="http://schemas.microsoft.com/office/drawing/2014/main" id="{B1FED4A5-8567-83D3-F322-F02646C69BAC}"/>
              </a:ext>
            </a:extLst>
          </p:cNvPr>
          <p:cNvSpPr txBox="1"/>
          <p:nvPr/>
        </p:nvSpPr>
        <p:spPr>
          <a:xfrm>
            <a:off x="5758528" y="1650918"/>
            <a:ext cx="2616476" cy="523220"/>
          </a:xfrm>
          <a:prstGeom prst="rect">
            <a:avLst/>
          </a:prstGeom>
          <a:noFill/>
        </p:spPr>
        <p:txBody>
          <a:bodyPr wrap="square" lIns="91440" tIns="45720" rIns="91440" bIns="45720" anchor="t">
            <a:spAutoFit/>
          </a:bodyPr>
          <a:lstStyle/>
          <a:p>
            <a:pPr algn="ctr" rtl="0" fontAlgn="base"/>
            <a:r>
              <a:rPr lang="en-GB" sz="1400" u="none" strike="noStrike" err="1">
                <a:solidFill>
                  <a:srgbClr val="000000"/>
                </a:solidFill>
                <a:effectLst/>
                <a:latin typeface="Avenir Next LT Pro"/>
                <a:cs typeface="Calibri Light"/>
              </a:rPr>
              <a:t>Sumithreyi</a:t>
            </a:r>
            <a:r>
              <a:rPr lang="en-GB" sz="1400" u="none" strike="noStrike">
                <a:solidFill>
                  <a:srgbClr val="000000"/>
                </a:solidFill>
                <a:effectLst/>
                <a:latin typeface="Avenir Next LT Pro"/>
                <a:cs typeface="Calibri Light"/>
              </a:rPr>
              <a:t> Sivapalan (Sumi)</a:t>
            </a:r>
          </a:p>
          <a:p>
            <a:pPr algn="ctr" rtl="0" fontAlgn="base"/>
            <a:r>
              <a:rPr lang="en-GB" sz="1400" i="1" u="none" strike="noStrike">
                <a:solidFill>
                  <a:srgbClr val="000000"/>
                </a:solidFill>
                <a:effectLst/>
                <a:latin typeface="Avenir Next LT Pro"/>
                <a:cs typeface="Calibri Light"/>
              </a:rPr>
              <a:t>PhD </a:t>
            </a:r>
            <a:endParaRPr lang="en-GB" sz="1400" i="1" u="none" strike="noStrike">
              <a:effectLst/>
              <a:latin typeface="Avenir Next LT Pro"/>
              <a:cs typeface="Calibri Light"/>
            </a:endParaRPr>
          </a:p>
        </p:txBody>
      </p:sp>
      <p:sp>
        <p:nvSpPr>
          <p:cNvPr id="5" name="TextBox 4">
            <a:extLst>
              <a:ext uri="{FF2B5EF4-FFF2-40B4-BE49-F238E27FC236}">
                <a16:creationId xmlns:a16="http://schemas.microsoft.com/office/drawing/2014/main" id="{EFE24E52-4EAC-8A39-8585-D9CC07E5EB63}"/>
              </a:ext>
            </a:extLst>
          </p:cNvPr>
          <p:cNvSpPr txBox="1"/>
          <p:nvPr/>
        </p:nvSpPr>
        <p:spPr>
          <a:xfrm>
            <a:off x="5617780" y="3164426"/>
            <a:ext cx="2616476" cy="523220"/>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Abhijeet Singh</a:t>
            </a:r>
          </a:p>
          <a:p>
            <a:pPr algn="ctr" rtl="0" fontAlgn="base"/>
            <a:r>
              <a:rPr lang="en-GB" sz="1400" i="1" u="none" strike="noStrike">
                <a:solidFill>
                  <a:srgbClr val="000000"/>
                </a:solidFill>
                <a:effectLst/>
                <a:latin typeface="Avenir Next LT Pro"/>
                <a:cs typeface="Calibri Light"/>
              </a:rPr>
              <a:t>MFA Creative Writing</a:t>
            </a:r>
            <a:endParaRPr lang="en-GB" sz="1400" i="1" u="none" strike="noStrike">
              <a:effectLst/>
              <a:latin typeface="Avenir Next LT Pro"/>
              <a:cs typeface="Calibri Light"/>
            </a:endParaRPr>
          </a:p>
        </p:txBody>
      </p:sp>
      <p:sp>
        <p:nvSpPr>
          <p:cNvPr id="6" name="TextBox 5">
            <a:extLst>
              <a:ext uri="{FF2B5EF4-FFF2-40B4-BE49-F238E27FC236}">
                <a16:creationId xmlns:a16="http://schemas.microsoft.com/office/drawing/2014/main" id="{EB7CAA25-3CB5-4644-05BC-01FD1C01E759}"/>
              </a:ext>
            </a:extLst>
          </p:cNvPr>
          <p:cNvSpPr txBox="1"/>
          <p:nvPr/>
        </p:nvSpPr>
        <p:spPr>
          <a:xfrm>
            <a:off x="5842035" y="4677988"/>
            <a:ext cx="2616476" cy="523220"/>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Connie Rigby</a:t>
            </a:r>
          </a:p>
          <a:p>
            <a:pPr algn="ctr" rtl="0" fontAlgn="base"/>
            <a:r>
              <a:rPr lang="en-GB" sz="1400" i="1" u="none" strike="noStrike">
                <a:solidFill>
                  <a:srgbClr val="000000"/>
                </a:solidFill>
                <a:effectLst/>
                <a:latin typeface="Avenir Next LT Pro"/>
                <a:cs typeface="Calibri Light"/>
              </a:rPr>
              <a:t>MFA Creative Writing</a:t>
            </a:r>
          </a:p>
        </p:txBody>
      </p:sp>
      <p:sp>
        <p:nvSpPr>
          <p:cNvPr id="7" name="TextBox 6">
            <a:extLst>
              <a:ext uri="{FF2B5EF4-FFF2-40B4-BE49-F238E27FC236}">
                <a16:creationId xmlns:a16="http://schemas.microsoft.com/office/drawing/2014/main" id="{23E34F64-DA31-5EAB-C58B-2EE106CCEA09}"/>
              </a:ext>
            </a:extLst>
          </p:cNvPr>
          <p:cNvSpPr txBox="1"/>
          <p:nvPr/>
        </p:nvSpPr>
        <p:spPr>
          <a:xfrm>
            <a:off x="6221832" y="2268875"/>
            <a:ext cx="2616476" cy="738664"/>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Humayra Rahman Begum</a:t>
            </a:r>
          </a:p>
          <a:p>
            <a:pPr algn="ctr" rtl="0" fontAlgn="base"/>
            <a:r>
              <a:rPr lang="en-GB" sz="1400" i="1" u="none" strike="noStrike">
                <a:solidFill>
                  <a:srgbClr val="000000"/>
                </a:solidFill>
                <a:effectLst/>
                <a:latin typeface="Avenir Next LT Pro"/>
                <a:cs typeface="Calibri Light"/>
              </a:rPr>
              <a:t>Business Management with Spanish</a:t>
            </a:r>
          </a:p>
        </p:txBody>
      </p:sp>
      <p:sp>
        <p:nvSpPr>
          <p:cNvPr id="8" name="TextBox 7">
            <a:extLst>
              <a:ext uri="{FF2B5EF4-FFF2-40B4-BE49-F238E27FC236}">
                <a16:creationId xmlns:a16="http://schemas.microsoft.com/office/drawing/2014/main" id="{50A7CD21-5E14-0D6B-D896-40FE01617739}"/>
              </a:ext>
            </a:extLst>
          </p:cNvPr>
          <p:cNvSpPr txBox="1"/>
          <p:nvPr/>
        </p:nvSpPr>
        <p:spPr>
          <a:xfrm>
            <a:off x="3854733" y="2381496"/>
            <a:ext cx="2606038" cy="523220"/>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Anita Ngai</a:t>
            </a:r>
          </a:p>
          <a:p>
            <a:pPr algn="ctr" rtl="0" fontAlgn="base"/>
            <a:r>
              <a:rPr lang="en-GB" sz="1400" i="1" u="none" strike="noStrike">
                <a:solidFill>
                  <a:srgbClr val="000000"/>
                </a:solidFill>
                <a:effectLst/>
                <a:latin typeface="Avenir Next LT Pro"/>
                <a:ea typeface="Calibri Light"/>
                <a:cs typeface="Calibri Light"/>
              </a:rPr>
              <a:t>MFA Creative Writing</a:t>
            </a:r>
          </a:p>
        </p:txBody>
      </p:sp>
      <p:sp>
        <p:nvSpPr>
          <p:cNvPr id="9" name="TextBox 8">
            <a:extLst>
              <a:ext uri="{FF2B5EF4-FFF2-40B4-BE49-F238E27FC236}">
                <a16:creationId xmlns:a16="http://schemas.microsoft.com/office/drawing/2014/main" id="{76144D6B-7D9E-46AF-8CFF-378108906D92}"/>
              </a:ext>
            </a:extLst>
          </p:cNvPr>
          <p:cNvSpPr txBox="1"/>
          <p:nvPr/>
        </p:nvSpPr>
        <p:spPr>
          <a:xfrm>
            <a:off x="3013242" y="3007799"/>
            <a:ext cx="2616476" cy="523220"/>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Nazia Dina</a:t>
            </a:r>
          </a:p>
          <a:p>
            <a:pPr algn="ctr" rtl="0" fontAlgn="base"/>
            <a:r>
              <a:rPr lang="en-GB" sz="1400" i="1" u="none" strike="noStrike">
                <a:solidFill>
                  <a:srgbClr val="000000"/>
                </a:solidFill>
                <a:effectLst/>
                <a:latin typeface="Avenir Next LT Pro"/>
                <a:cs typeface="Calibri Light"/>
              </a:rPr>
              <a:t>Library Assistant</a:t>
            </a:r>
          </a:p>
        </p:txBody>
      </p:sp>
      <p:sp>
        <p:nvSpPr>
          <p:cNvPr id="10" name="TextBox 9">
            <a:extLst>
              <a:ext uri="{FF2B5EF4-FFF2-40B4-BE49-F238E27FC236}">
                <a16:creationId xmlns:a16="http://schemas.microsoft.com/office/drawing/2014/main" id="{4249711E-F54B-027D-3017-396F2E7C47AE}"/>
              </a:ext>
            </a:extLst>
          </p:cNvPr>
          <p:cNvSpPr txBox="1"/>
          <p:nvPr/>
        </p:nvSpPr>
        <p:spPr>
          <a:xfrm>
            <a:off x="3715591" y="3857629"/>
            <a:ext cx="2616476" cy="523220"/>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Laura Martin-Cisneros</a:t>
            </a:r>
          </a:p>
          <a:p>
            <a:pPr algn="ctr" rtl="0" fontAlgn="base"/>
            <a:r>
              <a:rPr lang="en-GB" sz="1400" i="1" u="none" strike="noStrike">
                <a:solidFill>
                  <a:srgbClr val="000000"/>
                </a:solidFill>
                <a:effectLst/>
                <a:latin typeface="Avenir Next LT Pro"/>
                <a:ea typeface="Calibri Light"/>
                <a:cs typeface="Calibri Light"/>
              </a:rPr>
              <a:t>Spanish Tutor</a:t>
            </a:r>
          </a:p>
        </p:txBody>
      </p:sp>
      <p:sp>
        <p:nvSpPr>
          <p:cNvPr id="11" name="TextBox 10">
            <a:extLst>
              <a:ext uri="{FF2B5EF4-FFF2-40B4-BE49-F238E27FC236}">
                <a16:creationId xmlns:a16="http://schemas.microsoft.com/office/drawing/2014/main" id="{B1F71D06-54B0-A299-7C4E-1ECD85786B84}"/>
              </a:ext>
            </a:extLst>
          </p:cNvPr>
          <p:cNvSpPr txBox="1"/>
          <p:nvPr/>
        </p:nvSpPr>
        <p:spPr>
          <a:xfrm>
            <a:off x="3009226" y="4460116"/>
            <a:ext cx="2616476" cy="738664"/>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Rebecca May Magalhaes (Becky May)</a:t>
            </a:r>
          </a:p>
          <a:p>
            <a:pPr algn="ctr" rtl="0" fontAlgn="base"/>
            <a:r>
              <a:rPr lang="en-GB" sz="1400" i="1" u="none" strike="noStrike">
                <a:solidFill>
                  <a:srgbClr val="000000"/>
                </a:solidFill>
                <a:effectLst/>
                <a:latin typeface="Avenir Next LT Pro"/>
                <a:cs typeface="Calibri Light"/>
              </a:rPr>
              <a:t>MA Creative Writing</a:t>
            </a:r>
          </a:p>
        </p:txBody>
      </p:sp>
      <p:sp>
        <p:nvSpPr>
          <p:cNvPr id="12" name="TextBox 11">
            <a:extLst>
              <a:ext uri="{FF2B5EF4-FFF2-40B4-BE49-F238E27FC236}">
                <a16:creationId xmlns:a16="http://schemas.microsoft.com/office/drawing/2014/main" id="{DA787B98-14A6-3C66-1BF1-A5FCC5B57B32}"/>
              </a:ext>
            </a:extLst>
          </p:cNvPr>
          <p:cNvSpPr txBox="1"/>
          <p:nvPr/>
        </p:nvSpPr>
        <p:spPr>
          <a:xfrm>
            <a:off x="6238693" y="3853253"/>
            <a:ext cx="2616476" cy="523220"/>
          </a:xfrm>
          <a:prstGeom prst="rect">
            <a:avLst/>
          </a:prstGeom>
          <a:noFill/>
        </p:spPr>
        <p:txBody>
          <a:bodyPr wrap="square" lIns="91440" tIns="45720" rIns="91440" bIns="45720" anchor="t">
            <a:spAutoFit/>
          </a:bodyPr>
          <a:lstStyle/>
          <a:p>
            <a:pPr algn="ctr" rtl="0" fontAlgn="base"/>
            <a:r>
              <a:rPr lang="en-GB" sz="1400" u="none" strike="noStrike" err="1">
                <a:solidFill>
                  <a:srgbClr val="000000"/>
                </a:solidFill>
                <a:effectLst/>
                <a:latin typeface="Avenir Next LT Pro"/>
                <a:cs typeface="Calibri Light"/>
              </a:rPr>
              <a:t>Lebonetse</a:t>
            </a:r>
            <a:r>
              <a:rPr lang="en-GB" sz="1400" u="none" strike="noStrike">
                <a:solidFill>
                  <a:srgbClr val="000000"/>
                </a:solidFill>
                <a:effectLst/>
                <a:latin typeface="Avenir Next LT Pro"/>
                <a:cs typeface="Calibri Light"/>
              </a:rPr>
              <a:t> </a:t>
            </a:r>
            <a:r>
              <a:rPr lang="en-GB" sz="1400" u="none" strike="noStrike" err="1">
                <a:solidFill>
                  <a:srgbClr val="000000"/>
                </a:solidFill>
                <a:effectLst/>
                <a:latin typeface="Avenir Next LT Pro"/>
                <a:cs typeface="Calibri Light"/>
              </a:rPr>
              <a:t>Khubamang</a:t>
            </a:r>
            <a:endParaRPr lang="en-GB" sz="1400">
              <a:solidFill>
                <a:srgbClr val="000000"/>
              </a:solidFill>
              <a:latin typeface="Avenir Next LT Pro"/>
              <a:cs typeface="Calibri Light"/>
            </a:endParaRPr>
          </a:p>
          <a:p>
            <a:pPr algn="ctr" rtl="0" fontAlgn="base"/>
            <a:r>
              <a:rPr lang="en-GB" sz="1400" i="1" u="none" strike="noStrike">
                <a:solidFill>
                  <a:srgbClr val="000000"/>
                </a:solidFill>
                <a:effectLst/>
                <a:latin typeface="Avenir Next LT Pro"/>
                <a:cs typeface="Calibri Light"/>
              </a:rPr>
              <a:t>BA Linguistics</a:t>
            </a:r>
          </a:p>
        </p:txBody>
      </p:sp>
      <p:sp>
        <p:nvSpPr>
          <p:cNvPr id="13" name="TextBox 12">
            <a:extLst>
              <a:ext uri="{FF2B5EF4-FFF2-40B4-BE49-F238E27FC236}">
                <a16:creationId xmlns:a16="http://schemas.microsoft.com/office/drawing/2014/main" id="{42BF7929-29A3-E203-C508-153AFEB10DC9}"/>
              </a:ext>
            </a:extLst>
          </p:cNvPr>
          <p:cNvSpPr txBox="1"/>
          <p:nvPr/>
        </p:nvSpPr>
        <p:spPr>
          <a:xfrm>
            <a:off x="2995345" y="1650050"/>
            <a:ext cx="2616476" cy="523220"/>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Ching Yan Chan (Erika)</a:t>
            </a:r>
          </a:p>
          <a:p>
            <a:pPr algn="ctr" rtl="0" fontAlgn="base"/>
            <a:r>
              <a:rPr lang="en-GB" sz="1400" i="1" u="none" strike="noStrike">
                <a:solidFill>
                  <a:srgbClr val="000000"/>
                </a:solidFill>
                <a:effectLst/>
                <a:latin typeface="Avenir Next LT Pro"/>
                <a:ea typeface="Calibri Light"/>
                <a:cs typeface="Calibri Light"/>
              </a:rPr>
              <a:t>BA Social Work</a:t>
            </a:r>
          </a:p>
        </p:txBody>
      </p:sp>
    </p:spTree>
    <p:extLst>
      <p:ext uri="{BB962C8B-B14F-4D97-AF65-F5344CB8AC3E}">
        <p14:creationId xmlns:p14="http://schemas.microsoft.com/office/powerpoint/2010/main" val="23361683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C9BE6C16-4D5B-431B-7BE4-D139FE23F8B2}"/>
              </a:ext>
            </a:extLst>
          </p:cNvPr>
          <p:cNvPicPr>
            <a:picLocks noChangeAspect="1"/>
          </p:cNvPicPr>
          <p:nvPr/>
        </p:nvPicPr>
        <p:blipFill rotWithShape="1">
          <a:blip r:embed="rId2"/>
          <a:srcRect t="22719"/>
          <a:stretch/>
        </p:blipFill>
        <p:spPr>
          <a:xfrm>
            <a:off x="2349108" y="1494259"/>
            <a:ext cx="7493784" cy="3257568"/>
          </a:xfrm>
          <a:prstGeom prst="rect">
            <a:avLst/>
          </a:prstGeom>
        </p:spPr>
      </p:pic>
      <p:sp>
        <p:nvSpPr>
          <p:cNvPr id="8" name="TextBox 7">
            <a:extLst>
              <a:ext uri="{FF2B5EF4-FFF2-40B4-BE49-F238E27FC236}">
                <a16:creationId xmlns:a16="http://schemas.microsoft.com/office/drawing/2014/main" id="{D21B1ADF-E394-0F49-F30C-F99B79C0F860}"/>
              </a:ext>
            </a:extLst>
          </p:cNvPr>
          <p:cNvSpPr txBox="1"/>
          <p:nvPr/>
        </p:nvSpPr>
        <p:spPr>
          <a:xfrm>
            <a:off x="2755624" y="3784652"/>
            <a:ext cx="6680752" cy="1384995"/>
          </a:xfrm>
          <a:prstGeom prst="rect">
            <a:avLst/>
          </a:prstGeom>
          <a:noFill/>
        </p:spPr>
        <p:txBody>
          <a:bodyPr wrap="square" rtlCol="0">
            <a:spAutoFit/>
          </a:bodyPr>
          <a:lstStyle/>
          <a:p>
            <a:pPr algn="ctr" rtl="0" fontAlgn="base"/>
            <a:r>
              <a:rPr lang="en-GB" sz="1400" u="none" strike="noStrike">
                <a:solidFill>
                  <a:srgbClr val="000000"/>
                </a:solidFill>
                <a:effectLst/>
                <a:latin typeface="Calibri Light" panose="020F0302020204030204" pitchFamily="34" charset="0"/>
                <a:cs typeface="Calibri Light" panose="020F0302020204030204" pitchFamily="34" charset="0"/>
              </a:rPr>
              <a:t>Edited and created by Manchester Poetry Library at Manchester Metropolitan University, Mother Tongue Other Tongue was created by Professor Carol Ann Duffy DBE, Creative Director of the Manchester Writing School at Manchester Metropolitan University.</a:t>
            </a:r>
          </a:p>
          <a:p>
            <a:pPr algn="ctr" rtl="0" fontAlgn="base"/>
            <a:r>
              <a:rPr lang="en-GB" sz="1400" u="none" strike="noStrike">
                <a:solidFill>
                  <a:srgbClr val="000000"/>
                </a:solidFill>
                <a:effectLst/>
                <a:latin typeface="Calibri Light" panose="020F0302020204030204" pitchFamily="34" charset="0"/>
                <a:cs typeface="Calibri Light" panose="020F0302020204030204" pitchFamily="34" charset="0"/>
              </a:rPr>
              <a:t>     </a:t>
            </a:r>
            <a:endParaRPr lang="en-GB" sz="1400" u="none" strike="noStrike">
              <a:effectLst/>
              <a:latin typeface="Calibri Light" panose="020F0302020204030204" pitchFamily="34" charset="0"/>
              <a:cs typeface="Calibri Light" panose="020F0302020204030204" pitchFamily="34" charset="0"/>
            </a:endParaRPr>
          </a:p>
          <a:p>
            <a:pPr algn="ctr" rtl="0" fontAlgn="base"/>
            <a:r>
              <a:rPr lang="en-GB" sz="1400" u="none" strike="noStrike">
                <a:solidFill>
                  <a:srgbClr val="000000"/>
                </a:solidFill>
                <a:effectLst/>
                <a:latin typeface="Calibri Light" panose="020F0302020204030204" pitchFamily="34" charset="0"/>
                <a:cs typeface="Calibri Light" panose="020F0302020204030204" pitchFamily="34" charset="0"/>
              </a:rPr>
              <a:t>“Through the many languages of poetry, in multiple tongues, we can hear the truths of this world we must learn to share.”</a:t>
            </a:r>
            <a:endParaRPr lang="en-GB" sz="1400" u="none" strike="noStrike">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5972938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807A05-5EB6-4C52-5567-B58FF7888B70}"/>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Sama </a:t>
            </a:r>
            <a:r>
              <a:rPr lang="en-US" err="1">
                <a:latin typeface="Avenir Next LT Pro"/>
                <a:cs typeface="Calibri"/>
              </a:rPr>
              <a:t>Sahhab</a:t>
            </a:r>
            <a:r>
              <a:rPr lang="en-US">
                <a:latin typeface="Avenir Next LT Pro"/>
                <a:cs typeface="Calibri"/>
              </a:rPr>
              <a:t> (Year 10)</a:t>
            </a:r>
          </a:p>
        </p:txBody>
      </p:sp>
      <p:sp>
        <p:nvSpPr>
          <p:cNvPr id="3" name="Text Placeholder 2">
            <a:extLst>
              <a:ext uri="{FF2B5EF4-FFF2-40B4-BE49-F238E27FC236}">
                <a16:creationId xmlns:a16="http://schemas.microsoft.com/office/drawing/2014/main" id="{937C2BAA-9EFD-6587-DF6B-349E4082E5B1}"/>
              </a:ext>
            </a:extLst>
          </p:cNvPr>
          <p:cNvSpPr>
            <a:spLocks noGrp="1"/>
          </p:cNvSpPr>
          <p:nvPr>
            <p:ph type="body" sz="quarter" idx="11"/>
          </p:nvPr>
        </p:nvSpPr>
        <p:spPr/>
        <p:txBody>
          <a:bodyPr vert="horz" lIns="91440" tIns="45720" rIns="91440" bIns="45720" rtlCol="0" anchor="t">
            <a:normAutofit fontScale="85000" lnSpcReduction="20000"/>
          </a:bodyPr>
          <a:lstStyle/>
          <a:p>
            <a:r>
              <a:rPr lang="en-US">
                <a:latin typeface="Avenir Next LT Pro"/>
                <a:cs typeface="Calibri Light"/>
              </a:rPr>
              <a:t>Archbishop Blanch C of E High School</a:t>
            </a:r>
          </a:p>
        </p:txBody>
      </p:sp>
      <p:sp>
        <p:nvSpPr>
          <p:cNvPr id="4" name="Text Placeholder 3">
            <a:extLst>
              <a:ext uri="{FF2B5EF4-FFF2-40B4-BE49-F238E27FC236}">
                <a16:creationId xmlns:a16="http://schemas.microsoft.com/office/drawing/2014/main" id="{77027C36-2FB3-B2F6-CEB6-8E5BA180A30A}"/>
              </a:ext>
            </a:extLst>
          </p:cNvPr>
          <p:cNvSpPr>
            <a:spLocks noGrp="1"/>
          </p:cNvSpPr>
          <p:nvPr>
            <p:ph type="body" sz="quarter" idx="12"/>
          </p:nvPr>
        </p:nvSpPr>
        <p:spPr>
          <a:xfrm>
            <a:off x="947734" y="1717821"/>
            <a:ext cx="4752973" cy="4067896"/>
          </a:xfrm>
        </p:spPr>
        <p:txBody>
          <a:bodyPr vert="horz" lIns="91440" tIns="45720" rIns="91440" bIns="45720" numCol="2" spcCol="216000" rtlCol="0" anchor="t">
            <a:normAutofit/>
          </a:bodyPr>
          <a:lstStyle/>
          <a:p>
            <a:r>
              <a:rPr lang="en-US">
                <a:latin typeface="Avenir Next LT Pro"/>
                <a:cs typeface="Calibri Light"/>
              </a:rPr>
              <a:t>I was born and raised in Liverpool but my roots trace back to Iraq. Growing up in Liverpool with an Iraqi heritage has shaped who I am and how I see the world around me.  </a:t>
            </a:r>
          </a:p>
          <a:p>
            <a:endParaRPr lang="en-US">
              <a:latin typeface="Avenir Next LT Pro"/>
            </a:endParaRPr>
          </a:p>
          <a:p>
            <a:r>
              <a:rPr lang="en-US">
                <a:latin typeface="Avenir Next LT Pro"/>
                <a:cs typeface="Calibri Light"/>
              </a:rPr>
              <a:t>My submission is a song by Iraqi singer Kadim Al Sahir and Sarah Brightman. This song focuses on the concept of peace. It’s a touching song which talks about ending conflict and starting something new, with hope and understanding. It reminds us that we need to come together and get along, no matter where we’re from.  </a:t>
            </a:r>
          </a:p>
          <a:p>
            <a:endParaRPr lang="en-US">
              <a:latin typeface="Avenir Next LT Pro"/>
            </a:endParaRPr>
          </a:p>
          <a:p>
            <a:r>
              <a:rPr lang="en-US">
                <a:latin typeface="Avenir Next LT Pro"/>
                <a:cs typeface="Calibri Light"/>
              </a:rPr>
              <a:t>On a personal level, this song makes me think about how I want the world to be – a place where people are nice to each other and everyone gets along. It’s inspiring and reminds us that we all play a part in making our world a better place.  </a:t>
            </a:r>
          </a:p>
          <a:p>
            <a:r>
              <a:rPr lang="en-US">
                <a:latin typeface="Avenir Next LT Pro"/>
                <a:cs typeface="Calibri Light"/>
              </a:rPr>
              <a:t>Living in a diverse city like Liverpool has exposed me to different cultures, ideas and perspectives, which I believe has enriched my upbringing. Being Iraqi means cherishing my heritage and traditions whilst also embracing the multicultural environment of my home city. </a:t>
            </a:r>
          </a:p>
          <a:p>
            <a:endParaRPr lang="en-US">
              <a:latin typeface="Avenir Next LT Pro"/>
            </a:endParaRPr>
          </a:p>
          <a:p>
            <a:r>
              <a:rPr lang="en-US">
                <a:latin typeface="Avenir Next LT Pro"/>
                <a:cs typeface="Calibri Light"/>
              </a:rPr>
              <a:t>For me, peace isn’t just about not fighting – it’s about making sure everyone feels safe and has a chance to live a good life. When there’s peace, we can focus on things like s</a:t>
            </a:r>
            <a:r>
              <a:rPr lang="en-US">
                <a:latin typeface="Calibri Light"/>
                <a:ea typeface="Calibri Light"/>
                <a:cs typeface="Calibri Light"/>
              </a:rPr>
              <a:t>chool, friends, and our futures without worrying about bad stuff happening. </a:t>
            </a:r>
          </a:p>
        </p:txBody>
      </p:sp>
      <p:sp>
        <p:nvSpPr>
          <p:cNvPr id="5" name="Text Placeholder 4">
            <a:extLst>
              <a:ext uri="{FF2B5EF4-FFF2-40B4-BE49-F238E27FC236}">
                <a16:creationId xmlns:a16="http://schemas.microsoft.com/office/drawing/2014/main" id="{01B19A09-205D-DE1B-D014-37BA7D036002}"/>
              </a:ext>
            </a:extLst>
          </p:cNvPr>
          <p:cNvSpPr>
            <a:spLocks noGrp="1"/>
          </p:cNvSpPr>
          <p:nvPr>
            <p:ph type="body" sz="quarter" idx="14"/>
          </p:nvPr>
        </p:nvSpPr>
        <p:spPr>
          <a:xfrm>
            <a:off x="6708775" y="2064985"/>
            <a:ext cx="2376486" cy="2319008"/>
          </a:xfrm>
        </p:spPr>
        <p:txBody>
          <a:bodyPr/>
          <a:lstStyle/>
          <a:p>
            <a:r>
              <a:rPr lang="en-US"/>
              <a:t> </a:t>
            </a:r>
          </a:p>
        </p:txBody>
      </p:sp>
      <p:sp>
        <p:nvSpPr>
          <p:cNvPr id="6" name="Text Placeholder 5">
            <a:extLst>
              <a:ext uri="{FF2B5EF4-FFF2-40B4-BE49-F238E27FC236}">
                <a16:creationId xmlns:a16="http://schemas.microsoft.com/office/drawing/2014/main" id="{67EA9F35-C053-F225-A99F-C3A5B3479CED}"/>
              </a:ext>
            </a:extLst>
          </p:cNvPr>
          <p:cNvSpPr>
            <a:spLocks noGrp="1"/>
          </p:cNvSpPr>
          <p:nvPr>
            <p:ph type="body" sz="quarter" idx="15"/>
          </p:nvPr>
        </p:nvSpPr>
        <p:spPr>
          <a:xfrm>
            <a:off x="6708775" y="1832640"/>
            <a:ext cx="2376486" cy="232345"/>
          </a:xfrm>
        </p:spPr>
        <p:txBody>
          <a:bodyPr>
            <a:normAutofit lnSpcReduction="10000"/>
          </a:bodyPr>
          <a:lstStyle/>
          <a:p>
            <a:r>
              <a:rPr lang="en-US" b="1"/>
              <a:t>War is Over</a:t>
            </a:r>
          </a:p>
        </p:txBody>
      </p:sp>
      <p:sp>
        <p:nvSpPr>
          <p:cNvPr id="7" name="Text Placeholder 6">
            <a:extLst>
              <a:ext uri="{FF2B5EF4-FFF2-40B4-BE49-F238E27FC236}">
                <a16:creationId xmlns:a16="http://schemas.microsoft.com/office/drawing/2014/main" id="{2F1C250C-8232-061A-13D3-5ADC2E7ABF35}"/>
              </a:ext>
            </a:extLst>
          </p:cNvPr>
          <p:cNvSpPr>
            <a:spLocks noGrp="1"/>
          </p:cNvSpPr>
          <p:nvPr>
            <p:ph type="body" sz="quarter" idx="16"/>
          </p:nvPr>
        </p:nvSpPr>
        <p:spPr>
          <a:xfrm>
            <a:off x="6708774" y="4509253"/>
            <a:ext cx="2454276" cy="409023"/>
          </a:xfrm>
        </p:spPr>
        <p:txBody>
          <a:bodyPr/>
          <a:lstStyle/>
          <a:p>
            <a:r>
              <a:rPr lang="en-US"/>
              <a:t>Song by </a:t>
            </a:r>
            <a:r>
              <a:rPr lang="en-US" err="1"/>
              <a:t>Kadim</a:t>
            </a:r>
            <a:r>
              <a:rPr lang="en-US"/>
              <a:t> Al </a:t>
            </a:r>
            <a:r>
              <a:rPr lang="en-US" err="1"/>
              <a:t>Sahir</a:t>
            </a:r>
            <a:r>
              <a:rPr lang="en-US"/>
              <a:t> and </a:t>
            </a:r>
            <a:br>
              <a:rPr lang="en-US"/>
            </a:br>
            <a:r>
              <a:rPr lang="en-US"/>
              <a:t>Sarah Brightman (in English and Arabic)</a:t>
            </a:r>
          </a:p>
          <a:p>
            <a:endParaRPr lang="en-US"/>
          </a:p>
        </p:txBody>
      </p:sp>
      <p:pic>
        <p:nvPicPr>
          <p:cNvPr id="9" name="Picture 8" descr="A qr code with a few squares&#10;&#10;Description automatically generated">
            <a:extLst>
              <a:ext uri="{FF2B5EF4-FFF2-40B4-BE49-F238E27FC236}">
                <a16:creationId xmlns:a16="http://schemas.microsoft.com/office/drawing/2014/main" id="{B0757CDF-4EF9-1094-14D4-76D2F0D7A3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6979" y="5157595"/>
            <a:ext cx="1245476" cy="1245476"/>
          </a:xfrm>
          <a:prstGeom prst="rect">
            <a:avLst/>
          </a:prstGeom>
        </p:spPr>
      </p:pic>
      <p:pic>
        <p:nvPicPr>
          <p:cNvPr id="10" name="Picture 9">
            <a:extLst>
              <a:ext uri="{FF2B5EF4-FFF2-40B4-BE49-F238E27FC236}">
                <a16:creationId xmlns:a16="http://schemas.microsoft.com/office/drawing/2014/main" id="{A3AAC1E2-DF53-D33E-5C93-6DEBF8353233}"/>
              </a:ext>
            </a:extLst>
          </p:cNvPr>
          <p:cNvPicPr>
            <a:picLocks noChangeAspect="1"/>
          </p:cNvPicPr>
          <p:nvPr/>
        </p:nvPicPr>
        <p:blipFill rotWithShape="1">
          <a:blip r:embed="rId3" cstate="print">
            <a:clrChange>
              <a:clrFrom>
                <a:srgbClr val="FFFFFF"/>
              </a:clrFrom>
              <a:clrTo>
                <a:srgbClr val="FFFFFF">
                  <a:alpha val="0"/>
                </a:srgbClr>
              </a:clrTo>
            </a:clrChange>
            <a:duotone>
              <a:prstClr val="black"/>
              <a:srgbClr val="FF9300">
                <a:tint val="45000"/>
                <a:satMod val="400000"/>
              </a:srgbClr>
            </a:duotone>
            <a:extLst>
              <a:ext uri="{28A0092B-C50C-407E-A947-70E740481C1C}">
                <a14:useLocalDpi xmlns:a14="http://schemas.microsoft.com/office/drawing/2010/main"/>
              </a:ext>
            </a:extLst>
          </a:blip>
          <a:srcRect/>
          <a:stretch/>
        </p:blipFill>
        <p:spPr bwMode="auto">
          <a:xfrm>
            <a:off x="6090443" y="2062996"/>
            <a:ext cx="3064875" cy="24442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99432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BAAAAF-90A8-080A-DB30-EE2A491FF75B}"/>
              </a:ext>
            </a:extLst>
          </p:cNvPr>
          <p:cNvSpPr>
            <a:spLocks noGrp="1"/>
          </p:cNvSpPr>
          <p:nvPr>
            <p:ph type="body" sz="quarter" idx="10"/>
          </p:nvPr>
        </p:nvSpPr>
        <p:spPr>
          <a:xfrm>
            <a:off x="947735" y="1156871"/>
            <a:ext cx="6331370" cy="325103"/>
          </a:xfrm>
        </p:spPr>
        <p:txBody>
          <a:bodyPr vert="horz" lIns="91440" tIns="45720" rIns="91440" bIns="45720" rtlCol="0" anchor="t">
            <a:normAutofit fontScale="85000" lnSpcReduction="20000"/>
          </a:bodyPr>
          <a:lstStyle/>
          <a:p>
            <a:r>
              <a:rPr lang="en-US">
                <a:latin typeface="Avenir Next LT Pro"/>
                <a:cs typeface="Calibri"/>
              </a:rPr>
              <a:t>Inrah Seedat (Year 7)</a:t>
            </a:r>
          </a:p>
        </p:txBody>
      </p:sp>
      <p:sp>
        <p:nvSpPr>
          <p:cNvPr id="3" name="Text Placeholder 2">
            <a:extLst>
              <a:ext uri="{FF2B5EF4-FFF2-40B4-BE49-F238E27FC236}">
                <a16:creationId xmlns:a16="http://schemas.microsoft.com/office/drawing/2014/main" id="{8C8E3E34-4138-FA8E-CE3D-E5D09B9A9C57}"/>
              </a:ext>
            </a:extLst>
          </p:cNvPr>
          <p:cNvSpPr>
            <a:spLocks noGrp="1"/>
          </p:cNvSpPr>
          <p:nvPr>
            <p:ph type="body" sz="quarter" idx="11"/>
          </p:nvPr>
        </p:nvSpPr>
        <p:spPr>
          <a:xfrm>
            <a:off x="947736" y="1510098"/>
            <a:ext cx="6331369" cy="260433"/>
          </a:xfrm>
        </p:spPr>
        <p:txBody>
          <a:bodyPr vert="horz" lIns="91440" tIns="45720" rIns="91440" bIns="45720" rtlCol="0" anchor="t">
            <a:normAutofit fontScale="85000" lnSpcReduction="20000"/>
          </a:bodyPr>
          <a:lstStyle/>
          <a:p>
            <a:r>
              <a:rPr lang="en-US">
                <a:latin typeface="Avenir Next LT Pro"/>
                <a:cs typeface="Calibri Light"/>
              </a:rPr>
              <a:t>Bolton School Girls Division</a:t>
            </a:r>
          </a:p>
        </p:txBody>
      </p:sp>
      <p:sp>
        <p:nvSpPr>
          <p:cNvPr id="4" name="Text Placeholder 3">
            <a:extLst>
              <a:ext uri="{FF2B5EF4-FFF2-40B4-BE49-F238E27FC236}">
                <a16:creationId xmlns:a16="http://schemas.microsoft.com/office/drawing/2014/main" id="{34C76E2C-A6B7-5E24-0FA2-0EE6BA8991CF}"/>
              </a:ext>
            </a:extLst>
          </p:cNvPr>
          <p:cNvSpPr>
            <a:spLocks noGrp="1"/>
          </p:cNvSpPr>
          <p:nvPr>
            <p:ph type="body" sz="quarter" idx="12"/>
          </p:nvPr>
        </p:nvSpPr>
        <p:spPr>
          <a:xfrm>
            <a:off x="947734" y="2072725"/>
            <a:ext cx="4752972" cy="3384467"/>
          </a:xfrm>
        </p:spPr>
        <p:txBody>
          <a:bodyPr vert="horz" lIns="91440" tIns="45720" rIns="91440" bIns="45720" numCol="2" spcCol="216000" rtlCol="0" anchor="t">
            <a:noAutofit/>
          </a:bodyPr>
          <a:lstStyle/>
          <a:p>
            <a:r>
              <a:rPr lang="en-US" sz="1200">
                <a:latin typeface="Avenir Next LT Pro"/>
                <a:cs typeface="Calibri Light"/>
              </a:rPr>
              <a:t>My mother tongue, Gujarati, holds a special place in my heart.  It is more than just a language; it is a connection to my heritage, culture and family roots.   </a:t>
            </a:r>
          </a:p>
          <a:p>
            <a:endParaRPr lang="en-US" sz="1200">
              <a:latin typeface="Avenir Next LT Pro"/>
            </a:endParaRPr>
          </a:p>
          <a:p>
            <a:r>
              <a:rPr lang="en-US" sz="1200">
                <a:latin typeface="Avenir Next LT Pro"/>
                <a:cs typeface="Calibri Light"/>
              </a:rPr>
              <a:t>Growing up hearing Gujarati spoken at home became the soundtrack of my childhood, carrying with it a sense of warmth and familiarity. Embracing Gujarati has enriched my identity, promoting a deep appreciation for the tones of its expressions and the richness of its Indian history.   </a:t>
            </a:r>
          </a:p>
          <a:p>
            <a:endParaRPr lang="en-US" sz="1200">
              <a:latin typeface="Avenir Next LT Pro"/>
            </a:endParaRPr>
          </a:p>
          <a:p>
            <a:r>
              <a:rPr lang="en-US" sz="1200">
                <a:latin typeface="Avenir Next LT Pro"/>
                <a:cs typeface="Calibri Light"/>
              </a:rPr>
              <a:t>I wrote this poem/song for its simple yet deep depiction of familial love. It tries to capture the essence of the unwavering bond between my parents and my three siblings. The repetition of ‘My mummy, my daddy’ highlights the profound impact of parental love in my life.   </a:t>
            </a:r>
          </a:p>
          <a:p>
            <a:r>
              <a:rPr lang="en-US" sz="1200">
                <a:latin typeface="Avenir Next LT Pro"/>
                <a:cs typeface="Calibri Light"/>
              </a:rPr>
              <a:t>It reminds me of the unspoken assurance that, no matter what challenges arise, my parents will always be there for me. </a:t>
            </a:r>
          </a:p>
        </p:txBody>
      </p:sp>
      <p:sp>
        <p:nvSpPr>
          <p:cNvPr id="5" name="Text Placeholder 4">
            <a:extLst>
              <a:ext uri="{FF2B5EF4-FFF2-40B4-BE49-F238E27FC236}">
                <a16:creationId xmlns:a16="http://schemas.microsoft.com/office/drawing/2014/main" id="{71FE3DE0-B656-3AAC-1FAA-A269F23B4798}"/>
              </a:ext>
            </a:extLst>
          </p:cNvPr>
          <p:cNvSpPr>
            <a:spLocks noGrp="1"/>
          </p:cNvSpPr>
          <p:nvPr>
            <p:ph type="body" sz="quarter" idx="13"/>
          </p:nvPr>
        </p:nvSpPr>
        <p:spPr>
          <a:xfrm>
            <a:off x="6301678" y="2085862"/>
            <a:ext cx="4752974" cy="3173587"/>
          </a:xfrm>
        </p:spPr>
        <p:txBody>
          <a:bodyPr/>
          <a:lstStyle/>
          <a:p>
            <a:r>
              <a:rPr lang="en-US"/>
              <a:t>Chand e </a:t>
            </a:r>
            <a:r>
              <a:rPr lang="en-US" err="1"/>
              <a:t>puchhyu</a:t>
            </a:r>
            <a:r>
              <a:rPr lang="en-US"/>
              <a:t> </a:t>
            </a:r>
            <a:r>
              <a:rPr lang="en-US" err="1"/>
              <a:t>taraone</a:t>
            </a:r>
            <a:r>
              <a:rPr lang="en-US"/>
              <a:t>,</a:t>
            </a:r>
          </a:p>
          <a:p>
            <a:r>
              <a:rPr lang="en-US" err="1"/>
              <a:t>Tarao</a:t>
            </a:r>
            <a:r>
              <a:rPr lang="en-US"/>
              <a:t> e </a:t>
            </a:r>
            <a:r>
              <a:rPr lang="en-US" err="1"/>
              <a:t>puchhyu</a:t>
            </a:r>
            <a:r>
              <a:rPr lang="en-US"/>
              <a:t> </a:t>
            </a:r>
            <a:r>
              <a:rPr lang="en-US" err="1"/>
              <a:t>hazarone</a:t>
            </a:r>
            <a:r>
              <a:rPr lang="en-US"/>
              <a:t>.</a:t>
            </a:r>
          </a:p>
          <a:p>
            <a:r>
              <a:rPr lang="en-US" err="1"/>
              <a:t>Duniyama</a:t>
            </a:r>
            <a:r>
              <a:rPr lang="en-US"/>
              <a:t> </a:t>
            </a:r>
            <a:r>
              <a:rPr lang="en-US" err="1"/>
              <a:t>sawthi</a:t>
            </a:r>
            <a:r>
              <a:rPr lang="en-US"/>
              <a:t> </a:t>
            </a:r>
            <a:r>
              <a:rPr lang="en-US" err="1"/>
              <a:t>pyaru</a:t>
            </a:r>
            <a:r>
              <a:rPr lang="en-US"/>
              <a:t> </a:t>
            </a:r>
            <a:r>
              <a:rPr lang="en-US" err="1"/>
              <a:t>kon</a:t>
            </a:r>
            <a:r>
              <a:rPr lang="en-US"/>
              <a:t>?</a:t>
            </a:r>
          </a:p>
          <a:p>
            <a:r>
              <a:rPr lang="en-US"/>
              <a:t>Mummy, </a:t>
            </a:r>
            <a:r>
              <a:rPr lang="en-US" err="1"/>
              <a:t>mari</a:t>
            </a:r>
            <a:r>
              <a:rPr lang="en-US"/>
              <a:t> mummy!</a:t>
            </a:r>
          </a:p>
          <a:p>
            <a:r>
              <a:rPr lang="en-US"/>
              <a:t>Pappa, mara pappa!</a:t>
            </a:r>
          </a:p>
          <a:p>
            <a:endParaRPr lang="en-US"/>
          </a:p>
          <a:p>
            <a:r>
              <a:rPr lang="en-US"/>
              <a:t>Nadi e </a:t>
            </a:r>
            <a:r>
              <a:rPr lang="en-US" err="1"/>
              <a:t>puchhyu</a:t>
            </a:r>
            <a:r>
              <a:rPr lang="en-US"/>
              <a:t> </a:t>
            </a:r>
            <a:r>
              <a:rPr lang="en-US" err="1"/>
              <a:t>hodi</a:t>
            </a:r>
            <a:r>
              <a:rPr lang="en-US"/>
              <a:t> ne,</a:t>
            </a:r>
          </a:p>
          <a:p>
            <a:r>
              <a:rPr lang="en-US"/>
              <a:t>Hodi e </a:t>
            </a:r>
            <a:r>
              <a:rPr lang="en-US" err="1"/>
              <a:t>puchhyu</a:t>
            </a:r>
            <a:r>
              <a:rPr lang="en-US"/>
              <a:t> </a:t>
            </a:r>
            <a:r>
              <a:rPr lang="en-US" err="1"/>
              <a:t>mazi</a:t>
            </a:r>
            <a:r>
              <a:rPr lang="en-US"/>
              <a:t> ne.</a:t>
            </a:r>
          </a:p>
          <a:p>
            <a:r>
              <a:rPr lang="en-US" err="1"/>
              <a:t>Duniyama</a:t>
            </a:r>
            <a:r>
              <a:rPr lang="en-US"/>
              <a:t> </a:t>
            </a:r>
            <a:r>
              <a:rPr lang="en-US" err="1"/>
              <a:t>sarama</a:t>
            </a:r>
            <a:r>
              <a:rPr lang="en-US"/>
              <a:t> </a:t>
            </a:r>
            <a:r>
              <a:rPr lang="en-US" err="1"/>
              <a:t>saru</a:t>
            </a:r>
            <a:r>
              <a:rPr lang="en-US"/>
              <a:t> </a:t>
            </a:r>
            <a:r>
              <a:rPr lang="en-US" err="1"/>
              <a:t>kon</a:t>
            </a:r>
            <a:r>
              <a:rPr lang="en-US"/>
              <a:t>?</a:t>
            </a:r>
          </a:p>
          <a:p>
            <a:r>
              <a:rPr lang="en-US"/>
              <a:t>Mari mummy, mara pappa!</a:t>
            </a:r>
          </a:p>
          <a:p>
            <a:r>
              <a:rPr lang="en-US"/>
              <a:t>Mara pappa, </a:t>
            </a:r>
            <a:r>
              <a:rPr lang="en-US" err="1"/>
              <a:t>mari</a:t>
            </a:r>
            <a:r>
              <a:rPr lang="en-US"/>
              <a:t> mummy!</a:t>
            </a:r>
          </a:p>
          <a:p>
            <a:endParaRPr lang="en-US"/>
          </a:p>
          <a:p>
            <a:r>
              <a:rPr lang="en-US" err="1"/>
              <a:t>Ghas</a:t>
            </a:r>
            <a:r>
              <a:rPr lang="en-US"/>
              <a:t> e </a:t>
            </a:r>
            <a:r>
              <a:rPr lang="en-US" err="1"/>
              <a:t>puchhyu</a:t>
            </a:r>
            <a:r>
              <a:rPr lang="en-US"/>
              <a:t> </a:t>
            </a:r>
            <a:r>
              <a:rPr lang="en-US" err="1"/>
              <a:t>zaad</a:t>
            </a:r>
            <a:r>
              <a:rPr lang="en-US"/>
              <a:t> ne,</a:t>
            </a:r>
          </a:p>
          <a:p>
            <a:r>
              <a:rPr lang="en-US" err="1"/>
              <a:t>Zaad</a:t>
            </a:r>
            <a:r>
              <a:rPr lang="en-US"/>
              <a:t> e </a:t>
            </a:r>
            <a:r>
              <a:rPr lang="en-US" err="1"/>
              <a:t>puchhyu</a:t>
            </a:r>
            <a:r>
              <a:rPr lang="en-US"/>
              <a:t> </a:t>
            </a:r>
            <a:r>
              <a:rPr lang="en-US" err="1"/>
              <a:t>pakshione</a:t>
            </a:r>
            <a:r>
              <a:rPr lang="en-US"/>
              <a:t> ne.</a:t>
            </a:r>
          </a:p>
          <a:p>
            <a:r>
              <a:rPr lang="en-US" err="1"/>
              <a:t>Duniyama</a:t>
            </a:r>
            <a:r>
              <a:rPr lang="en-US"/>
              <a:t> </a:t>
            </a:r>
            <a:r>
              <a:rPr lang="en-US" err="1"/>
              <a:t>sarama</a:t>
            </a:r>
            <a:r>
              <a:rPr lang="en-US"/>
              <a:t> </a:t>
            </a:r>
            <a:r>
              <a:rPr lang="en-US" err="1"/>
              <a:t>saru</a:t>
            </a:r>
            <a:r>
              <a:rPr lang="en-US"/>
              <a:t> </a:t>
            </a:r>
            <a:r>
              <a:rPr lang="en-US" err="1"/>
              <a:t>kon</a:t>
            </a:r>
            <a:r>
              <a:rPr lang="en-US"/>
              <a:t>?</a:t>
            </a:r>
          </a:p>
          <a:p>
            <a:r>
              <a:rPr lang="en-US"/>
              <a:t>Mari mummy, mara pappa!</a:t>
            </a:r>
          </a:p>
          <a:p>
            <a:r>
              <a:rPr lang="en-US"/>
              <a:t>Mara pappa, </a:t>
            </a:r>
            <a:r>
              <a:rPr lang="en-US" err="1"/>
              <a:t>mari</a:t>
            </a:r>
            <a:r>
              <a:rPr lang="en-US"/>
              <a:t> mummy!</a:t>
            </a:r>
          </a:p>
          <a:p>
            <a:endParaRPr lang="en-US"/>
          </a:p>
          <a:p>
            <a:r>
              <a:rPr lang="en-US"/>
              <a:t>Dada e </a:t>
            </a:r>
            <a:r>
              <a:rPr lang="en-US" err="1"/>
              <a:t>puchhyu</a:t>
            </a:r>
            <a:r>
              <a:rPr lang="en-US"/>
              <a:t> </a:t>
            </a:r>
            <a:r>
              <a:rPr lang="en-US" err="1"/>
              <a:t>dadi</a:t>
            </a:r>
            <a:r>
              <a:rPr lang="en-US"/>
              <a:t> ne,</a:t>
            </a:r>
          </a:p>
          <a:p>
            <a:r>
              <a:rPr lang="en-US"/>
              <a:t>Nana e </a:t>
            </a:r>
            <a:r>
              <a:rPr lang="en-US" err="1"/>
              <a:t>puchhyu</a:t>
            </a:r>
            <a:r>
              <a:rPr lang="en-US"/>
              <a:t> </a:t>
            </a:r>
            <a:r>
              <a:rPr lang="en-US" err="1"/>
              <a:t>nani</a:t>
            </a:r>
            <a:r>
              <a:rPr lang="en-US"/>
              <a:t> ne.</a:t>
            </a:r>
          </a:p>
          <a:p>
            <a:r>
              <a:rPr lang="en-US" err="1"/>
              <a:t>Duniya</a:t>
            </a:r>
            <a:r>
              <a:rPr lang="en-US"/>
              <a:t> ma </a:t>
            </a:r>
            <a:r>
              <a:rPr lang="en-US" err="1"/>
              <a:t>sarama</a:t>
            </a:r>
            <a:r>
              <a:rPr lang="en-US"/>
              <a:t> </a:t>
            </a:r>
            <a:r>
              <a:rPr lang="en-US" err="1"/>
              <a:t>saru</a:t>
            </a:r>
            <a:r>
              <a:rPr lang="en-US"/>
              <a:t> </a:t>
            </a:r>
            <a:r>
              <a:rPr lang="en-US" err="1"/>
              <a:t>kon</a:t>
            </a:r>
            <a:r>
              <a:rPr lang="en-US"/>
              <a:t>?</a:t>
            </a:r>
          </a:p>
          <a:p>
            <a:r>
              <a:rPr lang="en-US"/>
              <a:t>Teo </a:t>
            </a:r>
            <a:r>
              <a:rPr lang="en-US" err="1"/>
              <a:t>baddhaj</a:t>
            </a:r>
            <a:r>
              <a:rPr lang="en-US"/>
              <a:t> mane </a:t>
            </a:r>
            <a:r>
              <a:rPr lang="en-US" err="1"/>
              <a:t>kahe</a:t>
            </a:r>
            <a:r>
              <a:rPr lang="en-US"/>
              <a:t>:</a:t>
            </a:r>
          </a:p>
          <a:p>
            <a:r>
              <a:rPr lang="en-US"/>
              <a:t>Tari mummy, Tara papa,</a:t>
            </a:r>
          </a:p>
          <a:p>
            <a:endParaRPr lang="en-US"/>
          </a:p>
          <a:p>
            <a:r>
              <a:rPr lang="en-US"/>
              <a:t>Pappa </a:t>
            </a:r>
            <a:r>
              <a:rPr lang="en-US" err="1"/>
              <a:t>ghusso</a:t>
            </a:r>
            <a:r>
              <a:rPr lang="en-US"/>
              <a:t> </a:t>
            </a:r>
            <a:r>
              <a:rPr lang="en-US" err="1"/>
              <a:t>kare</a:t>
            </a:r>
            <a:r>
              <a:rPr lang="en-US"/>
              <a:t> to </a:t>
            </a:r>
            <a:r>
              <a:rPr lang="en-US" err="1"/>
              <a:t>kyan</a:t>
            </a:r>
            <a:r>
              <a:rPr lang="en-US"/>
              <a:t> </a:t>
            </a:r>
            <a:r>
              <a:rPr lang="en-US" err="1"/>
              <a:t>jaon</a:t>
            </a:r>
            <a:r>
              <a:rPr lang="en-US"/>
              <a:t>?</a:t>
            </a:r>
          </a:p>
          <a:p>
            <a:r>
              <a:rPr lang="en-US" err="1"/>
              <a:t>Dodti</a:t>
            </a:r>
            <a:r>
              <a:rPr lang="en-US"/>
              <a:t> </a:t>
            </a:r>
            <a:r>
              <a:rPr lang="en-US" err="1"/>
              <a:t>dodti</a:t>
            </a:r>
            <a:r>
              <a:rPr lang="en-US"/>
              <a:t> </a:t>
            </a:r>
            <a:r>
              <a:rPr lang="en-US" err="1"/>
              <a:t>jaon</a:t>
            </a:r>
            <a:r>
              <a:rPr lang="en-US"/>
              <a:t> mummy </a:t>
            </a:r>
            <a:r>
              <a:rPr lang="en-US" err="1"/>
              <a:t>pase</a:t>
            </a:r>
            <a:r>
              <a:rPr lang="en-US"/>
              <a:t>!</a:t>
            </a:r>
          </a:p>
          <a:p>
            <a:r>
              <a:rPr lang="en-US"/>
              <a:t>Mummy </a:t>
            </a:r>
            <a:r>
              <a:rPr lang="en-US" err="1"/>
              <a:t>ghusso</a:t>
            </a:r>
            <a:r>
              <a:rPr lang="en-US"/>
              <a:t> </a:t>
            </a:r>
            <a:r>
              <a:rPr lang="en-US" err="1"/>
              <a:t>kare</a:t>
            </a:r>
            <a:r>
              <a:rPr lang="en-US"/>
              <a:t> to </a:t>
            </a:r>
            <a:r>
              <a:rPr lang="en-US" err="1"/>
              <a:t>kyan</a:t>
            </a:r>
            <a:r>
              <a:rPr lang="en-US"/>
              <a:t> </a:t>
            </a:r>
            <a:r>
              <a:rPr lang="en-US" err="1"/>
              <a:t>jaon</a:t>
            </a:r>
            <a:r>
              <a:rPr lang="en-US"/>
              <a:t>?</a:t>
            </a:r>
          </a:p>
          <a:p>
            <a:r>
              <a:rPr lang="en-US" err="1"/>
              <a:t>Dodti</a:t>
            </a:r>
            <a:r>
              <a:rPr lang="en-US"/>
              <a:t> </a:t>
            </a:r>
            <a:r>
              <a:rPr lang="en-US" err="1"/>
              <a:t>dodti</a:t>
            </a:r>
            <a:r>
              <a:rPr lang="en-US"/>
              <a:t> </a:t>
            </a:r>
            <a:r>
              <a:rPr lang="en-US" err="1"/>
              <a:t>jaon</a:t>
            </a:r>
            <a:r>
              <a:rPr lang="en-US"/>
              <a:t> pappa </a:t>
            </a:r>
            <a:r>
              <a:rPr lang="en-US" err="1"/>
              <a:t>pase</a:t>
            </a:r>
            <a:r>
              <a:rPr lang="en-US"/>
              <a:t>!</a:t>
            </a:r>
          </a:p>
          <a:p>
            <a:r>
              <a:rPr lang="en-US" err="1"/>
              <a:t>Duniyama</a:t>
            </a:r>
            <a:r>
              <a:rPr lang="en-US"/>
              <a:t> sara ma sara </a:t>
            </a:r>
            <a:r>
              <a:rPr lang="en-US" err="1"/>
              <a:t>chhe</a:t>
            </a:r>
            <a:r>
              <a:rPr lang="en-US"/>
              <a:t>!</a:t>
            </a:r>
          </a:p>
        </p:txBody>
      </p:sp>
      <p:sp>
        <p:nvSpPr>
          <p:cNvPr id="6" name="Text Placeholder 5">
            <a:extLst>
              <a:ext uri="{FF2B5EF4-FFF2-40B4-BE49-F238E27FC236}">
                <a16:creationId xmlns:a16="http://schemas.microsoft.com/office/drawing/2014/main" id="{68310223-9A2E-B4CF-04C3-DF6FAA21FB44}"/>
              </a:ext>
            </a:extLst>
          </p:cNvPr>
          <p:cNvSpPr>
            <a:spLocks noGrp="1"/>
          </p:cNvSpPr>
          <p:nvPr>
            <p:ph type="body" sz="quarter" idx="14"/>
          </p:nvPr>
        </p:nvSpPr>
        <p:spPr>
          <a:xfrm>
            <a:off x="6301679" y="1853517"/>
            <a:ext cx="2376486" cy="232345"/>
          </a:xfrm>
        </p:spPr>
        <p:txBody>
          <a:bodyPr>
            <a:normAutofit lnSpcReduction="10000"/>
          </a:bodyPr>
          <a:lstStyle/>
          <a:p>
            <a:r>
              <a:rPr lang="en-US" b="1" err="1"/>
              <a:t>Mathani</a:t>
            </a:r>
            <a:r>
              <a:rPr lang="en-US" b="1"/>
              <a:t> </a:t>
            </a:r>
            <a:r>
              <a:rPr lang="en-US" b="1" err="1"/>
              <a:t>Bhet</a:t>
            </a:r>
            <a:endParaRPr lang="en-US" b="1"/>
          </a:p>
        </p:txBody>
      </p:sp>
      <p:sp>
        <p:nvSpPr>
          <p:cNvPr id="7" name="Text Placeholder 6">
            <a:extLst>
              <a:ext uri="{FF2B5EF4-FFF2-40B4-BE49-F238E27FC236}">
                <a16:creationId xmlns:a16="http://schemas.microsoft.com/office/drawing/2014/main" id="{848E6AA8-DE9E-37F7-28EF-F3AA64ABADE6}"/>
              </a:ext>
            </a:extLst>
          </p:cNvPr>
          <p:cNvSpPr>
            <a:spLocks noGrp="1"/>
          </p:cNvSpPr>
          <p:nvPr>
            <p:ph type="body" sz="quarter" idx="15"/>
          </p:nvPr>
        </p:nvSpPr>
        <p:spPr>
          <a:xfrm>
            <a:off x="6301678" y="5259449"/>
            <a:ext cx="1857375" cy="204084"/>
          </a:xfrm>
        </p:spPr>
        <p:txBody>
          <a:bodyPr>
            <a:normAutofit fontScale="85000" lnSpcReduction="10000"/>
          </a:bodyPr>
          <a:lstStyle/>
          <a:p>
            <a:r>
              <a:rPr lang="en-US"/>
              <a:t>By </a:t>
            </a:r>
            <a:r>
              <a:rPr lang="en-US" err="1"/>
              <a:t>Inarah</a:t>
            </a:r>
            <a:r>
              <a:rPr lang="en-US"/>
              <a:t> Seedat (in Gujarati)</a:t>
            </a:r>
          </a:p>
        </p:txBody>
      </p:sp>
    </p:spTree>
    <p:extLst>
      <p:ext uri="{BB962C8B-B14F-4D97-AF65-F5344CB8AC3E}">
        <p14:creationId xmlns:p14="http://schemas.microsoft.com/office/powerpoint/2010/main" val="2641805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98C4F-9F6E-BD23-77E7-8D2CED72DC5F}"/>
              </a:ext>
            </a:extLst>
          </p:cNvPr>
          <p:cNvSpPr>
            <a:spLocks noGrp="1"/>
          </p:cNvSpPr>
          <p:nvPr>
            <p:ph type="body" sz="quarter" idx="10"/>
          </p:nvPr>
        </p:nvSpPr>
        <p:spPr>
          <a:xfrm>
            <a:off x="1068881" y="1344761"/>
            <a:ext cx="5761041" cy="325103"/>
          </a:xfrm>
        </p:spPr>
        <p:txBody>
          <a:bodyPr vert="horz" lIns="91440" tIns="45720" rIns="91440" bIns="45720" rtlCol="0" anchor="t">
            <a:normAutofit fontScale="85000" lnSpcReduction="20000"/>
          </a:bodyPr>
          <a:lstStyle/>
          <a:p>
            <a:r>
              <a:rPr lang="en-US">
                <a:latin typeface="Avenir Next LT Pro"/>
                <a:cs typeface="Calibri"/>
              </a:rPr>
              <a:t>Eliyana Tesfalem (Year 5)</a:t>
            </a:r>
          </a:p>
          <a:p>
            <a:endParaRPr lang="en-US"/>
          </a:p>
        </p:txBody>
      </p:sp>
      <p:sp>
        <p:nvSpPr>
          <p:cNvPr id="3" name="Text Placeholder 2">
            <a:extLst>
              <a:ext uri="{FF2B5EF4-FFF2-40B4-BE49-F238E27FC236}">
                <a16:creationId xmlns:a16="http://schemas.microsoft.com/office/drawing/2014/main" id="{95FF944D-5CE3-0E8A-B6D2-41AE2DAD4EAC}"/>
              </a:ext>
            </a:extLst>
          </p:cNvPr>
          <p:cNvSpPr>
            <a:spLocks noGrp="1"/>
          </p:cNvSpPr>
          <p:nvPr>
            <p:ph type="body" sz="quarter" idx="11"/>
          </p:nvPr>
        </p:nvSpPr>
        <p:spPr>
          <a:xfrm>
            <a:off x="1068882" y="1697988"/>
            <a:ext cx="6175441" cy="260433"/>
          </a:xfrm>
        </p:spPr>
        <p:txBody>
          <a:bodyPr vert="horz" lIns="91440" tIns="45720" rIns="91440" bIns="45720" rtlCol="0" anchor="t">
            <a:normAutofit fontScale="92500" lnSpcReduction="20000"/>
          </a:bodyPr>
          <a:lstStyle/>
          <a:p>
            <a:r>
              <a:rPr lang="en-US">
                <a:latin typeface="Avenir Next LT Pro"/>
                <a:cs typeface="Calibri Light"/>
              </a:rPr>
              <a:t>Bridgewater Primary School</a:t>
            </a:r>
          </a:p>
          <a:p>
            <a:endParaRPr lang="en-US"/>
          </a:p>
        </p:txBody>
      </p:sp>
      <p:sp>
        <p:nvSpPr>
          <p:cNvPr id="4" name="Text Placeholder 3">
            <a:extLst>
              <a:ext uri="{FF2B5EF4-FFF2-40B4-BE49-F238E27FC236}">
                <a16:creationId xmlns:a16="http://schemas.microsoft.com/office/drawing/2014/main" id="{E86D28FD-3BEA-E867-960B-E7FF50556CE2}"/>
              </a:ext>
            </a:extLst>
          </p:cNvPr>
          <p:cNvSpPr>
            <a:spLocks noGrp="1"/>
          </p:cNvSpPr>
          <p:nvPr>
            <p:ph type="body" sz="quarter" idx="12"/>
          </p:nvPr>
        </p:nvSpPr>
        <p:spPr>
          <a:xfrm>
            <a:off x="1162827" y="2114479"/>
            <a:ext cx="2783581" cy="4067896"/>
          </a:xfrm>
        </p:spPr>
        <p:txBody>
          <a:bodyPr vert="horz" lIns="91440" tIns="45720" rIns="91440" bIns="45720" rtlCol="0" anchor="t">
            <a:normAutofit/>
          </a:bodyPr>
          <a:lstStyle/>
          <a:p>
            <a:r>
              <a:rPr lang="en-US" sz="1200">
                <a:latin typeface="Avenir Next LT Pro"/>
                <a:cs typeface="Calibri Light"/>
              </a:rPr>
              <a:t>This song is very popular in our country, Eritrea. My parents sang it when they were children.   </a:t>
            </a:r>
            <a:endParaRPr lang="en-US">
              <a:ea typeface="Calibri Light" panose="020F0302020204030204" pitchFamily="34" charset="0"/>
            </a:endParaRPr>
          </a:p>
          <a:p>
            <a:endParaRPr lang="en-US" sz="1200">
              <a:latin typeface="Avenir Next LT Pro"/>
            </a:endParaRPr>
          </a:p>
          <a:p>
            <a:r>
              <a:rPr lang="en-US" sz="1200">
                <a:latin typeface="Avenir Next LT Pro"/>
                <a:cs typeface="Calibri Light"/>
              </a:rPr>
              <a:t>I first heard this song in England when I was four years old and I liked it. Even now, my sisters and I sing it together and we really enjoy it. </a:t>
            </a:r>
          </a:p>
          <a:p>
            <a:endParaRPr lang="en-US"/>
          </a:p>
          <a:p>
            <a:endParaRPr lang="en-US"/>
          </a:p>
        </p:txBody>
      </p:sp>
      <p:sp>
        <p:nvSpPr>
          <p:cNvPr id="5" name="Text Placeholder 4">
            <a:extLst>
              <a:ext uri="{FF2B5EF4-FFF2-40B4-BE49-F238E27FC236}">
                <a16:creationId xmlns:a16="http://schemas.microsoft.com/office/drawing/2014/main" id="{05E87131-7018-398F-3956-5C846EF0BEDF}"/>
              </a:ext>
            </a:extLst>
          </p:cNvPr>
          <p:cNvSpPr>
            <a:spLocks noGrp="1"/>
          </p:cNvSpPr>
          <p:nvPr>
            <p:ph type="body" sz="quarter" idx="13"/>
          </p:nvPr>
        </p:nvSpPr>
        <p:spPr>
          <a:xfrm>
            <a:off x="2300608" y="3984125"/>
            <a:ext cx="2376486" cy="1894456"/>
          </a:xfrm>
        </p:spPr>
        <p:txBody>
          <a:bodyPr/>
          <a:lstStyle/>
          <a:p>
            <a:r>
              <a:rPr lang="en-US"/>
              <a:t>Original clapping song in Tigrigna </a:t>
            </a:r>
            <a:br>
              <a:rPr lang="en-US"/>
            </a:br>
            <a:r>
              <a:rPr lang="en-US"/>
              <a:t>(in Eritrean) </a:t>
            </a:r>
          </a:p>
        </p:txBody>
      </p:sp>
      <p:pic>
        <p:nvPicPr>
          <p:cNvPr id="8" name="Picture 7" descr="A close-up of a paper&#10;&#10;Description automatically generated">
            <a:extLst>
              <a:ext uri="{FF2B5EF4-FFF2-40B4-BE49-F238E27FC236}">
                <a16:creationId xmlns:a16="http://schemas.microsoft.com/office/drawing/2014/main" id="{F7016EAE-81B9-ADB4-BF6E-8BF93227E8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73751" y="648508"/>
            <a:ext cx="4583254" cy="5560984"/>
          </a:xfrm>
          <a:prstGeom prst="rect">
            <a:avLst/>
          </a:prstGeom>
          <a:ln w="76200">
            <a:solidFill>
              <a:srgbClr val="F7AB62"/>
            </a:solidFill>
          </a:ln>
        </p:spPr>
      </p:pic>
      <p:pic>
        <p:nvPicPr>
          <p:cNvPr id="9" name="Picture 8" descr="A qr code with a few black squares&#10;&#10;Description automatically generated">
            <a:extLst>
              <a:ext uri="{FF2B5EF4-FFF2-40B4-BE49-F238E27FC236}">
                <a16:creationId xmlns:a16="http://schemas.microsoft.com/office/drawing/2014/main" id="{8CC4705B-235A-6A72-B28D-B98B6235C9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5825" y="4465211"/>
            <a:ext cx="1245476" cy="1245476"/>
          </a:xfrm>
          <a:prstGeom prst="rect">
            <a:avLst/>
          </a:prstGeom>
        </p:spPr>
      </p:pic>
    </p:spTree>
    <p:extLst>
      <p:ext uri="{BB962C8B-B14F-4D97-AF65-F5344CB8AC3E}">
        <p14:creationId xmlns:p14="http://schemas.microsoft.com/office/powerpoint/2010/main" val="12457264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54F99B-69BC-9455-7C15-E2B2FD5DFCFF}"/>
              </a:ext>
            </a:extLst>
          </p:cNvPr>
          <p:cNvSpPr>
            <a:spLocks noGrp="1"/>
          </p:cNvSpPr>
          <p:nvPr>
            <p:ph type="body" sz="quarter" idx="10"/>
          </p:nvPr>
        </p:nvSpPr>
        <p:spPr>
          <a:xfrm>
            <a:off x="1895471" y="1501337"/>
            <a:ext cx="10296529" cy="325103"/>
          </a:xfrm>
        </p:spPr>
        <p:txBody>
          <a:bodyPr vert="horz" lIns="91440" tIns="45720" rIns="91440" bIns="45720" rtlCol="0" anchor="t">
            <a:normAutofit fontScale="85000" lnSpcReduction="20000"/>
          </a:bodyPr>
          <a:lstStyle/>
          <a:p>
            <a:r>
              <a:rPr lang="en-US" err="1">
                <a:latin typeface="Avenir Next LT Pro"/>
                <a:cs typeface="Calibri"/>
              </a:rPr>
              <a:t>Victoriay</a:t>
            </a:r>
            <a:r>
              <a:rPr lang="en-US">
                <a:latin typeface="Avenir Next LT Pro"/>
                <a:cs typeface="Calibri"/>
              </a:rPr>
              <a:t> Ivanova (Year 5)</a:t>
            </a:r>
          </a:p>
        </p:txBody>
      </p:sp>
      <p:sp>
        <p:nvSpPr>
          <p:cNvPr id="3" name="Text Placeholder 2">
            <a:extLst>
              <a:ext uri="{FF2B5EF4-FFF2-40B4-BE49-F238E27FC236}">
                <a16:creationId xmlns:a16="http://schemas.microsoft.com/office/drawing/2014/main" id="{E1B3E393-2C2A-9CB4-F9E5-CD83BF714D30}"/>
              </a:ext>
            </a:extLst>
          </p:cNvPr>
          <p:cNvSpPr>
            <a:spLocks noGrp="1"/>
          </p:cNvSpPr>
          <p:nvPr>
            <p:ph type="body" sz="quarter" idx="11"/>
          </p:nvPr>
        </p:nvSpPr>
        <p:spPr>
          <a:xfrm>
            <a:off x="1895472" y="1854564"/>
            <a:ext cx="3532825" cy="260433"/>
          </a:xfrm>
        </p:spPr>
        <p:txBody>
          <a:bodyPr vert="horz" lIns="91440" tIns="45720" rIns="91440" bIns="45720" rtlCol="0" anchor="t">
            <a:normAutofit fontScale="85000" lnSpcReduction="20000"/>
          </a:bodyPr>
          <a:lstStyle/>
          <a:p>
            <a:r>
              <a:rPr lang="en-US">
                <a:latin typeface="Avenir Next LT Pro"/>
                <a:cs typeface="Calibri Light"/>
              </a:rPr>
              <a:t>Bridgewater Primary School</a:t>
            </a:r>
          </a:p>
        </p:txBody>
      </p:sp>
      <p:sp>
        <p:nvSpPr>
          <p:cNvPr id="4" name="Text Placeholder 3">
            <a:extLst>
              <a:ext uri="{FF2B5EF4-FFF2-40B4-BE49-F238E27FC236}">
                <a16:creationId xmlns:a16="http://schemas.microsoft.com/office/drawing/2014/main" id="{BE3ADFE8-51CA-68C7-A53D-49B008A567BC}"/>
              </a:ext>
            </a:extLst>
          </p:cNvPr>
          <p:cNvSpPr>
            <a:spLocks noGrp="1"/>
          </p:cNvSpPr>
          <p:nvPr>
            <p:ph type="body" sz="quarter" idx="12"/>
          </p:nvPr>
        </p:nvSpPr>
        <p:spPr>
          <a:xfrm>
            <a:off x="1895472" y="2458945"/>
            <a:ext cx="3754349" cy="2533458"/>
          </a:xfrm>
        </p:spPr>
        <p:txBody>
          <a:bodyPr vert="horz" lIns="91440" tIns="45720" rIns="91440" bIns="45720" rtlCol="0" anchor="t">
            <a:normAutofit/>
          </a:bodyPr>
          <a:lstStyle/>
          <a:p>
            <a:r>
              <a:rPr lang="en-US" sz="1600">
                <a:latin typeface="Avenir Next LT Pro"/>
                <a:cs typeface="Calibri Light"/>
              </a:rPr>
              <a:t>My mother asked me to write this poem for my family’s country. It is by Peyo </a:t>
            </a:r>
            <a:r>
              <a:rPr lang="en-US" sz="1600" err="1">
                <a:latin typeface="Avenir Next LT Pro"/>
                <a:cs typeface="Calibri Light"/>
              </a:rPr>
              <a:t>Yovorov</a:t>
            </a:r>
            <a:r>
              <a:rPr lang="en-US" sz="1600">
                <a:latin typeface="Avenir Next LT Pro"/>
                <a:cs typeface="Calibri Light"/>
              </a:rPr>
              <a:t>.   </a:t>
            </a:r>
          </a:p>
          <a:p>
            <a:endParaRPr lang="en-US" sz="1600">
              <a:latin typeface="Avenir Next LT Pro"/>
            </a:endParaRPr>
          </a:p>
          <a:p>
            <a:r>
              <a:rPr lang="en-US" sz="1600">
                <a:latin typeface="Avenir Next LT Pro"/>
                <a:cs typeface="Calibri Light"/>
              </a:rPr>
              <a:t>Two Beautiful Eyes is a famous poem in Bulgaria. It is an amazing poem about the soul of a child. My </a:t>
            </a:r>
            <a:r>
              <a:rPr lang="en-US" sz="1600" err="1">
                <a:latin typeface="Avenir Next LT Pro"/>
                <a:cs typeface="Calibri Light"/>
              </a:rPr>
              <a:t>favourite</a:t>
            </a:r>
            <a:r>
              <a:rPr lang="en-US" sz="1600">
                <a:latin typeface="Avenir Next LT Pro"/>
                <a:cs typeface="Calibri Light"/>
              </a:rPr>
              <a:t> part of this poem is that it starts with pretty eyes and two beautiful eyes. I feel calm describing it. </a:t>
            </a:r>
          </a:p>
        </p:txBody>
      </p:sp>
      <p:pic>
        <p:nvPicPr>
          <p:cNvPr id="7" name="Picture 6" descr="A paper with writing on it&#10;&#10;Description automatically generated">
            <a:extLst>
              <a:ext uri="{FF2B5EF4-FFF2-40B4-BE49-F238E27FC236}">
                <a16:creationId xmlns:a16="http://schemas.microsoft.com/office/drawing/2014/main" id="{9A28E70B-AB94-35AB-5CBA-20595C446E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45309" y="915378"/>
            <a:ext cx="4698953" cy="5027243"/>
          </a:xfrm>
          <a:prstGeom prst="rect">
            <a:avLst/>
          </a:prstGeom>
          <a:ln w="76200">
            <a:solidFill>
              <a:srgbClr val="F7AB62"/>
            </a:solidFill>
          </a:ln>
        </p:spPr>
      </p:pic>
      <p:sp>
        <p:nvSpPr>
          <p:cNvPr id="9" name="Text Placeholder 5">
            <a:extLst>
              <a:ext uri="{FF2B5EF4-FFF2-40B4-BE49-F238E27FC236}">
                <a16:creationId xmlns:a16="http://schemas.microsoft.com/office/drawing/2014/main" id="{8EEC8628-D3D1-4CEB-C7E8-E99E73868616}"/>
              </a:ext>
            </a:extLst>
          </p:cNvPr>
          <p:cNvSpPr txBox="1">
            <a:spLocks/>
          </p:cNvSpPr>
          <p:nvPr/>
        </p:nvSpPr>
        <p:spPr>
          <a:xfrm>
            <a:off x="6545309" y="617136"/>
            <a:ext cx="2376486" cy="2323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u="none" strike="noStrike">
                <a:solidFill>
                  <a:srgbClr val="000000"/>
                </a:solidFill>
                <a:effectLst/>
              </a:rPr>
              <a:t>Two Beautiful Eyes</a:t>
            </a:r>
            <a:endParaRPr lang="en-US" b="1"/>
          </a:p>
        </p:txBody>
      </p:sp>
      <p:sp>
        <p:nvSpPr>
          <p:cNvPr id="10" name="Text Placeholder 5">
            <a:extLst>
              <a:ext uri="{FF2B5EF4-FFF2-40B4-BE49-F238E27FC236}">
                <a16:creationId xmlns:a16="http://schemas.microsoft.com/office/drawing/2014/main" id="{CAAD3E6B-5FDB-8175-47F7-123866BF57F5}"/>
              </a:ext>
            </a:extLst>
          </p:cNvPr>
          <p:cNvSpPr txBox="1">
            <a:spLocks/>
          </p:cNvSpPr>
          <p:nvPr/>
        </p:nvSpPr>
        <p:spPr>
          <a:xfrm>
            <a:off x="6545309" y="6026807"/>
            <a:ext cx="2376486" cy="2323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none" strike="noStrike">
                <a:solidFill>
                  <a:srgbClr val="000000"/>
                </a:solidFill>
                <a:effectLst/>
              </a:rPr>
              <a:t>By </a:t>
            </a:r>
            <a:r>
              <a:rPr lang="en-GB" u="none" strike="noStrike" err="1">
                <a:solidFill>
                  <a:srgbClr val="000000"/>
                </a:solidFill>
                <a:effectLst/>
              </a:rPr>
              <a:t>Peyo</a:t>
            </a:r>
            <a:r>
              <a:rPr lang="en-GB" u="none" strike="noStrike">
                <a:solidFill>
                  <a:srgbClr val="000000"/>
                </a:solidFill>
                <a:effectLst/>
              </a:rPr>
              <a:t> </a:t>
            </a:r>
            <a:r>
              <a:rPr lang="en-GB" u="none" strike="noStrike" err="1">
                <a:solidFill>
                  <a:srgbClr val="000000"/>
                </a:solidFill>
                <a:effectLst/>
              </a:rPr>
              <a:t>Yavorov</a:t>
            </a:r>
            <a:r>
              <a:rPr lang="en-GB" u="none" strike="noStrike">
                <a:solidFill>
                  <a:srgbClr val="000000"/>
                </a:solidFill>
                <a:effectLst/>
              </a:rPr>
              <a:t> (in Bulgarian) </a:t>
            </a:r>
            <a:endParaRPr lang="en-US"/>
          </a:p>
        </p:txBody>
      </p:sp>
    </p:spTree>
    <p:extLst>
      <p:ext uri="{BB962C8B-B14F-4D97-AF65-F5344CB8AC3E}">
        <p14:creationId xmlns:p14="http://schemas.microsoft.com/office/powerpoint/2010/main" val="6548312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63C846-D0A5-289B-84D4-424134FF318F}"/>
              </a:ext>
            </a:extLst>
          </p:cNvPr>
          <p:cNvSpPr>
            <a:spLocks noGrp="1"/>
          </p:cNvSpPr>
          <p:nvPr>
            <p:ph type="body" sz="quarter" idx="10"/>
          </p:nvPr>
        </p:nvSpPr>
        <p:spPr>
          <a:xfrm>
            <a:off x="1352213" y="1545631"/>
            <a:ext cx="9399422" cy="325103"/>
          </a:xfrm>
        </p:spPr>
        <p:txBody>
          <a:bodyPr vert="horz" lIns="91440" tIns="45720" rIns="91440" bIns="45720" rtlCol="0" anchor="t">
            <a:normAutofit fontScale="85000" lnSpcReduction="20000"/>
          </a:bodyPr>
          <a:lstStyle/>
          <a:p>
            <a:r>
              <a:rPr lang="en-US">
                <a:latin typeface="Avenir Next LT Pro"/>
                <a:cs typeface="Calibri"/>
              </a:rPr>
              <a:t>Calista </a:t>
            </a:r>
            <a:r>
              <a:rPr lang="en-US" err="1">
                <a:latin typeface="Avenir Next LT Pro"/>
                <a:cs typeface="Calibri"/>
              </a:rPr>
              <a:t>Certan</a:t>
            </a:r>
            <a:r>
              <a:rPr lang="en-US">
                <a:latin typeface="Avenir Next LT Pro"/>
                <a:cs typeface="Calibri"/>
              </a:rPr>
              <a:t> (Year 4)</a:t>
            </a:r>
          </a:p>
        </p:txBody>
      </p:sp>
      <p:sp>
        <p:nvSpPr>
          <p:cNvPr id="3" name="Text Placeholder 2">
            <a:extLst>
              <a:ext uri="{FF2B5EF4-FFF2-40B4-BE49-F238E27FC236}">
                <a16:creationId xmlns:a16="http://schemas.microsoft.com/office/drawing/2014/main" id="{E157215B-C160-8BBC-AF4E-E01E0C70C166}"/>
              </a:ext>
            </a:extLst>
          </p:cNvPr>
          <p:cNvSpPr>
            <a:spLocks noGrp="1"/>
          </p:cNvSpPr>
          <p:nvPr>
            <p:ph type="body" sz="quarter" idx="11"/>
          </p:nvPr>
        </p:nvSpPr>
        <p:spPr>
          <a:xfrm>
            <a:off x="1352213" y="1867543"/>
            <a:ext cx="9399421" cy="260433"/>
          </a:xfrm>
        </p:spPr>
        <p:txBody>
          <a:bodyPr vert="horz" lIns="91440" tIns="45720" rIns="91440" bIns="45720" rtlCol="0" anchor="t">
            <a:normAutofit fontScale="85000" lnSpcReduction="20000"/>
          </a:bodyPr>
          <a:lstStyle/>
          <a:p>
            <a:r>
              <a:rPr lang="en-US">
                <a:latin typeface="Avenir Next LT Pro"/>
                <a:cs typeface="Calibri Light"/>
              </a:rPr>
              <a:t>Bridgewater Primary School</a:t>
            </a:r>
          </a:p>
        </p:txBody>
      </p:sp>
      <p:sp>
        <p:nvSpPr>
          <p:cNvPr id="4" name="Text Placeholder 3">
            <a:extLst>
              <a:ext uri="{FF2B5EF4-FFF2-40B4-BE49-F238E27FC236}">
                <a16:creationId xmlns:a16="http://schemas.microsoft.com/office/drawing/2014/main" id="{0C155669-6975-572D-2586-B8A216C01B1F}"/>
              </a:ext>
            </a:extLst>
          </p:cNvPr>
          <p:cNvSpPr>
            <a:spLocks noGrp="1"/>
          </p:cNvSpPr>
          <p:nvPr>
            <p:ph type="body" sz="quarter" idx="12"/>
          </p:nvPr>
        </p:nvSpPr>
        <p:spPr>
          <a:xfrm>
            <a:off x="2135090" y="2576307"/>
            <a:ext cx="3023664" cy="2460390"/>
          </a:xfrm>
        </p:spPr>
        <p:txBody>
          <a:bodyPr vert="horz" lIns="91440" tIns="45720" rIns="91440" bIns="45720" rtlCol="0" anchor="t">
            <a:normAutofit/>
          </a:bodyPr>
          <a:lstStyle/>
          <a:p>
            <a:r>
              <a:rPr lang="en-US" sz="1400">
                <a:latin typeface="Avenir Next LT Pro"/>
                <a:cs typeface="Calibri Light"/>
              </a:rPr>
              <a:t>I wanted to write this poem in Romanian for my mum. The title of my poem is ‘Mother’s Heart’ because it is about my mum’s kindness and how she takes care of me and supports me and loves me. I chose to write this because my mum means everything to me and I really love her. </a:t>
            </a:r>
          </a:p>
        </p:txBody>
      </p:sp>
      <p:sp>
        <p:nvSpPr>
          <p:cNvPr id="5" name="Text Placeholder 4">
            <a:extLst>
              <a:ext uri="{FF2B5EF4-FFF2-40B4-BE49-F238E27FC236}">
                <a16:creationId xmlns:a16="http://schemas.microsoft.com/office/drawing/2014/main" id="{3CC988D0-1E96-C4AB-2688-D2615A472976}"/>
              </a:ext>
            </a:extLst>
          </p:cNvPr>
          <p:cNvSpPr>
            <a:spLocks noGrp="1"/>
          </p:cNvSpPr>
          <p:nvPr>
            <p:ph type="body" sz="quarter" idx="13"/>
          </p:nvPr>
        </p:nvSpPr>
        <p:spPr>
          <a:xfrm>
            <a:off x="5519644" y="2808648"/>
            <a:ext cx="2376486" cy="1278291"/>
          </a:xfrm>
        </p:spPr>
        <p:txBody>
          <a:bodyPr/>
          <a:lstStyle/>
          <a:p>
            <a:r>
              <a:rPr lang="en-US" b="1" err="1"/>
              <a:t>Inima</a:t>
            </a:r>
            <a:r>
              <a:rPr lang="en-US" b="1"/>
              <a:t> </a:t>
            </a:r>
            <a:r>
              <a:rPr lang="en-US" b="1" err="1"/>
              <a:t>mamei</a:t>
            </a:r>
            <a:endParaRPr lang="en-US" b="1"/>
          </a:p>
          <a:p>
            <a:r>
              <a:rPr lang="en-US"/>
              <a:t>Eu o </a:t>
            </a:r>
            <a:r>
              <a:rPr lang="en-US" err="1"/>
              <a:t>iubesc</a:t>
            </a:r>
            <a:r>
              <a:rPr lang="en-US"/>
              <a:t> pe mama </a:t>
            </a:r>
            <a:r>
              <a:rPr lang="en-US" err="1"/>
              <a:t>mea</a:t>
            </a:r>
            <a:r>
              <a:rPr lang="en-US"/>
              <a:t> </a:t>
            </a:r>
          </a:p>
          <a:p>
            <a:r>
              <a:rPr lang="en-US"/>
              <a:t>La </a:t>
            </a:r>
            <a:r>
              <a:rPr lang="en-US" err="1"/>
              <a:t>fel</a:t>
            </a:r>
            <a:r>
              <a:rPr lang="en-US"/>
              <a:t> cum ma </a:t>
            </a:r>
            <a:r>
              <a:rPr lang="en-US" err="1"/>
              <a:t>iubeste</a:t>
            </a:r>
            <a:r>
              <a:rPr lang="en-US"/>
              <a:t> ea. </a:t>
            </a:r>
          </a:p>
          <a:p>
            <a:r>
              <a:rPr lang="en-US" err="1"/>
              <a:t>Mǎ</a:t>
            </a:r>
            <a:r>
              <a:rPr lang="en-US"/>
              <a:t> </a:t>
            </a:r>
            <a:r>
              <a:rPr lang="en-US" err="1"/>
              <a:t>ȋngrijeşte</a:t>
            </a:r>
            <a:r>
              <a:rPr lang="en-US"/>
              <a:t>, </a:t>
            </a:r>
            <a:r>
              <a:rPr lang="en-US" err="1"/>
              <a:t>mǎ</a:t>
            </a:r>
            <a:r>
              <a:rPr lang="en-US"/>
              <a:t> </a:t>
            </a:r>
            <a:r>
              <a:rPr lang="en-US" err="1"/>
              <a:t>ocroteşte</a:t>
            </a:r>
            <a:r>
              <a:rPr lang="en-US"/>
              <a:t>, </a:t>
            </a:r>
          </a:p>
          <a:p>
            <a:r>
              <a:rPr lang="en-US" err="1"/>
              <a:t>Cuvinte</a:t>
            </a:r>
            <a:r>
              <a:rPr lang="en-US"/>
              <a:t> dulci </a:t>
            </a:r>
            <a:r>
              <a:rPr lang="en-US" err="1"/>
              <a:t>ȋmi</a:t>
            </a:r>
            <a:r>
              <a:rPr lang="en-US"/>
              <a:t> </a:t>
            </a:r>
            <a:r>
              <a:rPr lang="en-US" err="1"/>
              <a:t>şopteşte</a:t>
            </a:r>
            <a:r>
              <a:rPr lang="en-US"/>
              <a:t>. </a:t>
            </a:r>
          </a:p>
          <a:p>
            <a:r>
              <a:rPr lang="en-US"/>
              <a:t>La </a:t>
            </a:r>
            <a:r>
              <a:rPr lang="en-US" err="1"/>
              <a:t>ea</a:t>
            </a:r>
            <a:r>
              <a:rPr lang="en-US"/>
              <a:t> </a:t>
            </a:r>
            <a:r>
              <a:rPr lang="en-US" err="1"/>
              <a:t>gǎsesc</a:t>
            </a:r>
            <a:r>
              <a:rPr lang="en-US"/>
              <a:t> </a:t>
            </a:r>
            <a:r>
              <a:rPr lang="en-US" err="1"/>
              <a:t>alinare</a:t>
            </a:r>
            <a:r>
              <a:rPr lang="en-US"/>
              <a:t> </a:t>
            </a:r>
          </a:p>
          <a:p>
            <a:r>
              <a:rPr lang="en-US"/>
              <a:t>Yar ca </a:t>
            </a:r>
            <a:r>
              <a:rPr lang="en-US" err="1"/>
              <a:t>mulţumire</a:t>
            </a:r>
            <a:r>
              <a:rPr lang="en-US"/>
              <a:t> </a:t>
            </a:r>
            <a:r>
              <a:rPr lang="en-US" err="1"/>
              <a:t>ȋi</a:t>
            </a:r>
            <a:r>
              <a:rPr lang="en-US"/>
              <a:t> </a:t>
            </a:r>
            <a:r>
              <a:rPr lang="en-US" err="1"/>
              <a:t>dau</a:t>
            </a:r>
            <a:r>
              <a:rPr lang="en-US"/>
              <a:t> o </a:t>
            </a:r>
            <a:r>
              <a:rPr lang="en-US" err="1"/>
              <a:t>floare</a:t>
            </a:r>
            <a:r>
              <a:rPr lang="en-US"/>
              <a:t>.</a:t>
            </a:r>
          </a:p>
        </p:txBody>
      </p:sp>
      <p:sp>
        <p:nvSpPr>
          <p:cNvPr id="6" name="Text Placeholder 5">
            <a:extLst>
              <a:ext uri="{FF2B5EF4-FFF2-40B4-BE49-F238E27FC236}">
                <a16:creationId xmlns:a16="http://schemas.microsoft.com/office/drawing/2014/main" id="{8C6714C9-D9CD-1FF5-9D70-319F5F6E2B20}"/>
              </a:ext>
            </a:extLst>
          </p:cNvPr>
          <p:cNvSpPr>
            <a:spLocks noGrp="1"/>
          </p:cNvSpPr>
          <p:nvPr>
            <p:ph type="body" sz="quarter" idx="14"/>
          </p:nvPr>
        </p:nvSpPr>
        <p:spPr>
          <a:xfrm>
            <a:off x="5519645" y="2576304"/>
            <a:ext cx="2376486" cy="232345"/>
          </a:xfrm>
        </p:spPr>
        <p:txBody>
          <a:bodyPr>
            <a:normAutofit lnSpcReduction="10000"/>
          </a:bodyPr>
          <a:lstStyle/>
          <a:p>
            <a:r>
              <a:rPr lang="en-US" b="1"/>
              <a:t>Mother’s Heart</a:t>
            </a:r>
          </a:p>
        </p:txBody>
      </p:sp>
      <p:sp>
        <p:nvSpPr>
          <p:cNvPr id="7" name="Text Placeholder 6">
            <a:extLst>
              <a:ext uri="{FF2B5EF4-FFF2-40B4-BE49-F238E27FC236}">
                <a16:creationId xmlns:a16="http://schemas.microsoft.com/office/drawing/2014/main" id="{7EA67C6C-1695-26F6-F3DB-DFCCC7131ED6}"/>
              </a:ext>
            </a:extLst>
          </p:cNvPr>
          <p:cNvSpPr>
            <a:spLocks noGrp="1"/>
          </p:cNvSpPr>
          <p:nvPr>
            <p:ph type="body" sz="quarter" idx="15"/>
          </p:nvPr>
        </p:nvSpPr>
        <p:spPr>
          <a:xfrm>
            <a:off x="5519644" y="4100523"/>
            <a:ext cx="2376486" cy="204084"/>
          </a:xfrm>
        </p:spPr>
        <p:txBody>
          <a:bodyPr>
            <a:normAutofit fontScale="85000" lnSpcReduction="10000"/>
          </a:bodyPr>
          <a:lstStyle/>
          <a:p>
            <a:r>
              <a:rPr lang="en-US"/>
              <a:t>By Calista Certain (in Romanian)</a:t>
            </a:r>
          </a:p>
        </p:txBody>
      </p:sp>
    </p:spTree>
    <p:extLst>
      <p:ext uri="{BB962C8B-B14F-4D97-AF65-F5344CB8AC3E}">
        <p14:creationId xmlns:p14="http://schemas.microsoft.com/office/powerpoint/2010/main" val="335896427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2E35D8-211D-CBBE-A050-BA5AEEC850AF}"/>
              </a:ext>
            </a:extLst>
          </p:cNvPr>
          <p:cNvSpPr>
            <a:spLocks noGrp="1"/>
          </p:cNvSpPr>
          <p:nvPr>
            <p:ph type="body" sz="quarter" idx="10"/>
          </p:nvPr>
        </p:nvSpPr>
        <p:spPr>
          <a:xfrm>
            <a:off x="1385056" y="979419"/>
            <a:ext cx="7372102" cy="325103"/>
          </a:xfrm>
        </p:spPr>
        <p:txBody>
          <a:bodyPr vert="horz" lIns="91440" tIns="45720" rIns="91440" bIns="45720" rtlCol="0" anchor="t">
            <a:normAutofit fontScale="85000" lnSpcReduction="20000"/>
          </a:bodyPr>
          <a:lstStyle/>
          <a:p>
            <a:r>
              <a:rPr lang="en-US">
                <a:latin typeface="Avenir Next LT Pro"/>
                <a:cs typeface="Calibri"/>
              </a:rPr>
              <a:t>Laaibah Arshad (Year 8)</a:t>
            </a:r>
          </a:p>
        </p:txBody>
      </p:sp>
      <p:sp>
        <p:nvSpPr>
          <p:cNvPr id="3" name="Text Placeholder 2">
            <a:extLst>
              <a:ext uri="{FF2B5EF4-FFF2-40B4-BE49-F238E27FC236}">
                <a16:creationId xmlns:a16="http://schemas.microsoft.com/office/drawing/2014/main" id="{200CE8F9-D5CF-72B7-179E-D9326006D191}"/>
              </a:ext>
            </a:extLst>
          </p:cNvPr>
          <p:cNvSpPr>
            <a:spLocks noGrp="1"/>
          </p:cNvSpPr>
          <p:nvPr>
            <p:ph type="body" sz="quarter" idx="11"/>
          </p:nvPr>
        </p:nvSpPr>
        <p:spPr>
          <a:xfrm>
            <a:off x="1385057" y="1332646"/>
            <a:ext cx="7372102" cy="260433"/>
          </a:xfrm>
        </p:spPr>
        <p:txBody>
          <a:bodyPr vert="horz" lIns="91440" tIns="45720" rIns="91440" bIns="45720" rtlCol="0" anchor="t">
            <a:normAutofit fontScale="85000" lnSpcReduction="20000"/>
          </a:bodyPr>
          <a:lstStyle/>
          <a:p>
            <a:r>
              <a:rPr lang="en-US">
                <a:latin typeface="Avenir Next LT Pro"/>
                <a:cs typeface="Calibri Light"/>
              </a:rPr>
              <a:t>Bury Grammar School</a:t>
            </a:r>
            <a:endParaRPr lang="en-US" sz="1100">
              <a:latin typeface="Avenir Next LT Pro"/>
              <a:cs typeface="Calibri Light"/>
            </a:endParaRPr>
          </a:p>
        </p:txBody>
      </p:sp>
      <p:sp>
        <p:nvSpPr>
          <p:cNvPr id="4" name="Text Placeholder 3">
            <a:extLst>
              <a:ext uri="{FF2B5EF4-FFF2-40B4-BE49-F238E27FC236}">
                <a16:creationId xmlns:a16="http://schemas.microsoft.com/office/drawing/2014/main" id="{600E6CF7-62D6-2330-5ED0-F0797602CE4D}"/>
              </a:ext>
            </a:extLst>
          </p:cNvPr>
          <p:cNvSpPr>
            <a:spLocks noGrp="1"/>
          </p:cNvSpPr>
          <p:nvPr>
            <p:ph type="body" sz="quarter" idx="12"/>
          </p:nvPr>
        </p:nvSpPr>
        <p:spPr>
          <a:xfrm>
            <a:off x="1385055" y="1634314"/>
            <a:ext cx="6036889" cy="4250747"/>
          </a:xfrm>
        </p:spPr>
        <p:txBody>
          <a:bodyPr vert="horz" lIns="91440" tIns="45720" rIns="91440" bIns="45720" numCol="2" spcCol="216000" rtlCol="0" anchor="t">
            <a:noAutofit/>
          </a:bodyPr>
          <a:lstStyle/>
          <a:p>
            <a:r>
              <a:rPr lang="en-US" sz="1200">
                <a:latin typeface="Avenir Next LT Pro"/>
                <a:cs typeface="Calibri Light"/>
              </a:rPr>
              <a:t>My grandpa was an Urdu poet (1970-2021). My native language is Urdu and I grew up listening to and reciting some of his poetry.</a:t>
            </a:r>
          </a:p>
          <a:p>
            <a:r>
              <a:rPr lang="en-US" sz="1200">
                <a:latin typeface="Avenir Next LT Pro"/>
                <a:cs typeface="Calibri Light"/>
              </a:rPr>
              <a:t>  </a:t>
            </a:r>
          </a:p>
          <a:p>
            <a:r>
              <a:rPr lang="en-US" sz="1200">
                <a:latin typeface="Avenir Next LT Pro"/>
                <a:cs typeface="Calibri Light"/>
              </a:rPr>
              <a:t>My grandpa loved his homeland and would write poetry to express his love. My grandpa was my inspiration and so I chose this poem as it makes me remember my Pakistani roots, though I may live in the UK. I believe that it is important to remember and celebrate your native country and roots. I (just like my grandpa in this poem) refer to Pakistan as my homeland.  </a:t>
            </a:r>
          </a:p>
          <a:p>
            <a:r>
              <a:rPr lang="en-US" sz="1200">
                <a:latin typeface="Avenir Next LT Pro"/>
                <a:cs typeface="Calibri Light"/>
              </a:rPr>
              <a:t>This poem is called 'Pakistan o Mera Pakistan'. In English this translates to: 'Pakistan oh my Pakistan’.</a:t>
            </a:r>
          </a:p>
          <a:p>
            <a:r>
              <a:rPr lang="en-US" sz="1200">
                <a:latin typeface="Avenir Next LT Pro"/>
                <a:cs typeface="Calibri Light"/>
              </a:rPr>
              <a:t>   </a:t>
            </a:r>
          </a:p>
          <a:p>
            <a:r>
              <a:rPr lang="en-US" sz="1200">
                <a:latin typeface="Avenir Next LT Pro"/>
                <a:cs typeface="Calibri Light"/>
              </a:rPr>
              <a:t>In this poem, my grandpa talks about him growing up in Pakistan and reminisces about his experiences while in his homeland. The experiences that he could not find living in the UK. This poem depicts Pakistan as one's home and gives an insight to the younger generations who have never visited Pakistan. It truly reflects the true beauty of my grandpa's homeland that could never be seen living anywhere else.</a:t>
            </a:r>
          </a:p>
          <a:p>
            <a:r>
              <a:rPr lang="en-US" sz="1200">
                <a:latin typeface="Avenir Next LT Pro"/>
                <a:cs typeface="Calibri Light"/>
              </a:rPr>
              <a:t>  </a:t>
            </a:r>
          </a:p>
          <a:p>
            <a:r>
              <a:rPr lang="en-US" sz="1200">
                <a:latin typeface="Avenir Next LT Pro"/>
                <a:cs typeface="Calibri Light"/>
              </a:rPr>
              <a:t>I like this poem because my grandpa talks about his childhood and there is a clear difference from my childhood (here in the UK) and his (in Pakistan) during the 1940's. </a:t>
            </a:r>
          </a:p>
          <a:p>
            <a:endParaRPr lang="en-US"/>
          </a:p>
        </p:txBody>
      </p:sp>
      <p:sp>
        <p:nvSpPr>
          <p:cNvPr id="9" name="Text Placeholder 3">
            <a:extLst>
              <a:ext uri="{FF2B5EF4-FFF2-40B4-BE49-F238E27FC236}">
                <a16:creationId xmlns:a16="http://schemas.microsoft.com/office/drawing/2014/main" id="{AC7583BA-D9C1-C20A-3C4C-2D138D76219D}"/>
              </a:ext>
            </a:extLst>
          </p:cNvPr>
          <p:cNvSpPr txBox="1">
            <a:spLocks/>
          </p:cNvSpPr>
          <p:nvPr/>
        </p:nvSpPr>
        <p:spPr>
          <a:xfrm>
            <a:off x="7983809" y="5838763"/>
            <a:ext cx="2801482" cy="535582"/>
          </a:xfrm>
          <a:prstGeom prst="rect">
            <a:avLst/>
          </a:prstGeom>
        </p:spPr>
        <p:txBody>
          <a:bodyPr numCol="1" spcCol="216000"/>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a:t>
            </a:r>
            <a:r>
              <a:rPr lang="en-US" err="1"/>
              <a:t>Mr</a:t>
            </a:r>
            <a:r>
              <a:rPr lang="en-US"/>
              <a:t> Mohammed Anwar (in Urdu) </a:t>
            </a:r>
          </a:p>
          <a:p>
            <a:r>
              <a:rPr lang="en-US"/>
              <a:t>(Founder of the Circle of Literary Friends) </a:t>
            </a:r>
          </a:p>
        </p:txBody>
      </p:sp>
      <p:sp>
        <p:nvSpPr>
          <p:cNvPr id="10" name="Text Placeholder 3">
            <a:extLst>
              <a:ext uri="{FF2B5EF4-FFF2-40B4-BE49-F238E27FC236}">
                <a16:creationId xmlns:a16="http://schemas.microsoft.com/office/drawing/2014/main" id="{C9D83E6E-9286-F4CD-8119-54D6FC4B56CD}"/>
              </a:ext>
            </a:extLst>
          </p:cNvPr>
          <p:cNvSpPr txBox="1">
            <a:spLocks/>
          </p:cNvSpPr>
          <p:nvPr/>
        </p:nvSpPr>
        <p:spPr>
          <a:xfrm>
            <a:off x="7943577" y="913997"/>
            <a:ext cx="2801482" cy="260433"/>
          </a:xfrm>
          <a:prstGeom prst="rect">
            <a:avLst/>
          </a:prstGeom>
        </p:spPr>
        <p:txBody>
          <a:bodyPr numCol="1" spcCol="216000"/>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Pakistan O My Pakistan </a:t>
            </a:r>
          </a:p>
        </p:txBody>
      </p:sp>
      <p:pic>
        <p:nvPicPr>
          <p:cNvPr id="7" name="Picture 6" descr="A close-up of a card&#10;&#10;Description automatically generated">
            <a:extLst>
              <a:ext uri="{FF2B5EF4-FFF2-40B4-BE49-F238E27FC236}">
                <a16:creationId xmlns:a16="http://schemas.microsoft.com/office/drawing/2014/main" id="{0F7C2AE2-2047-C2A6-4A24-660F3BC5CE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25166" y="1141970"/>
            <a:ext cx="3038305" cy="4736611"/>
          </a:xfrm>
          <a:prstGeom prst="rect">
            <a:avLst/>
          </a:prstGeom>
        </p:spPr>
      </p:pic>
    </p:spTree>
    <p:extLst>
      <p:ext uri="{BB962C8B-B14F-4D97-AF65-F5344CB8AC3E}">
        <p14:creationId xmlns:p14="http://schemas.microsoft.com/office/powerpoint/2010/main" val="11553814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7B6023-33DE-B4CA-C5D7-2A7DB3915FCD}"/>
              </a:ext>
            </a:extLst>
          </p:cNvPr>
          <p:cNvSpPr>
            <a:spLocks noGrp="1"/>
          </p:cNvSpPr>
          <p:nvPr>
            <p:ph type="body" sz="quarter" idx="10"/>
          </p:nvPr>
        </p:nvSpPr>
        <p:spPr>
          <a:xfrm>
            <a:off x="897928" y="1226019"/>
            <a:ext cx="10296529" cy="325103"/>
          </a:xfrm>
        </p:spPr>
        <p:txBody>
          <a:bodyPr vert="horz" lIns="91440" tIns="45720" rIns="91440" bIns="45720" rtlCol="0" anchor="t">
            <a:noAutofit/>
          </a:bodyPr>
          <a:lstStyle/>
          <a:p>
            <a:r>
              <a:rPr lang="en-US" sz="2000">
                <a:latin typeface="Avenir Next LT Pro"/>
                <a:cs typeface="Calibri"/>
              </a:rPr>
              <a:t>Polina </a:t>
            </a:r>
            <a:r>
              <a:rPr lang="en-US" sz="2000" err="1">
                <a:latin typeface="Avenir Next LT Pro"/>
                <a:cs typeface="Calibri"/>
              </a:rPr>
              <a:t>Boichuk</a:t>
            </a:r>
            <a:r>
              <a:rPr lang="en-US" sz="2000">
                <a:latin typeface="Avenir Next LT Pro"/>
                <a:cs typeface="Calibri"/>
              </a:rPr>
              <a:t> (Year 7)</a:t>
            </a:r>
          </a:p>
        </p:txBody>
      </p:sp>
      <p:sp>
        <p:nvSpPr>
          <p:cNvPr id="3" name="Text Placeholder 2">
            <a:extLst>
              <a:ext uri="{FF2B5EF4-FFF2-40B4-BE49-F238E27FC236}">
                <a16:creationId xmlns:a16="http://schemas.microsoft.com/office/drawing/2014/main" id="{AC8A8E3B-03BF-896E-1252-D13E4E7CC608}"/>
              </a:ext>
            </a:extLst>
          </p:cNvPr>
          <p:cNvSpPr>
            <a:spLocks noGrp="1"/>
          </p:cNvSpPr>
          <p:nvPr>
            <p:ph type="body" sz="quarter" idx="11"/>
          </p:nvPr>
        </p:nvSpPr>
        <p:spPr>
          <a:xfrm>
            <a:off x="893569" y="1557577"/>
            <a:ext cx="10296527" cy="260433"/>
          </a:xfrm>
        </p:spPr>
        <p:txBody>
          <a:bodyPr vert="horz" lIns="91440" tIns="45720" rIns="91440" bIns="45720" rtlCol="0" anchor="t">
            <a:noAutofit/>
          </a:bodyPr>
          <a:lstStyle/>
          <a:p>
            <a:r>
              <a:rPr lang="en-US" sz="1500">
                <a:latin typeface="Avenir Next LT Pro"/>
                <a:cs typeface="Calibri Light"/>
              </a:rPr>
              <a:t>Bury Grammar School</a:t>
            </a:r>
          </a:p>
        </p:txBody>
      </p:sp>
      <p:sp>
        <p:nvSpPr>
          <p:cNvPr id="4" name="Text Placeholder 3">
            <a:extLst>
              <a:ext uri="{FF2B5EF4-FFF2-40B4-BE49-F238E27FC236}">
                <a16:creationId xmlns:a16="http://schemas.microsoft.com/office/drawing/2014/main" id="{E0B24F08-E6CF-814D-858B-0B542E2164C6}"/>
              </a:ext>
            </a:extLst>
          </p:cNvPr>
          <p:cNvSpPr>
            <a:spLocks noGrp="1"/>
          </p:cNvSpPr>
          <p:nvPr>
            <p:ph type="body" sz="quarter" idx="12"/>
          </p:nvPr>
        </p:nvSpPr>
        <p:spPr>
          <a:xfrm>
            <a:off x="847455" y="2016671"/>
            <a:ext cx="3116794" cy="3997073"/>
          </a:xfrm>
        </p:spPr>
        <p:txBody>
          <a:bodyPr vert="horz" lIns="91440" tIns="45720" rIns="91440" bIns="45720" rtlCol="0" anchor="t">
            <a:noAutofit/>
          </a:bodyPr>
          <a:lstStyle/>
          <a:p>
            <a:r>
              <a:rPr lang="en-US">
                <a:latin typeface="Avenir Next LT Pro"/>
                <a:ea typeface="Calibri Light"/>
                <a:cs typeface="Calibri Light"/>
              </a:rPr>
              <a:t>My first language growing up was Ukrainian and in the solitude of my thoughts this was my language. Nowadays, my thoughts traverse Ukrainian and English and sometimes I even dream in English. But my bigger dream is not to forget my mother tongue which takes me back to my culture, identity and fond memories of my childhood and my first word ‘baba’ or was it? ` </a:t>
            </a:r>
          </a:p>
          <a:p>
            <a:endParaRPr lang="en-US">
              <a:latin typeface="Avenir Next LT Pro"/>
              <a:ea typeface="Calibri Light"/>
            </a:endParaRPr>
          </a:p>
          <a:p>
            <a:r>
              <a:rPr lang="en-US">
                <a:latin typeface="Avenir Next LT Pro"/>
                <a:ea typeface="Calibri Light"/>
                <a:cs typeface="Calibri Light"/>
              </a:rPr>
              <a:t>Christmas is a nostalgic time for me and brings back warm memories of happier times steeped in tradition. When I think of Christmas, my mind wanders to family and the times we have spent together. These traditions provide stability for me in an otherwise changing world. Christmas is a time of sharing and giving and I hope I can share our traditions in our new town, yet still look for the first star to appear in the sky knowing that my Ukranian family are looking up too. This is why my poem means more to me now than ever before</a:t>
            </a:r>
            <a:r>
              <a:rPr lang="en-US" sz="1200">
                <a:latin typeface="Avenir Next LT Pro"/>
                <a:ea typeface="Calibri Light"/>
                <a:cs typeface="Calibri Light"/>
              </a:rPr>
              <a:t>.</a:t>
            </a:r>
          </a:p>
          <a:p>
            <a:endParaRPr lang="en-US"/>
          </a:p>
        </p:txBody>
      </p:sp>
      <p:sp>
        <p:nvSpPr>
          <p:cNvPr id="5" name="Text Placeholder 4">
            <a:extLst>
              <a:ext uri="{FF2B5EF4-FFF2-40B4-BE49-F238E27FC236}">
                <a16:creationId xmlns:a16="http://schemas.microsoft.com/office/drawing/2014/main" id="{7B6BA50B-B33C-20CB-387E-DCAC803AE1FD}"/>
              </a:ext>
            </a:extLst>
          </p:cNvPr>
          <p:cNvSpPr>
            <a:spLocks noGrp="1"/>
          </p:cNvSpPr>
          <p:nvPr>
            <p:ph type="body" sz="quarter" idx="13"/>
          </p:nvPr>
        </p:nvSpPr>
        <p:spPr>
          <a:xfrm>
            <a:off x="4129701" y="1252696"/>
            <a:ext cx="7055134" cy="5125970"/>
          </a:xfrm>
        </p:spPr>
        <p:txBody>
          <a:bodyPr/>
          <a:lstStyle/>
          <a:p>
            <a:r>
              <a:rPr lang="az-Cyrl-AZ"/>
              <a:t>Я дуже люблю зимову пору року. </a:t>
            </a:r>
          </a:p>
          <a:p>
            <a:endParaRPr lang="az-Cyrl-AZ"/>
          </a:p>
          <a:p>
            <a:r>
              <a:rPr lang="en-US"/>
              <a:t>  </a:t>
            </a:r>
            <a:r>
              <a:rPr lang="az-Cyrl-AZ"/>
              <a:t>Коли розпочинається зима я відзначаю своє деньнародження і у нашій сім’й стартує святковий Грудень. </a:t>
            </a:r>
          </a:p>
          <a:p>
            <a:endParaRPr lang="az-Cyrl-AZ"/>
          </a:p>
          <a:p>
            <a:r>
              <a:rPr lang="az-Cyrl-AZ"/>
              <a:t> Саме у перший місяць зими у мене і мами і бабусі днвнародженя, а ще багато свят із різними традиціями і обрядами. </a:t>
            </a:r>
          </a:p>
          <a:p>
            <a:endParaRPr lang="az-Cyrl-AZ"/>
          </a:p>
          <a:p>
            <a:r>
              <a:rPr lang="az-Cyrl-AZ"/>
              <a:t>Моє найулюбленіше свято це різдво. </a:t>
            </a:r>
          </a:p>
          <a:p>
            <a:endParaRPr lang="az-Cyrl-AZ"/>
          </a:p>
          <a:p>
            <a:r>
              <a:rPr lang="az-Cyrl-AZ"/>
              <a:t> Звичайно, що ми стараємося дотримуватися Україньских традицій, але подарунки під ялинкою я також люблю. </a:t>
            </a:r>
          </a:p>
          <a:p>
            <a:endParaRPr lang="en-US"/>
          </a:p>
          <a:p>
            <a:endParaRPr lang="az-Cyrl-AZ"/>
          </a:p>
          <a:p>
            <a:r>
              <a:rPr lang="az-Cyrl-AZ"/>
              <a:t> Моя мама розповідала як це свято відзначали коли вона була маленька і говорить, що зараз все не так як було. </a:t>
            </a:r>
          </a:p>
          <a:p>
            <a:endParaRPr lang="en-US"/>
          </a:p>
          <a:p>
            <a:endParaRPr lang="az-Cyrl-AZ"/>
          </a:p>
          <a:p>
            <a:r>
              <a:rPr lang="az-Cyrl-AZ"/>
              <a:t> Але я дуже люблю коли ми їдемо у село Кутище до моєї старенької бабусі Марти, де завжди особлива атмосфера за святковим столом. </a:t>
            </a:r>
          </a:p>
          <a:p>
            <a:endParaRPr lang="az-Cyrl-AZ"/>
          </a:p>
          <a:p>
            <a:r>
              <a:rPr lang="az-Cyrl-AZ"/>
              <a:t> Готуєтся </a:t>
            </a:r>
            <a:r>
              <a:rPr lang="az-Cyrl-AZ" b="1"/>
              <a:t>12</a:t>
            </a:r>
            <a:r>
              <a:rPr lang="az-Cyrl-AZ"/>
              <a:t> різдвяних страв, накриваємо стіл і коли перша зірка появляєтся на небі ми сідаємо вечеряти.  </a:t>
            </a:r>
          </a:p>
          <a:p>
            <a:endParaRPr lang="en-US"/>
          </a:p>
          <a:p>
            <a:endParaRPr lang="az-Cyrl-AZ"/>
          </a:p>
          <a:p>
            <a:r>
              <a:rPr lang="az-Cyrl-AZ"/>
              <a:t>Я люблю слухати як мої рідні розказують про якісь історії зжиття, коли всі сміются, радіють та потім колядують. </a:t>
            </a:r>
          </a:p>
          <a:p>
            <a:endParaRPr lang="az-Cyrl-AZ"/>
          </a:p>
          <a:p>
            <a:r>
              <a:rPr lang="az-Cyrl-AZ"/>
              <a:t> Я недуже вмію калядувати, але в нас є спеціальна книга де можна знайти різні тексти колядок.  </a:t>
            </a:r>
          </a:p>
          <a:p>
            <a:endParaRPr lang="az-Cyrl-AZ"/>
          </a:p>
          <a:p>
            <a:r>
              <a:rPr lang="az-Cyrl-AZ"/>
              <a:t>А потім я біжу до ялинки і починаю відкривати подарунки. </a:t>
            </a:r>
          </a:p>
          <a:p>
            <a:endParaRPr lang="az-Cyrl-AZ"/>
          </a:p>
          <a:p>
            <a:r>
              <a:rPr lang="az-Cyrl-AZ"/>
              <a:t>Нажаль, уже </a:t>
            </a:r>
            <a:r>
              <a:rPr lang="az-Cyrl-AZ" b="1"/>
              <a:t>2</a:t>
            </a:r>
            <a:r>
              <a:rPr lang="az-Cyrl-AZ"/>
              <a:t> рік я не з своїми родичами і цього року відзначатиму Різдво не в Україні, не в Франківську і навіть не у Кутищах, але в англії. Як далеко від дому ми бу усе одно будемо готувати </a:t>
            </a:r>
            <a:r>
              <a:rPr lang="az-Cyrl-AZ" b="1"/>
              <a:t>12</a:t>
            </a:r>
            <a:r>
              <a:rPr lang="az-Cyrl-AZ"/>
              <a:t> страв як кутю, вареники ,пампухи . А  потім будемо колядквати напевне по </a:t>
            </a:r>
            <a:r>
              <a:rPr lang="en-US" b="1"/>
              <a:t>Viber</a:t>
            </a:r>
            <a:r>
              <a:rPr lang="en-US"/>
              <a:t>, </a:t>
            </a:r>
            <a:r>
              <a:rPr lang="az-Cyrl-AZ"/>
              <a:t>але щоб блище разом</a:t>
            </a:r>
          </a:p>
        </p:txBody>
      </p:sp>
      <p:sp>
        <p:nvSpPr>
          <p:cNvPr id="6" name="Text Placeholder 5">
            <a:extLst>
              <a:ext uri="{FF2B5EF4-FFF2-40B4-BE49-F238E27FC236}">
                <a16:creationId xmlns:a16="http://schemas.microsoft.com/office/drawing/2014/main" id="{A9FD0D02-D5C6-7E16-720D-D23CCF6D9300}"/>
              </a:ext>
            </a:extLst>
          </p:cNvPr>
          <p:cNvSpPr>
            <a:spLocks noGrp="1"/>
          </p:cNvSpPr>
          <p:nvPr>
            <p:ph type="body" sz="quarter" idx="14"/>
          </p:nvPr>
        </p:nvSpPr>
        <p:spPr>
          <a:xfrm>
            <a:off x="4129700" y="1041760"/>
            <a:ext cx="2423378" cy="232345"/>
          </a:xfrm>
        </p:spPr>
        <p:txBody>
          <a:bodyPr>
            <a:normAutofit lnSpcReduction="10000"/>
          </a:bodyPr>
          <a:lstStyle/>
          <a:p>
            <a:r>
              <a:rPr lang="en-US" b="1"/>
              <a:t>Christmas Traditions</a:t>
            </a:r>
          </a:p>
        </p:txBody>
      </p:sp>
      <p:sp>
        <p:nvSpPr>
          <p:cNvPr id="7" name="Text Placeholder 6">
            <a:extLst>
              <a:ext uri="{FF2B5EF4-FFF2-40B4-BE49-F238E27FC236}">
                <a16:creationId xmlns:a16="http://schemas.microsoft.com/office/drawing/2014/main" id="{ED2FA5C1-73C4-6A29-FEBE-5D2051672074}"/>
              </a:ext>
            </a:extLst>
          </p:cNvPr>
          <p:cNvSpPr>
            <a:spLocks noGrp="1"/>
          </p:cNvSpPr>
          <p:nvPr>
            <p:ph type="body" sz="quarter" idx="15"/>
          </p:nvPr>
        </p:nvSpPr>
        <p:spPr>
          <a:xfrm>
            <a:off x="4139586" y="6378666"/>
            <a:ext cx="2423379" cy="214310"/>
          </a:xfrm>
        </p:spPr>
        <p:txBody>
          <a:bodyPr>
            <a:normAutofit fontScale="92500" lnSpcReduction="20000"/>
          </a:bodyPr>
          <a:lstStyle/>
          <a:p>
            <a:r>
              <a:rPr lang="en-US"/>
              <a:t>By Polina </a:t>
            </a:r>
            <a:r>
              <a:rPr lang="en-US" err="1"/>
              <a:t>Bolchuk</a:t>
            </a:r>
            <a:r>
              <a:rPr lang="en-US"/>
              <a:t> (in </a:t>
            </a:r>
            <a:r>
              <a:rPr lang="en-US" err="1"/>
              <a:t>Ukranian</a:t>
            </a:r>
            <a:r>
              <a:rPr lang="en-US"/>
              <a:t>)</a:t>
            </a:r>
          </a:p>
        </p:txBody>
      </p:sp>
    </p:spTree>
    <p:extLst>
      <p:ext uri="{BB962C8B-B14F-4D97-AF65-F5344CB8AC3E}">
        <p14:creationId xmlns:p14="http://schemas.microsoft.com/office/powerpoint/2010/main" val="9544263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FE6CDF-890E-3648-66FA-DDE5B6A10654}"/>
              </a:ext>
            </a:extLst>
          </p:cNvPr>
          <p:cNvSpPr>
            <a:spLocks noGrp="1"/>
          </p:cNvSpPr>
          <p:nvPr>
            <p:ph type="body" sz="quarter" idx="10"/>
          </p:nvPr>
        </p:nvSpPr>
        <p:spPr>
          <a:xfrm>
            <a:off x="947735" y="1699666"/>
            <a:ext cx="3176590" cy="325103"/>
          </a:xfrm>
        </p:spPr>
        <p:txBody>
          <a:bodyPr vert="horz" lIns="91440" tIns="45720" rIns="91440" bIns="45720" rtlCol="0" anchor="t">
            <a:normAutofit fontScale="85000" lnSpcReduction="20000"/>
          </a:bodyPr>
          <a:lstStyle/>
          <a:p>
            <a:r>
              <a:rPr lang="en-US">
                <a:latin typeface="Avenir Next LT Pro"/>
                <a:cs typeface="Calibri"/>
              </a:rPr>
              <a:t>Iris Leung (Year 7)</a:t>
            </a:r>
          </a:p>
        </p:txBody>
      </p:sp>
      <p:sp>
        <p:nvSpPr>
          <p:cNvPr id="3" name="Text Placeholder 2">
            <a:extLst>
              <a:ext uri="{FF2B5EF4-FFF2-40B4-BE49-F238E27FC236}">
                <a16:creationId xmlns:a16="http://schemas.microsoft.com/office/drawing/2014/main" id="{4F7320ED-6977-BB5A-2684-309C697B3B26}"/>
              </a:ext>
            </a:extLst>
          </p:cNvPr>
          <p:cNvSpPr>
            <a:spLocks noGrp="1"/>
          </p:cNvSpPr>
          <p:nvPr>
            <p:ph type="body" sz="quarter" idx="11"/>
          </p:nvPr>
        </p:nvSpPr>
        <p:spPr>
          <a:xfrm>
            <a:off x="947736" y="2052893"/>
            <a:ext cx="3176590" cy="260433"/>
          </a:xfrm>
        </p:spPr>
        <p:txBody>
          <a:bodyPr vert="horz" lIns="91440" tIns="45720" rIns="91440" bIns="45720" rtlCol="0" anchor="t">
            <a:normAutofit fontScale="85000" lnSpcReduction="20000"/>
          </a:bodyPr>
          <a:lstStyle/>
          <a:p>
            <a:r>
              <a:rPr lang="en-US">
                <a:latin typeface="Avenir Next LT Pro"/>
                <a:cs typeface="Calibri Light"/>
              </a:rPr>
              <a:t>Cheadle Hulme High School</a:t>
            </a:r>
          </a:p>
        </p:txBody>
      </p:sp>
      <p:sp>
        <p:nvSpPr>
          <p:cNvPr id="4" name="Text Placeholder 3">
            <a:extLst>
              <a:ext uri="{FF2B5EF4-FFF2-40B4-BE49-F238E27FC236}">
                <a16:creationId xmlns:a16="http://schemas.microsoft.com/office/drawing/2014/main" id="{510D5BD4-A311-FEED-E916-B57D864AAB96}"/>
              </a:ext>
            </a:extLst>
          </p:cNvPr>
          <p:cNvSpPr>
            <a:spLocks noGrp="1"/>
          </p:cNvSpPr>
          <p:nvPr>
            <p:ph type="body" sz="quarter" idx="12"/>
          </p:nvPr>
        </p:nvSpPr>
        <p:spPr>
          <a:xfrm>
            <a:off x="947735" y="2594643"/>
            <a:ext cx="2689636" cy="2512581"/>
          </a:xfrm>
        </p:spPr>
        <p:txBody>
          <a:bodyPr vert="horz" lIns="91440" tIns="45720" rIns="91440" bIns="45720" rtlCol="0" anchor="t">
            <a:normAutofit/>
          </a:bodyPr>
          <a:lstStyle/>
          <a:p>
            <a:r>
              <a:rPr lang="en-US" sz="1400">
                <a:latin typeface="Avenir Next LT Pro"/>
                <a:ea typeface="Calibri Light"/>
                <a:cs typeface="Calibri Light"/>
              </a:rPr>
              <a:t>This poem is about my thoughts when I was on the plane, leaving my hometown and coming to England.  </a:t>
            </a:r>
          </a:p>
          <a:p>
            <a:endParaRPr lang="en-US" sz="1400">
              <a:latin typeface="Avenir Next LT Pro"/>
              <a:ea typeface="Calibri Light"/>
            </a:endParaRPr>
          </a:p>
          <a:p>
            <a:r>
              <a:rPr lang="en-US" sz="1400">
                <a:latin typeface="Avenir Next LT Pro"/>
                <a:ea typeface="Calibri Light"/>
                <a:cs typeface="Calibri Light"/>
              </a:rPr>
              <a:t>The place I was born is no longer prosperous and stable.  The blood and sweat of our Hong Kong citizens spent to strive for our rights has eventually led to separation.</a:t>
            </a:r>
          </a:p>
        </p:txBody>
      </p:sp>
      <p:sp>
        <p:nvSpPr>
          <p:cNvPr id="8" name="Text Placeholder 5">
            <a:extLst>
              <a:ext uri="{FF2B5EF4-FFF2-40B4-BE49-F238E27FC236}">
                <a16:creationId xmlns:a16="http://schemas.microsoft.com/office/drawing/2014/main" id="{ECD23996-6EF6-B580-1AB4-B6DF1261B856}"/>
              </a:ext>
            </a:extLst>
          </p:cNvPr>
          <p:cNvSpPr txBox="1">
            <a:spLocks/>
          </p:cNvSpPr>
          <p:nvPr/>
        </p:nvSpPr>
        <p:spPr>
          <a:xfrm>
            <a:off x="4332290" y="1012389"/>
            <a:ext cx="2376486" cy="2323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Farewell</a:t>
            </a:r>
          </a:p>
        </p:txBody>
      </p:sp>
      <p:sp>
        <p:nvSpPr>
          <p:cNvPr id="9" name="Text Placeholder 6">
            <a:extLst>
              <a:ext uri="{FF2B5EF4-FFF2-40B4-BE49-F238E27FC236}">
                <a16:creationId xmlns:a16="http://schemas.microsoft.com/office/drawing/2014/main" id="{0364509C-CE77-9F13-89D9-F1E9ECE9F4A4}"/>
              </a:ext>
            </a:extLst>
          </p:cNvPr>
          <p:cNvSpPr txBox="1">
            <a:spLocks/>
          </p:cNvSpPr>
          <p:nvPr/>
        </p:nvSpPr>
        <p:spPr>
          <a:xfrm>
            <a:off x="4332289" y="5900538"/>
            <a:ext cx="2928320" cy="233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Iris Leung (in Traditional Chinese)</a:t>
            </a:r>
          </a:p>
        </p:txBody>
      </p:sp>
      <p:pic>
        <p:nvPicPr>
          <p:cNvPr id="10" name="Picture 9" descr="A close-up of a book&#10;&#10;Description automatically generated">
            <a:extLst>
              <a:ext uri="{FF2B5EF4-FFF2-40B4-BE49-F238E27FC236}">
                <a16:creationId xmlns:a16="http://schemas.microsoft.com/office/drawing/2014/main" id="{57BBC026-2ACD-FEB7-F04A-D35BB7468B36}"/>
              </a:ext>
            </a:extLst>
          </p:cNvPr>
          <p:cNvPicPr>
            <a:picLocks noChangeAspect="1"/>
          </p:cNvPicPr>
          <p:nvPr/>
        </p:nvPicPr>
        <p:blipFill rotWithShape="1">
          <a:blip r:embed="rId2"/>
          <a:srcRect t="10580" r="50206"/>
          <a:stretch/>
        </p:blipFill>
        <p:spPr>
          <a:xfrm>
            <a:off x="4332289" y="1244734"/>
            <a:ext cx="3974313" cy="4656659"/>
          </a:xfrm>
          <a:prstGeom prst="rect">
            <a:avLst/>
          </a:prstGeom>
        </p:spPr>
      </p:pic>
    </p:spTree>
    <p:extLst>
      <p:ext uri="{BB962C8B-B14F-4D97-AF65-F5344CB8AC3E}">
        <p14:creationId xmlns:p14="http://schemas.microsoft.com/office/powerpoint/2010/main" val="1909565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987C93-92AF-C946-59E4-3E219A5D0CA9}"/>
              </a:ext>
            </a:extLst>
          </p:cNvPr>
          <p:cNvSpPr>
            <a:spLocks noGrp="1"/>
          </p:cNvSpPr>
          <p:nvPr>
            <p:ph type="body" sz="quarter" idx="10"/>
          </p:nvPr>
        </p:nvSpPr>
        <p:spPr>
          <a:xfrm>
            <a:off x="1077575" y="1282131"/>
            <a:ext cx="10296529" cy="325103"/>
          </a:xfrm>
        </p:spPr>
        <p:txBody>
          <a:bodyPr vert="horz" lIns="91440" tIns="45720" rIns="91440" bIns="45720" rtlCol="0" anchor="t">
            <a:normAutofit fontScale="85000" lnSpcReduction="20000"/>
          </a:bodyPr>
          <a:lstStyle/>
          <a:p>
            <a:r>
              <a:rPr lang="en-US">
                <a:latin typeface="Avenir Next LT Pro"/>
                <a:cs typeface="Calibri"/>
              </a:rPr>
              <a:t>Charvy Gali (Year 8)</a:t>
            </a:r>
          </a:p>
        </p:txBody>
      </p:sp>
      <p:sp>
        <p:nvSpPr>
          <p:cNvPr id="3" name="Text Placeholder 2">
            <a:extLst>
              <a:ext uri="{FF2B5EF4-FFF2-40B4-BE49-F238E27FC236}">
                <a16:creationId xmlns:a16="http://schemas.microsoft.com/office/drawing/2014/main" id="{5BE3D3EE-4C83-0ECB-400D-EF5A6F3C4ABA}"/>
              </a:ext>
            </a:extLst>
          </p:cNvPr>
          <p:cNvSpPr>
            <a:spLocks noGrp="1"/>
          </p:cNvSpPr>
          <p:nvPr>
            <p:ph type="body" sz="quarter" idx="11"/>
          </p:nvPr>
        </p:nvSpPr>
        <p:spPr>
          <a:xfrm>
            <a:off x="1077577" y="1635358"/>
            <a:ext cx="2619330" cy="260433"/>
          </a:xfrm>
        </p:spPr>
        <p:txBody>
          <a:bodyPr vert="horz" lIns="91440" tIns="45720" rIns="91440" bIns="45720" rtlCol="0" anchor="t">
            <a:normAutofit fontScale="85000" lnSpcReduction="20000"/>
          </a:bodyPr>
          <a:lstStyle/>
          <a:p>
            <a:r>
              <a:rPr lang="en-US">
                <a:latin typeface="Avenir Next LT Pro"/>
                <a:cs typeface="Calibri Light"/>
              </a:rPr>
              <a:t>Co-op Academy </a:t>
            </a:r>
            <a:r>
              <a:rPr lang="en-US" err="1">
                <a:latin typeface="Avenir Next LT Pro"/>
                <a:cs typeface="Calibri Light"/>
              </a:rPr>
              <a:t>Priesthorpe</a:t>
            </a:r>
            <a:endParaRPr lang="en-US">
              <a:latin typeface="Avenir Next LT Pro"/>
              <a:cs typeface="Calibri Light"/>
            </a:endParaRPr>
          </a:p>
        </p:txBody>
      </p:sp>
      <p:sp>
        <p:nvSpPr>
          <p:cNvPr id="4" name="Text Placeholder 3">
            <a:extLst>
              <a:ext uri="{FF2B5EF4-FFF2-40B4-BE49-F238E27FC236}">
                <a16:creationId xmlns:a16="http://schemas.microsoft.com/office/drawing/2014/main" id="{1FD85738-3DC1-5103-483C-059133B2AF7E}"/>
              </a:ext>
            </a:extLst>
          </p:cNvPr>
          <p:cNvSpPr>
            <a:spLocks noGrp="1"/>
          </p:cNvSpPr>
          <p:nvPr>
            <p:ph type="body" sz="quarter" idx="12"/>
          </p:nvPr>
        </p:nvSpPr>
        <p:spPr>
          <a:xfrm>
            <a:off x="1077576" y="2271053"/>
            <a:ext cx="4871253" cy="3044937"/>
          </a:xfrm>
        </p:spPr>
        <p:txBody>
          <a:bodyPr vert="horz" lIns="91440" tIns="45720" rIns="91440" bIns="45720" rtlCol="0" anchor="t">
            <a:normAutofit/>
          </a:bodyPr>
          <a:lstStyle/>
          <a:p>
            <a:r>
              <a:rPr lang="en-US" sz="1400">
                <a:latin typeface="Avenir Next LT Pro"/>
                <a:cs typeface="Calibri Light"/>
              </a:rPr>
              <a:t>The reason why I chose this poem is because I may not be able to tell my mum how much she means to me. This poem says it all. Even though my words will never do enough in thanking her for the great contribution she made to my life, I want her to know that I am deeply grateful. She has supported me and encouraged me throughout my life. She’s the best among the rest!  </a:t>
            </a:r>
          </a:p>
          <a:p>
            <a:endParaRPr lang="en-US" sz="1400">
              <a:latin typeface="Avenir Next LT Pro"/>
            </a:endParaRPr>
          </a:p>
          <a:p>
            <a:r>
              <a:rPr lang="en-US" sz="1400">
                <a:latin typeface="Avenir Next LT Pro"/>
                <a:cs typeface="Calibri Light"/>
              </a:rPr>
              <a:t>No one has a pure heart other than your mother. She believes in you and she’ll always be there for you in your hardest times. She is the only one who understands you and will always believe in you. She must have made a lot of sacrifices for your happiness. </a:t>
            </a:r>
          </a:p>
        </p:txBody>
      </p:sp>
      <p:pic>
        <p:nvPicPr>
          <p:cNvPr id="8" name="Picture 7" descr="A page with text and a rainbow&#10;&#10;Description automatically generated">
            <a:extLst>
              <a:ext uri="{FF2B5EF4-FFF2-40B4-BE49-F238E27FC236}">
                <a16:creationId xmlns:a16="http://schemas.microsoft.com/office/drawing/2014/main" id="{F8AEEAEC-83FE-0A05-9851-8A1C9A7FE966}"/>
              </a:ext>
            </a:extLst>
          </p:cNvPr>
          <p:cNvPicPr>
            <a:picLocks noChangeAspect="1"/>
          </p:cNvPicPr>
          <p:nvPr/>
        </p:nvPicPr>
        <p:blipFill>
          <a:blip r:embed="rId2"/>
          <a:stretch>
            <a:fillRect/>
          </a:stretch>
        </p:blipFill>
        <p:spPr>
          <a:xfrm>
            <a:off x="6547726" y="1235336"/>
            <a:ext cx="4000500" cy="4686300"/>
          </a:xfrm>
          <a:prstGeom prst="rect">
            <a:avLst/>
          </a:prstGeom>
        </p:spPr>
      </p:pic>
      <p:sp>
        <p:nvSpPr>
          <p:cNvPr id="9" name="Text Placeholder 3">
            <a:extLst>
              <a:ext uri="{FF2B5EF4-FFF2-40B4-BE49-F238E27FC236}">
                <a16:creationId xmlns:a16="http://schemas.microsoft.com/office/drawing/2014/main" id="{6E62342F-F653-2AFF-F2E1-0D59CFBEE6B5}"/>
              </a:ext>
            </a:extLst>
          </p:cNvPr>
          <p:cNvSpPr txBox="1">
            <a:spLocks/>
          </p:cNvSpPr>
          <p:nvPr/>
        </p:nvSpPr>
        <p:spPr>
          <a:xfrm>
            <a:off x="6459618" y="979419"/>
            <a:ext cx="2376486" cy="28627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Mother</a:t>
            </a:r>
          </a:p>
        </p:txBody>
      </p:sp>
      <p:sp>
        <p:nvSpPr>
          <p:cNvPr id="10" name="Text Placeholder 3">
            <a:extLst>
              <a:ext uri="{FF2B5EF4-FFF2-40B4-BE49-F238E27FC236}">
                <a16:creationId xmlns:a16="http://schemas.microsoft.com/office/drawing/2014/main" id="{878178E8-E763-C671-80A9-E4A333AB3461}"/>
              </a:ext>
            </a:extLst>
          </p:cNvPr>
          <p:cNvSpPr txBox="1">
            <a:spLocks/>
          </p:cNvSpPr>
          <p:nvPr/>
        </p:nvSpPr>
        <p:spPr>
          <a:xfrm>
            <a:off x="6459618" y="5949760"/>
            <a:ext cx="4000500" cy="26043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Poem ‘Amma’ by </a:t>
            </a:r>
            <a:r>
              <a:rPr lang="en-US" err="1"/>
              <a:t>Padeti</a:t>
            </a:r>
            <a:r>
              <a:rPr lang="en-US"/>
              <a:t> Johnson (in Telugu)</a:t>
            </a:r>
          </a:p>
        </p:txBody>
      </p:sp>
    </p:spTree>
    <p:extLst>
      <p:ext uri="{BB962C8B-B14F-4D97-AF65-F5344CB8AC3E}">
        <p14:creationId xmlns:p14="http://schemas.microsoft.com/office/powerpoint/2010/main" val="24454850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4DF543-7350-C812-D5AA-5AE1C35A1F04}"/>
              </a:ext>
            </a:extLst>
          </p:cNvPr>
          <p:cNvSpPr txBox="1"/>
          <p:nvPr/>
        </p:nvSpPr>
        <p:spPr>
          <a:xfrm>
            <a:off x="6399777" y="2464855"/>
            <a:ext cx="5169054" cy="3486083"/>
          </a:xfrm>
          <a:custGeom>
            <a:avLst/>
            <a:gdLst>
              <a:gd name="connsiteX0" fmla="*/ 0 w 5169054"/>
              <a:gd name="connsiteY0" fmla="*/ 0 h 3486083"/>
              <a:gd name="connsiteX1" fmla="*/ 5169054 w 5169054"/>
              <a:gd name="connsiteY1" fmla="*/ 0 h 3486083"/>
              <a:gd name="connsiteX2" fmla="*/ 5169054 w 5169054"/>
              <a:gd name="connsiteY2" fmla="*/ 3486083 h 3486083"/>
              <a:gd name="connsiteX3" fmla="*/ 0 w 5169054"/>
              <a:gd name="connsiteY3" fmla="*/ 3486083 h 3486083"/>
              <a:gd name="connsiteX4" fmla="*/ 0 w 5169054"/>
              <a:gd name="connsiteY4" fmla="*/ 0 h 34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054" h="3486083" fill="none" extrusionOk="0">
                <a:moveTo>
                  <a:pt x="0" y="0"/>
                </a:moveTo>
                <a:cubicBezTo>
                  <a:pt x="1194010" y="-149972"/>
                  <a:pt x="2969832" y="85198"/>
                  <a:pt x="5169054" y="0"/>
                </a:cubicBezTo>
                <a:cubicBezTo>
                  <a:pt x="5338465" y="644990"/>
                  <a:pt x="5254608" y="2833169"/>
                  <a:pt x="5169054" y="3486083"/>
                </a:cubicBezTo>
                <a:cubicBezTo>
                  <a:pt x="4050894" y="3577459"/>
                  <a:pt x="1048334" y="3480026"/>
                  <a:pt x="0" y="3486083"/>
                </a:cubicBezTo>
                <a:cubicBezTo>
                  <a:pt x="-92943" y="2672543"/>
                  <a:pt x="-168235" y="886419"/>
                  <a:pt x="0" y="0"/>
                </a:cubicBezTo>
                <a:close/>
              </a:path>
              <a:path w="5169054" h="3486083" stroke="0" extrusionOk="0">
                <a:moveTo>
                  <a:pt x="0" y="0"/>
                </a:moveTo>
                <a:cubicBezTo>
                  <a:pt x="2165486" y="-113254"/>
                  <a:pt x="3616993" y="102601"/>
                  <a:pt x="5169054" y="0"/>
                </a:cubicBezTo>
                <a:cubicBezTo>
                  <a:pt x="5116229" y="1562086"/>
                  <a:pt x="5292228" y="1750692"/>
                  <a:pt x="5169054" y="3486083"/>
                </a:cubicBezTo>
                <a:cubicBezTo>
                  <a:pt x="4288579" y="3541893"/>
                  <a:pt x="2065502" y="3655041"/>
                  <a:pt x="0" y="3486083"/>
                </a:cubicBezTo>
                <a:cubicBezTo>
                  <a:pt x="-144930" y="2931340"/>
                  <a:pt x="-18259" y="1507823"/>
                  <a:pt x="0" y="0"/>
                </a:cubicBezTo>
                <a:close/>
              </a:path>
            </a:pathLst>
          </a:custGeom>
          <a:solidFill>
            <a:schemeClr val="accent2">
              <a:lumMod val="20000"/>
              <a:lumOff val="80000"/>
            </a:schemeClr>
          </a:solidFill>
          <a:ln w="57150">
            <a:solidFill>
              <a:schemeClr val="accent2">
                <a:lumMod val="40000"/>
                <a:lumOff val="60000"/>
              </a:schemeClr>
            </a:solidFill>
            <a:extLst>
              <a:ext uri="{C807C97D-BFC1-408E-A445-0C87EB9F89A2}">
                <ask:lineSketchStyleProps xmlns:ask="http://schemas.microsoft.com/office/drawing/2018/sketchyshapes" sd="3499211612">
                  <a:prstGeom prst="rect">
                    <a:avLst/>
                  </a:prstGeom>
                  <ask:type>
                    <ask:lineSketchCurve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1600">
                <a:latin typeface="Avenir Next LT Pro"/>
              </a:rPr>
              <a:t>This year 2,700 young people between the ages of 8-18 took part in Mother Tongue Other Tongue.   </a:t>
            </a:r>
            <a:endParaRPr lang="en-US" sz="1600">
              <a:latin typeface="Avenir Next LT Pro"/>
            </a:endParaRPr>
          </a:p>
          <a:p>
            <a:pPr>
              <a:lnSpc>
                <a:spcPct val="90000"/>
              </a:lnSpc>
              <a:spcBef>
                <a:spcPts val="1000"/>
              </a:spcBef>
            </a:pPr>
            <a:r>
              <a:rPr lang="en-GB" sz="1600">
                <a:latin typeface="Avenir Next LT Pro"/>
              </a:rPr>
              <a:t>Our judges read 250 entries from 38 schools, in 50 languages.   </a:t>
            </a:r>
            <a:endParaRPr lang="en-US" sz="1600">
              <a:latin typeface="Avenir Next LT Pro"/>
            </a:endParaRPr>
          </a:p>
          <a:p>
            <a:pPr>
              <a:lnSpc>
                <a:spcPct val="90000"/>
              </a:lnSpc>
              <a:spcBef>
                <a:spcPts val="1000"/>
              </a:spcBef>
            </a:pPr>
            <a:r>
              <a:rPr lang="en-GB" sz="1600">
                <a:latin typeface="Avenir Next LT Pro"/>
              </a:rPr>
              <a:t>Mother Tongue invites young people to share poems and songs in a language they regard as their mother tongue.   </a:t>
            </a:r>
            <a:endParaRPr lang="en-US" sz="1600">
              <a:latin typeface="Avenir Next LT Pro"/>
            </a:endParaRPr>
          </a:p>
          <a:p>
            <a:pPr>
              <a:lnSpc>
                <a:spcPct val="90000"/>
              </a:lnSpc>
              <a:spcBef>
                <a:spcPts val="1000"/>
              </a:spcBef>
            </a:pPr>
            <a:r>
              <a:rPr lang="en-GB" sz="1600">
                <a:latin typeface="Avenir Next LT Pro"/>
              </a:rPr>
              <a:t>These can be poems that they have found, or that they remember from childhood, or that others have shared with them.  Or they can be original and written by the young person in their mother language.   </a:t>
            </a:r>
            <a:endParaRPr lang="en-US" sz="1600">
              <a:latin typeface="Avenir Next LT Pro"/>
            </a:endParaRPr>
          </a:p>
          <a:p>
            <a:pPr>
              <a:lnSpc>
                <a:spcPct val="90000"/>
              </a:lnSpc>
              <a:spcBef>
                <a:spcPts val="1000"/>
              </a:spcBef>
            </a:pPr>
            <a:r>
              <a:rPr lang="en-GB" sz="1600">
                <a:latin typeface="Avenir Next LT Pro"/>
              </a:rPr>
              <a:t>We asked everyone to say something about why they wanted to share their particular poem. </a:t>
            </a:r>
            <a:endParaRPr lang="en-US">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0948185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340AAA-A487-BCC9-3EC7-B7BC82A8A428}"/>
              </a:ext>
            </a:extLst>
          </p:cNvPr>
          <p:cNvSpPr>
            <a:spLocks noGrp="1"/>
          </p:cNvSpPr>
          <p:nvPr>
            <p:ph type="body" sz="quarter" idx="10"/>
          </p:nvPr>
        </p:nvSpPr>
        <p:spPr>
          <a:xfrm>
            <a:off x="947734" y="1167309"/>
            <a:ext cx="10296529" cy="325103"/>
          </a:xfrm>
        </p:spPr>
        <p:txBody>
          <a:bodyPr vert="horz" lIns="91440" tIns="45720" rIns="91440" bIns="45720" rtlCol="0" anchor="t">
            <a:normAutofit fontScale="85000" lnSpcReduction="20000"/>
          </a:bodyPr>
          <a:lstStyle/>
          <a:p>
            <a:r>
              <a:rPr lang="en-US">
                <a:latin typeface="Avenir Next LT Pro"/>
                <a:cs typeface="Calibri"/>
              </a:rPr>
              <a:t>Sahana Jayachandran (Year 10)</a:t>
            </a:r>
          </a:p>
        </p:txBody>
      </p:sp>
      <p:sp>
        <p:nvSpPr>
          <p:cNvPr id="3" name="Text Placeholder 2">
            <a:extLst>
              <a:ext uri="{FF2B5EF4-FFF2-40B4-BE49-F238E27FC236}">
                <a16:creationId xmlns:a16="http://schemas.microsoft.com/office/drawing/2014/main" id="{E7EE4BCA-D5E3-0750-8251-0C09F2337439}"/>
              </a:ext>
            </a:extLst>
          </p:cNvPr>
          <p:cNvSpPr>
            <a:spLocks noGrp="1"/>
          </p:cNvSpPr>
          <p:nvPr>
            <p:ph type="body" sz="quarter" idx="11"/>
          </p:nvPr>
        </p:nvSpPr>
        <p:spPr>
          <a:xfrm>
            <a:off x="947735" y="1520536"/>
            <a:ext cx="10296527" cy="260433"/>
          </a:xfrm>
        </p:spPr>
        <p:txBody>
          <a:bodyPr vert="horz" lIns="91440" tIns="45720" rIns="91440" bIns="45720" rtlCol="0" anchor="t">
            <a:normAutofit fontScale="85000" lnSpcReduction="20000"/>
          </a:bodyPr>
          <a:lstStyle/>
          <a:p>
            <a:r>
              <a:rPr lang="en-US">
                <a:latin typeface="Avenir Next LT Pro"/>
                <a:cs typeface="Calibri Light"/>
              </a:rPr>
              <a:t>Coop Academy </a:t>
            </a:r>
            <a:r>
              <a:rPr lang="en-US" err="1">
                <a:latin typeface="Avenir Next LT Pro"/>
                <a:cs typeface="Calibri Light"/>
              </a:rPr>
              <a:t>Priesthorpe</a:t>
            </a:r>
            <a:endParaRPr lang="en-US">
              <a:latin typeface="Avenir Next LT Pro"/>
              <a:cs typeface="Calibri Light"/>
            </a:endParaRPr>
          </a:p>
        </p:txBody>
      </p:sp>
      <p:sp>
        <p:nvSpPr>
          <p:cNvPr id="4" name="Text Placeholder 3">
            <a:extLst>
              <a:ext uri="{FF2B5EF4-FFF2-40B4-BE49-F238E27FC236}">
                <a16:creationId xmlns:a16="http://schemas.microsoft.com/office/drawing/2014/main" id="{058BF6AB-BB14-A7EE-5CBA-FF33553046ED}"/>
              </a:ext>
            </a:extLst>
          </p:cNvPr>
          <p:cNvSpPr>
            <a:spLocks noGrp="1"/>
          </p:cNvSpPr>
          <p:nvPr>
            <p:ph type="body" sz="quarter" idx="12"/>
          </p:nvPr>
        </p:nvSpPr>
        <p:spPr>
          <a:xfrm>
            <a:off x="947735" y="2124917"/>
            <a:ext cx="3858732" cy="3253704"/>
          </a:xfrm>
        </p:spPr>
        <p:txBody>
          <a:bodyPr vert="horz" lIns="91440" tIns="45720" rIns="91440" bIns="45720" rtlCol="0" anchor="t">
            <a:noAutofit/>
          </a:bodyPr>
          <a:lstStyle/>
          <a:p>
            <a:r>
              <a:rPr lang="en-US" sz="1200">
                <a:latin typeface="Calibri Light"/>
                <a:ea typeface="Calibri Light"/>
                <a:cs typeface="Calibri Light"/>
              </a:rPr>
              <a:t>The poem celebrates Tamil land’s natural beauty and cultural heritage. It describes  </a:t>
            </a:r>
          </a:p>
          <a:p>
            <a:endParaRPr lang="en-US" sz="1200">
              <a:ea typeface="Calibri Light"/>
            </a:endParaRPr>
          </a:p>
          <a:p>
            <a:r>
              <a:rPr lang="en-US" sz="1200">
                <a:latin typeface="Calibri Light"/>
                <a:ea typeface="Calibri Light"/>
                <a:cs typeface="Calibri Light"/>
              </a:rPr>
              <a:t>“the wind carrying flower fragrances and the earth’s fertility, the cooing and chirping of birds that come fluttering”; </a:t>
            </a:r>
            <a:r>
              <a:rPr lang="en-US" sz="1200" err="1">
                <a:latin typeface="Calibri Light"/>
                <a:ea typeface="Calibri Light"/>
                <a:cs typeface="Calibri Light"/>
              </a:rPr>
              <a:t>symbolising</a:t>
            </a:r>
            <a:r>
              <a:rPr lang="en-US" sz="1200">
                <a:latin typeface="Calibri Light"/>
                <a:ea typeface="Calibri Light"/>
                <a:cs typeface="Calibri Light"/>
              </a:rPr>
              <a:t> a deep connection with nature.   </a:t>
            </a:r>
          </a:p>
          <a:p>
            <a:endParaRPr lang="en-US" sz="1200">
              <a:ea typeface="Calibri Light"/>
            </a:endParaRPr>
          </a:p>
          <a:p>
            <a:r>
              <a:rPr lang="en-US" sz="1200">
                <a:latin typeface="Calibri Light"/>
                <a:ea typeface="Calibri Light"/>
                <a:cs typeface="Calibri Light"/>
              </a:rPr>
              <a:t>The arrival of Tamil poets in the line “When the first poets of the Tamil land arrived, the marriage of Tamil life happened” signifies the union of culture and environment, creating a harmonious way of life.  </a:t>
            </a:r>
          </a:p>
          <a:p>
            <a:endParaRPr lang="en-US" sz="1200">
              <a:ea typeface="Calibri Light"/>
            </a:endParaRPr>
          </a:p>
          <a:p>
            <a:r>
              <a:rPr lang="en-US" sz="1200">
                <a:latin typeface="Calibri Light"/>
                <a:ea typeface="Calibri Light"/>
                <a:cs typeface="Calibri Light"/>
              </a:rPr>
              <a:t>It describes the interconnected hiss of nature, culture and people. This fusion of elements enriches the readers’ appreciations of Tamil tradition. It captures the essence of a thriving, culturally vibrant community, deeply rooted in its natural surroundings. </a:t>
            </a:r>
          </a:p>
        </p:txBody>
      </p:sp>
      <p:pic>
        <p:nvPicPr>
          <p:cNvPr id="7" name="Picture 6" descr="A close-up of a letter&#10;&#10;Description automatically generated">
            <a:extLst>
              <a:ext uri="{FF2B5EF4-FFF2-40B4-BE49-F238E27FC236}">
                <a16:creationId xmlns:a16="http://schemas.microsoft.com/office/drawing/2014/main" id="{F8231441-A6D2-221C-3637-2EF73009C86C}"/>
              </a:ext>
            </a:extLst>
          </p:cNvPr>
          <p:cNvPicPr>
            <a:picLocks noChangeAspect="1"/>
          </p:cNvPicPr>
          <p:nvPr/>
        </p:nvPicPr>
        <p:blipFill>
          <a:blip r:embed="rId2"/>
          <a:stretch>
            <a:fillRect/>
          </a:stretch>
        </p:blipFill>
        <p:spPr>
          <a:xfrm>
            <a:off x="4915326" y="1597518"/>
            <a:ext cx="6328936" cy="4067896"/>
          </a:xfrm>
          <a:prstGeom prst="rect">
            <a:avLst/>
          </a:prstGeom>
        </p:spPr>
      </p:pic>
      <p:sp>
        <p:nvSpPr>
          <p:cNvPr id="8" name="Text Placeholder 3">
            <a:extLst>
              <a:ext uri="{FF2B5EF4-FFF2-40B4-BE49-F238E27FC236}">
                <a16:creationId xmlns:a16="http://schemas.microsoft.com/office/drawing/2014/main" id="{82561D36-82C8-651F-692D-9A53C33E191F}"/>
              </a:ext>
            </a:extLst>
          </p:cNvPr>
          <p:cNvSpPr txBox="1">
            <a:spLocks/>
          </p:cNvSpPr>
          <p:nvPr/>
        </p:nvSpPr>
        <p:spPr>
          <a:xfrm>
            <a:off x="6891656" y="5670895"/>
            <a:ext cx="2372117" cy="29174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a:t>
            </a:r>
            <a:r>
              <a:rPr lang="en-US" err="1"/>
              <a:t>Subramaniya</a:t>
            </a:r>
            <a:r>
              <a:rPr lang="en-US"/>
              <a:t> </a:t>
            </a:r>
            <a:r>
              <a:rPr lang="en-US" err="1"/>
              <a:t>Bharathiyar</a:t>
            </a:r>
            <a:r>
              <a:rPr lang="en-US"/>
              <a:t> (in Tamil) </a:t>
            </a:r>
          </a:p>
        </p:txBody>
      </p:sp>
    </p:spTree>
    <p:extLst>
      <p:ext uri="{BB962C8B-B14F-4D97-AF65-F5344CB8AC3E}">
        <p14:creationId xmlns:p14="http://schemas.microsoft.com/office/powerpoint/2010/main" val="31196031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9F8DD6-A8BC-BA93-7940-C103075A8530}"/>
              </a:ext>
            </a:extLst>
          </p:cNvPr>
          <p:cNvSpPr>
            <a:spLocks noGrp="1"/>
          </p:cNvSpPr>
          <p:nvPr>
            <p:ph type="body" sz="quarter" idx="10"/>
          </p:nvPr>
        </p:nvSpPr>
        <p:spPr>
          <a:xfrm>
            <a:off x="1093871" y="1470022"/>
            <a:ext cx="10296529" cy="325103"/>
          </a:xfrm>
        </p:spPr>
        <p:txBody>
          <a:bodyPr vert="horz" lIns="91440" tIns="45720" rIns="91440" bIns="45720" rtlCol="0" anchor="t">
            <a:normAutofit fontScale="85000" lnSpcReduction="20000"/>
          </a:bodyPr>
          <a:lstStyle/>
          <a:p>
            <a:r>
              <a:rPr lang="en-US">
                <a:latin typeface="Avenir Next LT Pro"/>
                <a:cs typeface="Calibri"/>
              </a:rPr>
              <a:t>Nastaran Sharifi (Year 10)</a:t>
            </a:r>
          </a:p>
        </p:txBody>
      </p:sp>
      <p:sp>
        <p:nvSpPr>
          <p:cNvPr id="3" name="Text Placeholder 2">
            <a:extLst>
              <a:ext uri="{FF2B5EF4-FFF2-40B4-BE49-F238E27FC236}">
                <a16:creationId xmlns:a16="http://schemas.microsoft.com/office/drawing/2014/main" id="{A7603C07-B161-FA77-7B5E-81C53130952B}"/>
              </a:ext>
            </a:extLst>
          </p:cNvPr>
          <p:cNvSpPr>
            <a:spLocks noGrp="1"/>
          </p:cNvSpPr>
          <p:nvPr>
            <p:ph type="body" sz="quarter" idx="11"/>
          </p:nvPr>
        </p:nvSpPr>
        <p:spPr>
          <a:xfrm>
            <a:off x="1093872" y="1823249"/>
            <a:ext cx="10296527" cy="260433"/>
          </a:xfrm>
        </p:spPr>
        <p:txBody>
          <a:bodyPr vert="horz" lIns="91440" tIns="45720" rIns="91440" bIns="45720" rtlCol="0" anchor="t">
            <a:normAutofit fontScale="85000" lnSpcReduction="20000"/>
          </a:bodyPr>
          <a:lstStyle/>
          <a:p>
            <a:r>
              <a:rPr lang="en-US">
                <a:latin typeface="Avenir Next LT Pro"/>
                <a:cs typeface="Calibri Light"/>
              </a:rPr>
              <a:t>Dean Trust Ardwick</a:t>
            </a:r>
          </a:p>
        </p:txBody>
      </p:sp>
      <p:sp>
        <p:nvSpPr>
          <p:cNvPr id="4" name="Text Placeholder 3">
            <a:extLst>
              <a:ext uri="{FF2B5EF4-FFF2-40B4-BE49-F238E27FC236}">
                <a16:creationId xmlns:a16="http://schemas.microsoft.com/office/drawing/2014/main" id="{92F5D034-8B1F-2D21-657F-233D01B1AB8D}"/>
              </a:ext>
            </a:extLst>
          </p:cNvPr>
          <p:cNvSpPr>
            <a:spLocks noGrp="1"/>
          </p:cNvSpPr>
          <p:nvPr>
            <p:ph type="body" sz="quarter" idx="12"/>
          </p:nvPr>
        </p:nvSpPr>
        <p:spPr>
          <a:xfrm>
            <a:off x="1093872" y="2385876"/>
            <a:ext cx="2908842" cy="2815294"/>
          </a:xfrm>
        </p:spPr>
        <p:txBody>
          <a:bodyPr vert="horz" lIns="91440" tIns="45720" rIns="91440" bIns="45720" rtlCol="0" anchor="t">
            <a:normAutofit fontScale="92500"/>
          </a:bodyPr>
          <a:lstStyle/>
          <a:p>
            <a:r>
              <a:rPr lang="en-US" sz="1200">
                <a:latin typeface="Avenir Next LT Pro"/>
                <a:ea typeface="Calibri Light"/>
                <a:cs typeface="Calibri Light"/>
              </a:rPr>
              <a:t>I am from Afghanistan and I have chosen this poem to represent my identity.  The poem says that human beings are connected like the parts of the body and their creation is from one gem. It is also transmitted to other humans. Anyone who is not saddened by the pain and sorrow of others does not deserve to be among human beings.  </a:t>
            </a:r>
          </a:p>
          <a:p>
            <a:endParaRPr lang="en-US" sz="1200">
              <a:latin typeface="Avenir Next LT Pro"/>
              <a:ea typeface="Calibri Light"/>
            </a:endParaRPr>
          </a:p>
          <a:p>
            <a:r>
              <a:rPr lang="en-US" sz="1200">
                <a:latin typeface="Avenir Next LT Pro"/>
                <a:ea typeface="Calibri Light"/>
                <a:cs typeface="Calibri Light"/>
              </a:rPr>
              <a:t>I think this is a good time to reread this and remember how many people die every day and suffer from the inequality of this cruel world. This is the main reason why I wanted this poem; to remind us of the reality of the living world. </a:t>
            </a:r>
          </a:p>
        </p:txBody>
      </p:sp>
      <p:sp>
        <p:nvSpPr>
          <p:cNvPr id="5" name="Text Placeholder 4">
            <a:extLst>
              <a:ext uri="{FF2B5EF4-FFF2-40B4-BE49-F238E27FC236}">
                <a16:creationId xmlns:a16="http://schemas.microsoft.com/office/drawing/2014/main" id="{F114089C-6B0A-CA02-C5D8-D3D58A876050}"/>
              </a:ext>
            </a:extLst>
          </p:cNvPr>
          <p:cNvSpPr>
            <a:spLocks noGrp="1"/>
          </p:cNvSpPr>
          <p:nvPr>
            <p:ph type="body" sz="quarter" idx="13"/>
          </p:nvPr>
        </p:nvSpPr>
        <p:spPr>
          <a:xfrm>
            <a:off x="4467988" y="2388574"/>
            <a:ext cx="2613869" cy="2658185"/>
          </a:xfrm>
        </p:spPr>
        <p:txBody>
          <a:bodyPr vert="horz" lIns="91440" tIns="45720" rIns="91440" bIns="45720" rtlCol="0" anchor="t">
            <a:normAutofit/>
          </a:bodyPr>
          <a:lstStyle/>
          <a:p>
            <a:r>
              <a:rPr lang="ar-AE" sz="1400" err="1">
                <a:latin typeface="Calibri Light"/>
                <a:ea typeface="Calibri Light"/>
                <a:cs typeface="Calibri Light"/>
              </a:rPr>
              <a:t>ب</a:t>
            </a:r>
            <a:r>
              <a:rPr lang="ar-AE" sz="1700" err="1">
                <a:latin typeface="Calibri Light"/>
                <a:ea typeface="Calibri Light"/>
                <a:cs typeface="Calibri Light"/>
              </a:rPr>
              <a:t>نی</a:t>
            </a:r>
            <a:r>
              <a:rPr lang="ar-AE" sz="1700">
                <a:latin typeface="Calibri Light"/>
                <a:ea typeface="Calibri Light"/>
                <a:cs typeface="Calibri Light"/>
              </a:rPr>
              <a:t> آدم </a:t>
            </a:r>
            <a:r>
              <a:rPr lang="ar-AE" sz="1700" err="1">
                <a:latin typeface="Calibri Light"/>
                <a:ea typeface="Calibri Light"/>
                <a:cs typeface="Calibri Light"/>
              </a:rPr>
              <a:t>اعضای</a:t>
            </a:r>
            <a:r>
              <a:rPr lang="ar-AE" sz="1700">
                <a:latin typeface="Calibri Light"/>
                <a:ea typeface="Calibri Light"/>
                <a:cs typeface="Calibri Light"/>
              </a:rPr>
              <a:t> </a:t>
            </a:r>
            <a:r>
              <a:rPr lang="ar-AE" sz="1700" err="1">
                <a:latin typeface="Calibri Light"/>
                <a:ea typeface="Calibri Light"/>
                <a:cs typeface="Calibri Light"/>
              </a:rPr>
              <a:t>یکدیگرند</a:t>
            </a:r>
            <a:endParaRPr lang="ar-AE" sz="1700">
              <a:latin typeface="Calibri Light"/>
              <a:ea typeface="Calibri Light"/>
              <a:cs typeface="Calibri Light"/>
            </a:endParaRPr>
          </a:p>
          <a:p>
            <a:r>
              <a:rPr lang="ar-AE" sz="1700" err="1">
                <a:latin typeface="Calibri Light"/>
                <a:ea typeface="Calibri Light"/>
                <a:cs typeface="Calibri Light"/>
              </a:rPr>
              <a:t>که</a:t>
            </a:r>
            <a:r>
              <a:rPr lang="ar-AE" sz="1700">
                <a:latin typeface="Calibri Light"/>
                <a:ea typeface="Calibri Light"/>
                <a:cs typeface="Calibri Light"/>
              </a:rPr>
              <a:t> در </a:t>
            </a:r>
            <a:r>
              <a:rPr lang="ar-AE" sz="1700" err="1">
                <a:latin typeface="Calibri Light"/>
                <a:ea typeface="Calibri Light"/>
                <a:cs typeface="Calibri Light"/>
              </a:rPr>
              <a:t>آفرينش</a:t>
            </a:r>
            <a:r>
              <a:rPr lang="ar-AE" sz="1700">
                <a:latin typeface="Calibri Light"/>
                <a:ea typeface="Calibri Light"/>
                <a:cs typeface="Calibri Light"/>
              </a:rPr>
              <a:t> ز </a:t>
            </a:r>
            <a:r>
              <a:rPr lang="ar-AE" sz="1700" err="1">
                <a:latin typeface="Calibri Light"/>
                <a:ea typeface="Calibri Light"/>
                <a:cs typeface="Calibri Light"/>
              </a:rPr>
              <a:t>یک</a:t>
            </a:r>
            <a:r>
              <a:rPr lang="ar-AE" sz="1700">
                <a:latin typeface="Calibri Light"/>
                <a:ea typeface="Calibri Light"/>
                <a:cs typeface="Calibri Light"/>
              </a:rPr>
              <a:t> </a:t>
            </a:r>
            <a:r>
              <a:rPr lang="ar-AE" sz="1700" err="1">
                <a:latin typeface="Calibri Light"/>
                <a:ea typeface="Calibri Light"/>
                <a:cs typeface="Calibri Light"/>
              </a:rPr>
              <a:t>گوهرند</a:t>
            </a:r>
            <a:endParaRPr lang="ar-AE" sz="1700">
              <a:latin typeface="Calibri Light"/>
              <a:ea typeface="Calibri Light"/>
              <a:cs typeface="Calibri Light"/>
            </a:endParaRPr>
          </a:p>
          <a:p>
            <a:r>
              <a:rPr lang="ar-AE" sz="1700" err="1">
                <a:latin typeface="Calibri Light"/>
                <a:ea typeface="Calibri Light"/>
                <a:cs typeface="Calibri Light"/>
              </a:rPr>
              <a:t>چو</a:t>
            </a:r>
            <a:r>
              <a:rPr lang="ar-AE" sz="1700">
                <a:latin typeface="Calibri Light"/>
                <a:ea typeface="Calibri Light"/>
                <a:cs typeface="Calibri Light"/>
              </a:rPr>
              <a:t> </a:t>
            </a:r>
            <a:r>
              <a:rPr lang="ar-AE" sz="1700" err="1">
                <a:latin typeface="Calibri Light"/>
                <a:ea typeface="Calibri Light"/>
                <a:cs typeface="Calibri Light"/>
              </a:rPr>
              <a:t>عضوى</a:t>
            </a:r>
            <a:r>
              <a:rPr lang="ar-AE" sz="1700">
                <a:latin typeface="Calibri Light"/>
                <a:ea typeface="Calibri Light"/>
                <a:cs typeface="Calibri Light"/>
              </a:rPr>
              <a:t> </a:t>
            </a:r>
            <a:r>
              <a:rPr lang="ar-AE" sz="1700" err="1">
                <a:latin typeface="Calibri Light"/>
                <a:ea typeface="Calibri Light"/>
                <a:cs typeface="Calibri Light"/>
              </a:rPr>
              <a:t>به‌درد</a:t>
            </a:r>
            <a:r>
              <a:rPr lang="ar-AE" sz="1700">
                <a:latin typeface="Calibri Light"/>
                <a:ea typeface="Calibri Light"/>
                <a:cs typeface="Calibri Light"/>
              </a:rPr>
              <a:t> </a:t>
            </a:r>
            <a:r>
              <a:rPr lang="ar-AE" sz="1700" err="1">
                <a:latin typeface="Calibri Light"/>
                <a:ea typeface="Calibri Light"/>
                <a:cs typeface="Calibri Light"/>
              </a:rPr>
              <a:t>آورَد</a:t>
            </a:r>
            <a:r>
              <a:rPr lang="ar-AE" sz="1700">
                <a:latin typeface="Calibri Light"/>
                <a:ea typeface="Calibri Light"/>
                <a:cs typeface="Calibri Light"/>
              </a:rPr>
              <a:t> </a:t>
            </a:r>
            <a:r>
              <a:rPr lang="ar-AE" sz="1700" err="1">
                <a:latin typeface="Calibri Light"/>
                <a:ea typeface="Calibri Light"/>
                <a:cs typeface="Calibri Light"/>
              </a:rPr>
              <a:t>روزگار</a:t>
            </a:r>
            <a:endParaRPr lang="ar-AE" sz="1700">
              <a:latin typeface="Calibri Light"/>
              <a:ea typeface="Calibri Light"/>
              <a:cs typeface="Calibri Light"/>
            </a:endParaRPr>
          </a:p>
          <a:p>
            <a:r>
              <a:rPr lang="ar-AE" sz="1700" err="1">
                <a:latin typeface="Calibri Light"/>
                <a:ea typeface="Calibri Light"/>
                <a:cs typeface="Calibri Light"/>
              </a:rPr>
              <a:t>دگر</a:t>
            </a:r>
            <a:r>
              <a:rPr lang="ar-AE" sz="1700">
                <a:latin typeface="Calibri Light"/>
                <a:ea typeface="Calibri Light"/>
                <a:cs typeface="Calibri Light"/>
              </a:rPr>
              <a:t> عضوها را </a:t>
            </a:r>
            <a:r>
              <a:rPr lang="ar-AE" sz="1700" err="1">
                <a:latin typeface="Calibri Light"/>
                <a:ea typeface="Calibri Light"/>
                <a:cs typeface="Calibri Light"/>
              </a:rPr>
              <a:t>نمانَد</a:t>
            </a:r>
            <a:r>
              <a:rPr lang="ar-AE" sz="1700">
                <a:latin typeface="Calibri Light"/>
                <a:ea typeface="Calibri Light"/>
                <a:cs typeface="Calibri Light"/>
              </a:rPr>
              <a:t> قرار</a:t>
            </a:r>
          </a:p>
          <a:p>
            <a:r>
              <a:rPr lang="ar-AE" sz="1700">
                <a:latin typeface="Calibri Light"/>
                <a:ea typeface="Calibri Light"/>
                <a:cs typeface="Calibri Light"/>
              </a:rPr>
              <a:t>تو </a:t>
            </a:r>
            <a:r>
              <a:rPr lang="ar-AE" sz="1700" err="1">
                <a:latin typeface="Calibri Light"/>
                <a:ea typeface="Calibri Light"/>
                <a:cs typeface="Calibri Light"/>
              </a:rPr>
              <a:t>کز</a:t>
            </a:r>
            <a:r>
              <a:rPr lang="ar-AE" sz="1700">
                <a:latin typeface="Calibri Light"/>
                <a:ea typeface="Calibri Light"/>
                <a:cs typeface="Calibri Light"/>
              </a:rPr>
              <a:t> محنت </a:t>
            </a:r>
            <a:r>
              <a:rPr lang="ar-AE" sz="1700" err="1">
                <a:latin typeface="Calibri Light"/>
                <a:ea typeface="Calibri Light"/>
                <a:cs typeface="Calibri Light"/>
              </a:rPr>
              <a:t>دیگران</a:t>
            </a:r>
            <a:r>
              <a:rPr lang="ar-AE" sz="1700">
                <a:latin typeface="Calibri Light"/>
                <a:ea typeface="Calibri Light"/>
                <a:cs typeface="Calibri Light"/>
              </a:rPr>
              <a:t> </a:t>
            </a:r>
            <a:r>
              <a:rPr lang="ar-AE" sz="1700" err="1">
                <a:latin typeface="Calibri Light"/>
                <a:ea typeface="Calibri Light"/>
                <a:cs typeface="Calibri Light"/>
              </a:rPr>
              <a:t>بی‌غمی</a:t>
            </a:r>
            <a:endParaRPr lang="ar-AE" sz="1700">
              <a:latin typeface="Calibri Light"/>
              <a:ea typeface="Calibri Light"/>
              <a:cs typeface="Calibri Light"/>
            </a:endParaRPr>
          </a:p>
          <a:p>
            <a:r>
              <a:rPr lang="ar-AE" sz="1700" err="1">
                <a:latin typeface="Calibri Light"/>
                <a:ea typeface="Calibri Light"/>
                <a:cs typeface="Calibri Light"/>
              </a:rPr>
              <a:t>نشاید</a:t>
            </a:r>
            <a:r>
              <a:rPr lang="ar-AE" sz="1700">
                <a:latin typeface="Calibri Light"/>
                <a:ea typeface="Calibri Light"/>
                <a:cs typeface="Calibri Light"/>
              </a:rPr>
              <a:t> </a:t>
            </a:r>
            <a:r>
              <a:rPr lang="ar-AE" sz="1700" err="1">
                <a:latin typeface="Calibri Light"/>
                <a:ea typeface="Calibri Light"/>
                <a:cs typeface="Calibri Light"/>
              </a:rPr>
              <a:t>که</a:t>
            </a:r>
            <a:r>
              <a:rPr lang="ar-AE" sz="1700">
                <a:latin typeface="Calibri Light"/>
                <a:ea typeface="Calibri Light"/>
                <a:cs typeface="Calibri Light"/>
              </a:rPr>
              <a:t> نامت </a:t>
            </a:r>
            <a:r>
              <a:rPr lang="ar-AE" sz="1700" err="1">
                <a:latin typeface="Calibri Light"/>
                <a:ea typeface="Calibri Light"/>
                <a:cs typeface="Calibri Light"/>
              </a:rPr>
              <a:t>نهند</a:t>
            </a:r>
            <a:r>
              <a:rPr lang="ar-AE" sz="1700">
                <a:latin typeface="Calibri Light"/>
                <a:ea typeface="Calibri Light"/>
                <a:cs typeface="Calibri Light"/>
              </a:rPr>
              <a:t> </a:t>
            </a:r>
            <a:r>
              <a:rPr lang="ar-AE" sz="1700" err="1">
                <a:latin typeface="Calibri Light"/>
                <a:ea typeface="Calibri Light"/>
                <a:cs typeface="Calibri Light"/>
              </a:rPr>
              <a:t>آدمی</a:t>
            </a:r>
            <a:endParaRPr lang="ar-AE" sz="1700">
              <a:latin typeface="Calibri Light"/>
              <a:ea typeface="Calibri Light"/>
              <a:cs typeface="Calibri Light"/>
            </a:endParaRPr>
          </a:p>
          <a:p>
            <a:endParaRPr lang="ar-AE"/>
          </a:p>
          <a:p>
            <a:endParaRPr lang="en-US"/>
          </a:p>
        </p:txBody>
      </p:sp>
      <p:sp>
        <p:nvSpPr>
          <p:cNvPr id="6" name="Text Placeholder 5">
            <a:extLst>
              <a:ext uri="{FF2B5EF4-FFF2-40B4-BE49-F238E27FC236}">
                <a16:creationId xmlns:a16="http://schemas.microsoft.com/office/drawing/2014/main" id="{993C8A6B-A6BA-29BC-E67F-3910C4789949}"/>
              </a:ext>
            </a:extLst>
          </p:cNvPr>
          <p:cNvSpPr>
            <a:spLocks noGrp="1"/>
          </p:cNvSpPr>
          <p:nvPr>
            <p:ph type="body" sz="quarter" idx="14"/>
          </p:nvPr>
        </p:nvSpPr>
        <p:spPr>
          <a:xfrm>
            <a:off x="4467989" y="2156229"/>
            <a:ext cx="2376486" cy="232345"/>
          </a:xfrm>
        </p:spPr>
        <p:txBody>
          <a:bodyPr>
            <a:normAutofit lnSpcReduction="10000"/>
          </a:bodyPr>
          <a:lstStyle/>
          <a:p>
            <a:r>
              <a:rPr lang="en-US" b="1"/>
              <a:t>The Children of Adam</a:t>
            </a:r>
          </a:p>
        </p:txBody>
      </p:sp>
      <p:sp>
        <p:nvSpPr>
          <p:cNvPr id="7" name="Text Placeholder 6">
            <a:extLst>
              <a:ext uri="{FF2B5EF4-FFF2-40B4-BE49-F238E27FC236}">
                <a16:creationId xmlns:a16="http://schemas.microsoft.com/office/drawing/2014/main" id="{EB6B31CA-1886-F0B9-5734-D30C95A65371}"/>
              </a:ext>
            </a:extLst>
          </p:cNvPr>
          <p:cNvSpPr>
            <a:spLocks noGrp="1"/>
          </p:cNvSpPr>
          <p:nvPr>
            <p:ph type="body" sz="quarter" idx="15"/>
          </p:nvPr>
        </p:nvSpPr>
        <p:spPr>
          <a:xfrm>
            <a:off x="4467988" y="4733609"/>
            <a:ext cx="1857375" cy="204084"/>
          </a:xfrm>
        </p:spPr>
        <p:txBody>
          <a:bodyPr>
            <a:normAutofit fontScale="85000" lnSpcReduction="10000"/>
          </a:bodyPr>
          <a:lstStyle/>
          <a:p>
            <a:r>
              <a:rPr lang="en-US"/>
              <a:t>By </a:t>
            </a:r>
            <a:r>
              <a:rPr lang="en-US" err="1"/>
              <a:t>Saadi</a:t>
            </a:r>
            <a:r>
              <a:rPr lang="en-US"/>
              <a:t> of Shiraz (in Farsi)</a:t>
            </a:r>
          </a:p>
        </p:txBody>
      </p:sp>
      <p:pic>
        <p:nvPicPr>
          <p:cNvPr id="8" name="Picture 7" descr="A close-up of a book&#10;&#10;Description automatically generated">
            <a:extLst>
              <a:ext uri="{FF2B5EF4-FFF2-40B4-BE49-F238E27FC236}">
                <a16:creationId xmlns:a16="http://schemas.microsoft.com/office/drawing/2014/main" id="{D0DA1F35-1EAC-ED51-4406-C7FAEEA96162}"/>
              </a:ext>
            </a:extLst>
          </p:cNvPr>
          <p:cNvPicPr>
            <a:picLocks noChangeAspect="1"/>
          </p:cNvPicPr>
          <p:nvPr/>
        </p:nvPicPr>
        <p:blipFill>
          <a:blip r:embed="rId2"/>
          <a:stretch>
            <a:fillRect/>
          </a:stretch>
        </p:blipFill>
        <p:spPr>
          <a:xfrm>
            <a:off x="7386702" y="2388574"/>
            <a:ext cx="3993259" cy="2656230"/>
          </a:xfrm>
          <a:prstGeom prst="rect">
            <a:avLst/>
          </a:prstGeom>
        </p:spPr>
      </p:pic>
    </p:spTree>
    <p:extLst>
      <p:ext uri="{BB962C8B-B14F-4D97-AF65-F5344CB8AC3E}">
        <p14:creationId xmlns:p14="http://schemas.microsoft.com/office/powerpoint/2010/main" val="38517709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D08602-DB24-8E97-BFBB-D1AAC196AC3E}"/>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Qaali Daahir (Year 7)</a:t>
            </a:r>
          </a:p>
        </p:txBody>
      </p:sp>
      <p:sp>
        <p:nvSpPr>
          <p:cNvPr id="3" name="Text Placeholder 2">
            <a:extLst>
              <a:ext uri="{FF2B5EF4-FFF2-40B4-BE49-F238E27FC236}">
                <a16:creationId xmlns:a16="http://schemas.microsoft.com/office/drawing/2014/main" id="{022BDFAA-4B8B-9E1B-10E9-2A947BA6D59B}"/>
              </a:ext>
            </a:extLst>
          </p:cNvPr>
          <p:cNvSpPr>
            <a:spLocks noGrp="1"/>
          </p:cNvSpPr>
          <p:nvPr>
            <p:ph type="body" sz="quarter" idx="11"/>
          </p:nvPr>
        </p:nvSpPr>
        <p:spPr/>
        <p:txBody>
          <a:bodyPr vert="horz" lIns="91440" tIns="45720" rIns="91440" bIns="45720" rtlCol="0" anchor="t">
            <a:normAutofit fontScale="85000" lnSpcReduction="20000"/>
          </a:bodyPr>
          <a:lstStyle/>
          <a:p>
            <a:r>
              <a:rPr lang="en-US">
                <a:latin typeface="Avenir Next LT Pro"/>
                <a:cs typeface="Calibri Light"/>
              </a:rPr>
              <a:t>Dean Trust Ardwick</a:t>
            </a:r>
          </a:p>
        </p:txBody>
      </p:sp>
      <p:sp>
        <p:nvSpPr>
          <p:cNvPr id="4" name="Text Placeholder 3">
            <a:extLst>
              <a:ext uri="{FF2B5EF4-FFF2-40B4-BE49-F238E27FC236}">
                <a16:creationId xmlns:a16="http://schemas.microsoft.com/office/drawing/2014/main" id="{2E67EC51-00DB-C160-7695-A15CDC427A6A}"/>
              </a:ext>
            </a:extLst>
          </p:cNvPr>
          <p:cNvSpPr>
            <a:spLocks noGrp="1"/>
          </p:cNvSpPr>
          <p:nvPr>
            <p:ph type="body" sz="quarter" idx="12"/>
          </p:nvPr>
        </p:nvSpPr>
        <p:spPr>
          <a:xfrm>
            <a:off x="947735" y="1926587"/>
            <a:ext cx="2606129" cy="3452035"/>
          </a:xfrm>
        </p:spPr>
        <p:txBody>
          <a:bodyPr vert="horz" lIns="91440" tIns="45720" rIns="91440" bIns="45720" rtlCol="0" anchor="t">
            <a:normAutofit/>
          </a:bodyPr>
          <a:lstStyle/>
          <a:p>
            <a:r>
              <a:rPr lang="en-US" sz="1200">
                <a:latin typeface="Avenir Next LT Pro"/>
                <a:cs typeface="Calibri Light"/>
              </a:rPr>
              <a:t>I have written this poem to shed light on why my name is a very large and important part of my identity.  </a:t>
            </a:r>
          </a:p>
          <a:p>
            <a:endParaRPr lang="en-US" sz="1200">
              <a:latin typeface="Avenir Next LT Pro"/>
            </a:endParaRPr>
          </a:p>
          <a:p>
            <a:r>
              <a:rPr lang="en-US" sz="1200">
                <a:latin typeface="Avenir Next LT Pro"/>
                <a:cs typeface="Calibri Light"/>
              </a:rPr>
              <a:t>A large part of my inspiration to write this poem stems from colonialism and our independence, and the freedom our ancestors have fought for; the same freedom displayed by the women from Somalia.  </a:t>
            </a:r>
          </a:p>
          <a:p>
            <a:endParaRPr lang="en-US" sz="1200">
              <a:latin typeface="Avenir Next LT Pro"/>
            </a:endParaRPr>
          </a:p>
          <a:p>
            <a:r>
              <a:rPr lang="en-US" sz="1200">
                <a:latin typeface="Avenir Next LT Pro"/>
                <a:cs typeface="Calibri Light"/>
              </a:rPr>
              <a:t>Qaali means the word high value, expensive and luxurious so to be named after such a prestigious word means a lot to me. I embody being Qaali every single day. </a:t>
            </a:r>
          </a:p>
        </p:txBody>
      </p:sp>
      <p:sp>
        <p:nvSpPr>
          <p:cNvPr id="5" name="Text Placeholder 4">
            <a:extLst>
              <a:ext uri="{FF2B5EF4-FFF2-40B4-BE49-F238E27FC236}">
                <a16:creationId xmlns:a16="http://schemas.microsoft.com/office/drawing/2014/main" id="{210DA170-0807-6F0D-D523-62817CE58230}"/>
              </a:ext>
            </a:extLst>
          </p:cNvPr>
          <p:cNvSpPr>
            <a:spLocks noGrp="1"/>
          </p:cNvSpPr>
          <p:nvPr>
            <p:ph type="body" sz="quarter" idx="13"/>
          </p:nvPr>
        </p:nvSpPr>
        <p:spPr>
          <a:xfrm>
            <a:off x="4332288" y="1835016"/>
            <a:ext cx="4752974" cy="3954173"/>
          </a:xfrm>
        </p:spPr>
        <p:txBody>
          <a:bodyPr numCol="1"/>
          <a:lstStyle/>
          <a:p>
            <a:r>
              <a:rPr lang="en-US" err="1"/>
              <a:t>Dhaqanka</a:t>
            </a:r>
            <a:r>
              <a:rPr lang="en-US"/>
              <a:t> </a:t>
            </a:r>
            <a:r>
              <a:rPr lang="en-US" err="1"/>
              <a:t>iyo</a:t>
            </a:r>
            <a:r>
              <a:rPr lang="en-US"/>
              <a:t> </a:t>
            </a:r>
            <a:r>
              <a:rPr lang="en-US" err="1"/>
              <a:t>raaxada</a:t>
            </a:r>
            <a:r>
              <a:rPr lang="en-US"/>
              <a:t>, </a:t>
            </a:r>
          </a:p>
          <a:p>
            <a:r>
              <a:rPr lang="en-US" err="1"/>
              <a:t>Magaca</a:t>
            </a:r>
            <a:r>
              <a:rPr lang="en-US"/>
              <a:t> </a:t>
            </a:r>
            <a:r>
              <a:rPr lang="en-US" err="1"/>
              <a:t>Qaali</a:t>
            </a:r>
            <a:r>
              <a:rPr lang="en-US"/>
              <a:t> </a:t>
            </a:r>
            <a:r>
              <a:rPr lang="en-US" err="1"/>
              <a:t>waa</a:t>
            </a:r>
            <a:r>
              <a:rPr lang="en-US"/>
              <a:t> </a:t>
            </a:r>
            <a:r>
              <a:rPr lang="en-US" err="1"/>
              <a:t>naadir</a:t>
            </a:r>
            <a:r>
              <a:rPr lang="en-US"/>
              <a:t>. </a:t>
            </a:r>
          </a:p>
          <a:p>
            <a:r>
              <a:rPr lang="en-US" err="1"/>
              <a:t>waan</a:t>
            </a:r>
            <a:r>
              <a:rPr lang="en-US"/>
              <a:t> ka </a:t>
            </a:r>
            <a:r>
              <a:rPr lang="en-US" err="1"/>
              <a:t>mahadcelinayaa</a:t>
            </a:r>
            <a:r>
              <a:rPr lang="en-US"/>
              <a:t> </a:t>
            </a:r>
            <a:r>
              <a:rPr lang="en-US" err="1"/>
              <a:t>magaca</a:t>
            </a:r>
            <a:r>
              <a:rPr lang="en-US"/>
              <a:t> la ii </a:t>
            </a:r>
            <a:r>
              <a:rPr lang="en-US" err="1"/>
              <a:t>bixiyay</a:t>
            </a:r>
            <a:r>
              <a:rPr lang="en-US"/>
              <a:t>, </a:t>
            </a:r>
          </a:p>
          <a:p>
            <a:r>
              <a:rPr lang="en-US" err="1"/>
              <a:t>Magaca</a:t>
            </a:r>
            <a:r>
              <a:rPr lang="en-US"/>
              <a:t> la ii </a:t>
            </a:r>
            <a:r>
              <a:rPr lang="en-US" err="1"/>
              <a:t>dhiibay</a:t>
            </a:r>
            <a:r>
              <a:rPr lang="en-US"/>
              <a:t>, </a:t>
            </a:r>
          </a:p>
          <a:p>
            <a:r>
              <a:rPr lang="en-US"/>
              <a:t>Oo </a:t>
            </a:r>
            <a:r>
              <a:rPr lang="en-US" err="1"/>
              <a:t>waxaan</a:t>
            </a:r>
            <a:r>
              <a:rPr lang="en-US"/>
              <a:t> </a:t>
            </a:r>
            <a:r>
              <a:rPr lang="en-US" err="1"/>
              <a:t>muujinayaa</a:t>
            </a:r>
            <a:r>
              <a:rPr lang="en-US"/>
              <a:t> </a:t>
            </a:r>
            <a:r>
              <a:rPr lang="en-US" err="1"/>
              <a:t>inaan</a:t>
            </a:r>
            <a:r>
              <a:rPr lang="en-US"/>
              <a:t> </a:t>
            </a:r>
            <a:r>
              <a:rPr lang="en-US" err="1"/>
              <a:t>ahay</a:t>
            </a:r>
            <a:r>
              <a:rPr lang="en-US"/>
              <a:t> </a:t>
            </a:r>
            <a:r>
              <a:rPr lang="en-US" err="1"/>
              <a:t>Qaali</a:t>
            </a:r>
            <a:r>
              <a:rPr lang="en-US"/>
              <a:t> </a:t>
            </a:r>
            <a:r>
              <a:rPr lang="en-US" err="1"/>
              <a:t>maalin</a:t>
            </a:r>
            <a:r>
              <a:rPr lang="en-US"/>
              <a:t> </a:t>
            </a:r>
            <a:r>
              <a:rPr lang="en-US" err="1"/>
              <a:t>kasta</a:t>
            </a:r>
            <a:r>
              <a:rPr lang="en-US"/>
              <a:t>. </a:t>
            </a:r>
          </a:p>
          <a:p>
            <a:endParaRPr lang="en-US"/>
          </a:p>
          <a:p>
            <a:r>
              <a:rPr lang="en-US"/>
              <a:t>In la </a:t>
            </a:r>
            <a:r>
              <a:rPr lang="en-US" err="1"/>
              <a:t>xoojiyo</a:t>
            </a:r>
            <a:r>
              <a:rPr lang="en-US"/>
              <a:t> </a:t>
            </a:r>
            <a:r>
              <a:rPr lang="en-US" err="1"/>
              <a:t>xorriyadda</a:t>
            </a:r>
            <a:r>
              <a:rPr lang="en-US"/>
              <a:t> loo </a:t>
            </a:r>
            <a:r>
              <a:rPr lang="en-US" err="1"/>
              <a:t>soo</a:t>
            </a:r>
            <a:r>
              <a:rPr lang="en-US"/>
              <a:t> </a:t>
            </a:r>
            <a:r>
              <a:rPr lang="en-US" err="1"/>
              <a:t>halgamay</a:t>
            </a:r>
            <a:r>
              <a:rPr lang="en-US"/>
              <a:t>, </a:t>
            </a:r>
          </a:p>
          <a:p>
            <a:r>
              <a:rPr lang="en-US" err="1"/>
              <a:t>Waxaana</a:t>
            </a:r>
            <a:r>
              <a:rPr lang="en-US"/>
              <a:t> </a:t>
            </a:r>
            <a:r>
              <a:rPr lang="en-US" err="1"/>
              <a:t>laga</a:t>
            </a:r>
            <a:r>
              <a:rPr lang="en-US"/>
              <a:t> </a:t>
            </a:r>
            <a:r>
              <a:rPr lang="en-US" err="1"/>
              <a:t>sheegan</a:t>
            </a:r>
            <a:r>
              <a:rPr lang="en-US"/>
              <a:t> </a:t>
            </a:r>
            <a:r>
              <a:rPr lang="en-US" err="1"/>
              <a:t>jiray</a:t>
            </a:r>
            <a:r>
              <a:rPr lang="en-US"/>
              <a:t> </a:t>
            </a:r>
            <a:r>
              <a:rPr lang="en-US" err="1"/>
              <a:t>beeraha</a:t>
            </a:r>
            <a:r>
              <a:rPr lang="en-US"/>
              <a:t> </a:t>
            </a:r>
            <a:r>
              <a:rPr lang="en-US" err="1"/>
              <a:t>Muqdisho</a:t>
            </a:r>
            <a:r>
              <a:rPr lang="en-US"/>
              <a:t>, </a:t>
            </a:r>
            <a:r>
              <a:rPr lang="en-US" err="1"/>
              <a:t>waa</a:t>
            </a:r>
            <a:r>
              <a:rPr lang="en-US"/>
              <a:t> </a:t>
            </a:r>
            <a:r>
              <a:rPr lang="en-US" err="1"/>
              <a:t>hore</a:t>
            </a:r>
            <a:r>
              <a:rPr lang="en-US"/>
              <a:t>. </a:t>
            </a:r>
          </a:p>
          <a:p>
            <a:r>
              <a:rPr lang="en-US" err="1"/>
              <a:t>Xiddigta</a:t>
            </a:r>
            <a:r>
              <a:rPr lang="en-US"/>
              <a:t> </a:t>
            </a:r>
            <a:r>
              <a:rPr lang="en-US" err="1"/>
              <a:t>cadna</a:t>
            </a:r>
            <a:r>
              <a:rPr lang="en-US"/>
              <a:t> way </a:t>
            </a:r>
            <a:r>
              <a:rPr lang="en-US" err="1"/>
              <a:t>ina</a:t>
            </a:r>
            <a:r>
              <a:rPr lang="en-US"/>
              <a:t> </a:t>
            </a:r>
            <a:r>
              <a:rPr lang="en-US" err="1"/>
              <a:t>hagaysaa</a:t>
            </a:r>
            <a:r>
              <a:rPr lang="en-US"/>
              <a:t>, </a:t>
            </a:r>
          </a:p>
          <a:p>
            <a:r>
              <a:rPr lang="en-US"/>
              <a:t>Wax </a:t>
            </a:r>
            <a:r>
              <a:rPr lang="en-US" err="1"/>
              <a:t>kasta</a:t>
            </a:r>
            <a:r>
              <a:rPr lang="en-US"/>
              <a:t> </a:t>
            </a:r>
            <a:r>
              <a:rPr lang="en-US" err="1"/>
              <a:t>oo</a:t>
            </a:r>
            <a:r>
              <a:rPr lang="en-US"/>
              <a:t> naga </a:t>
            </a:r>
            <a:r>
              <a:rPr lang="en-US" err="1"/>
              <a:t>hadhay</a:t>
            </a:r>
            <a:r>
              <a:rPr lang="en-US"/>
              <a:t>. </a:t>
            </a:r>
          </a:p>
          <a:p>
            <a:r>
              <a:rPr lang="en-US" err="1"/>
              <a:t>Xusuus</a:t>
            </a:r>
            <a:r>
              <a:rPr lang="en-US"/>
              <a:t> fog </a:t>
            </a:r>
            <a:r>
              <a:rPr lang="en-US" err="1"/>
              <a:t>oo</a:t>
            </a:r>
            <a:r>
              <a:rPr lang="en-US"/>
              <a:t> </a:t>
            </a:r>
            <a:r>
              <a:rPr lang="en-US" err="1"/>
              <a:t>xanuun</a:t>
            </a:r>
            <a:r>
              <a:rPr lang="en-US"/>
              <a:t> badan </a:t>
            </a:r>
          </a:p>
          <a:p>
            <a:r>
              <a:rPr lang="en-US" err="1"/>
              <a:t>Waxa</a:t>
            </a:r>
            <a:r>
              <a:rPr lang="en-US"/>
              <a:t> </a:t>
            </a:r>
            <a:r>
              <a:rPr lang="en-US" err="1"/>
              <a:t>aanu</a:t>
            </a:r>
            <a:r>
              <a:rPr lang="en-US"/>
              <a:t> </a:t>
            </a:r>
            <a:r>
              <a:rPr lang="en-US" err="1"/>
              <a:t>ahaan</a:t>
            </a:r>
            <a:r>
              <a:rPr lang="en-US"/>
              <a:t> </a:t>
            </a:r>
            <a:r>
              <a:rPr lang="en-US" err="1"/>
              <a:t>jirnay</a:t>
            </a:r>
            <a:r>
              <a:rPr lang="en-US"/>
              <a:t> </a:t>
            </a:r>
          </a:p>
          <a:p>
            <a:r>
              <a:rPr lang="en-US" err="1"/>
              <a:t>Umad</a:t>
            </a:r>
            <a:r>
              <a:rPr lang="en-US"/>
              <a:t> </a:t>
            </a:r>
            <a:r>
              <a:rPr lang="en-US" err="1"/>
              <a:t>kastaa</a:t>
            </a:r>
            <a:r>
              <a:rPr lang="en-US"/>
              <a:t> </a:t>
            </a:r>
            <a:r>
              <a:rPr lang="en-US" err="1"/>
              <a:t>waxay</a:t>
            </a:r>
            <a:r>
              <a:rPr lang="en-US"/>
              <a:t> </a:t>
            </a:r>
            <a:r>
              <a:rPr lang="en-US" err="1"/>
              <a:t>leedahay</a:t>
            </a:r>
            <a:r>
              <a:rPr lang="en-US"/>
              <a:t> </a:t>
            </a:r>
            <a:r>
              <a:rPr lang="en-US" err="1"/>
              <a:t>calan</a:t>
            </a:r>
            <a:r>
              <a:rPr lang="en-US"/>
              <a:t> u </a:t>
            </a:r>
            <a:r>
              <a:rPr lang="en-US" err="1"/>
              <a:t>gaar</a:t>
            </a:r>
            <a:r>
              <a:rPr lang="en-US"/>
              <a:t> ah </a:t>
            </a:r>
            <a:r>
              <a:rPr lang="en-US" err="1"/>
              <a:t>annaguna</a:t>
            </a:r>
            <a:r>
              <a:rPr lang="en-US"/>
              <a:t> </a:t>
            </a:r>
            <a:r>
              <a:rPr lang="en-US" err="1"/>
              <a:t>waanu</a:t>
            </a:r>
            <a:r>
              <a:rPr lang="en-US"/>
              <a:t> </a:t>
            </a:r>
            <a:r>
              <a:rPr lang="en-US" err="1"/>
              <a:t>leenahay</a:t>
            </a:r>
            <a:r>
              <a:rPr lang="en-US"/>
              <a:t> </a:t>
            </a:r>
          </a:p>
          <a:p>
            <a:r>
              <a:rPr lang="en-US" err="1"/>
              <a:t>Muujinaya</a:t>
            </a:r>
            <a:r>
              <a:rPr lang="en-US"/>
              <a:t> </a:t>
            </a:r>
            <a:r>
              <a:rPr lang="en-US" err="1"/>
              <a:t>cirka</a:t>
            </a:r>
            <a:r>
              <a:rPr lang="en-US"/>
              <a:t> </a:t>
            </a:r>
            <a:r>
              <a:rPr lang="en-US" err="1"/>
              <a:t>buluuga</a:t>
            </a:r>
            <a:r>
              <a:rPr lang="en-US"/>
              <a:t> ah </a:t>
            </a:r>
            <a:r>
              <a:rPr lang="en-US" err="1"/>
              <a:t>ee</a:t>
            </a:r>
            <a:r>
              <a:rPr lang="en-US"/>
              <a:t> naga </a:t>
            </a:r>
            <a:r>
              <a:rPr lang="en-US" err="1"/>
              <a:t>sarreeya</a:t>
            </a:r>
            <a:r>
              <a:rPr lang="en-US"/>
              <a:t>, </a:t>
            </a:r>
          </a:p>
          <a:p>
            <a:r>
              <a:rPr lang="en-US" err="1"/>
              <a:t>Muujinaya</a:t>
            </a:r>
            <a:r>
              <a:rPr lang="en-US"/>
              <a:t> </a:t>
            </a:r>
            <a:r>
              <a:rPr lang="en-US" err="1"/>
              <a:t>xorriyadda</a:t>
            </a:r>
            <a:r>
              <a:rPr lang="en-US"/>
              <a:t>, </a:t>
            </a:r>
          </a:p>
          <a:p>
            <a:r>
              <a:rPr lang="en-US" err="1"/>
              <a:t>Waayo</a:t>
            </a:r>
            <a:r>
              <a:rPr lang="en-US"/>
              <a:t>, </a:t>
            </a:r>
            <a:r>
              <a:rPr lang="en-US" err="1"/>
              <a:t>xor</a:t>
            </a:r>
            <a:r>
              <a:rPr lang="en-US"/>
              <a:t> </a:t>
            </a:r>
            <a:r>
              <a:rPr lang="en-US" err="1"/>
              <a:t>baan</a:t>
            </a:r>
            <a:r>
              <a:rPr lang="en-US"/>
              <a:t> </a:t>
            </a:r>
            <a:r>
              <a:rPr lang="en-US" err="1"/>
              <a:t>nahay</a:t>
            </a:r>
            <a:r>
              <a:rPr lang="en-US"/>
              <a:t>. </a:t>
            </a:r>
          </a:p>
          <a:p>
            <a:endParaRPr lang="en-US"/>
          </a:p>
          <a:p>
            <a:r>
              <a:rPr lang="en-US" err="1"/>
              <a:t>Qaali’da</a:t>
            </a:r>
            <a:r>
              <a:rPr lang="en-US"/>
              <a:t> </a:t>
            </a:r>
            <a:r>
              <a:rPr lang="en-US" err="1"/>
              <a:t>Soomaaliya</a:t>
            </a:r>
            <a:r>
              <a:rPr lang="en-US"/>
              <a:t> </a:t>
            </a:r>
            <a:r>
              <a:rPr lang="en-US" err="1"/>
              <a:t>ayaa</a:t>
            </a:r>
            <a:r>
              <a:rPr lang="en-US"/>
              <a:t> </a:t>
            </a:r>
            <a:r>
              <a:rPr lang="en-US" err="1"/>
              <a:t>si</a:t>
            </a:r>
            <a:r>
              <a:rPr lang="en-US"/>
              <a:t> </a:t>
            </a:r>
            <a:r>
              <a:rPr lang="en-US" err="1"/>
              <a:t>qurux</a:t>
            </a:r>
            <a:r>
              <a:rPr lang="en-US"/>
              <a:t> badan u </a:t>
            </a:r>
            <a:r>
              <a:rPr lang="en-US" err="1"/>
              <a:t>matasha</a:t>
            </a:r>
            <a:r>
              <a:rPr lang="en-US"/>
              <a:t> </a:t>
            </a:r>
            <a:r>
              <a:rPr lang="en-US" err="1"/>
              <a:t>dalkeena</a:t>
            </a:r>
            <a:r>
              <a:rPr lang="en-US"/>
              <a:t>, </a:t>
            </a:r>
          </a:p>
          <a:p>
            <a:r>
              <a:rPr lang="en-US" err="1"/>
              <a:t>Qaali’da</a:t>
            </a:r>
            <a:r>
              <a:rPr lang="en-US"/>
              <a:t> </a:t>
            </a:r>
            <a:r>
              <a:rPr lang="en-US" err="1"/>
              <a:t>Soomaaliya</a:t>
            </a:r>
            <a:r>
              <a:rPr lang="en-US"/>
              <a:t> </a:t>
            </a:r>
            <a:r>
              <a:rPr lang="en-US" err="1"/>
              <a:t>waxay</a:t>
            </a:r>
            <a:r>
              <a:rPr lang="en-US"/>
              <a:t> </a:t>
            </a:r>
            <a:r>
              <a:rPr lang="en-US" err="1"/>
              <a:t>si</a:t>
            </a:r>
            <a:r>
              <a:rPr lang="en-US"/>
              <a:t> </a:t>
            </a:r>
            <a:r>
              <a:rPr lang="en-US" err="1"/>
              <a:t>fiican</a:t>
            </a:r>
            <a:r>
              <a:rPr lang="en-US"/>
              <a:t> u </a:t>
            </a:r>
            <a:r>
              <a:rPr lang="en-US" err="1"/>
              <a:t>matalaan</a:t>
            </a:r>
            <a:r>
              <a:rPr lang="en-US"/>
              <a:t> </a:t>
            </a:r>
            <a:r>
              <a:rPr lang="en-US" err="1"/>
              <a:t>dhaqankeena</a:t>
            </a:r>
            <a:r>
              <a:rPr lang="en-US"/>
              <a:t>. </a:t>
            </a:r>
          </a:p>
          <a:p>
            <a:r>
              <a:rPr lang="en-US" err="1"/>
              <a:t>Qaali</a:t>
            </a:r>
            <a:r>
              <a:rPr lang="en-US"/>
              <a:t>’-ka </a:t>
            </a:r>
            <a:r>
              <a:rPr lang="en-US" err="1"/>
              <a:t>Soomaaliya</a:t>
            </a:r>
            <a:r>
              <a:rPr lang="en-US"/>
              <a:t> </a:t>
            </a:r>
            <a:r>
              <a:rPr lang="en-US" err="1"/>
              <a:t>ayaa</a:t>
            </a:r>
            <a:r>
              <a:rPr lang="en-US"/>
              <a:t> ka </a:t>
            </a:r>
            <a:r>
              <a:rPr lang="en-US" err="1"/>
              <a:t>sii</a:t>
            </a:r>
            <a:r>
              <a:rPr lang="en-US"/>
              <a:t> </a:t>
            </a:r>
            <a:r>
              <a:rPr lang="en-US" err="1"/>
              <a:t>daaya</a:t>
            </a:r>
            <a:r>
              <a:rPr lang="en-US"/>
              <a:t> in ay ka </a:t>
            </a:r>
            <a:r>
              <a:rPr lang="en-US" err="1"/>
              <a:t>sarreeyaan</a:t>
            </a:r>
            <a:r>
              <a:rPr lang="en-US"/>
              <a:t>. </a:t>
            </a:r>
          </a:p>
          <a:p>
            <a:r>
              <a:rPr lang="en-US" err="1"/>
              <a:t>Qaali’da</a:t>
            </a:r>
            <a:r>
              <a:rPr lang="en-US"/>
              <a:t> </a:t>
            </a:r>
            <a:r>
              <a:rPr lang="en-US" err="1"/>
              <a:t>Soomaaliya</a:t>
            </a:r>
            <a:r>
              <a:rPr lang="en-US"/>
              <a:t>, </a:t>
            </a:r>
            <a:r>
              <a:rPr lang="en-US" err="1"/>
              <a:t>magaca</a:t>
            </a:r>
            <a:r>
              <a:rPr lang="en-US"/>
              <a:t> </a:t>
            </a:r>
            <a:r>
              <a:rPr lang="en-US" err="1"/>
              <a:t>daa’imka</a:t>
            </a:r>
            <a:r>
              <a:rPr lang="en-US"/>
              <a:t> ah. </a:t>
            </a:r>
          </a:p>
          <a:p>
            <a:endParaRPr lang="en-US"/>
          </a:p>
          <a:p>
            <a:r>
              <a:rPr lang="en-US" err="1"/>
              <a:t>Sida</a:t>
            </a:r>
            <a:r>
              <a:rPr lang="en-US"/>
              <a:t> </a:t>
            </a:r>
            <a:r>
              <a:rPr lang="en-US" err="1"/>
              <a:t>aan</a:t>
            </a:r>
            <a:r>
              <a:rPr lang="en-US"/>
              <a:t> u </a:t>
            </a:r>
            <a:r>
              <a:rPr lang="en-US" err="1"/>
              <a:t>dhigay</a:t>
            </a:r>
            <a:r>
              <a:rPr lang="en-US"/>
              <a:t>, way </a:t>
            </a:r>
            <a:r>
              <a:rPr lang="en-US" err="1"/>
              <a:t>caddahay</a:t>
            </a:r>
            <a:r>
              <a:rPr lang="en-US"/>
              <a:t> in la </a:t>
            </a:r>
            <a:r>
              <a:rPr lang="en-US" err="1"/>
              <a:t>arko</a:t>
            </a:r>
            <a:r>
              <a:rPr lang="en-US"/>
              <a:t>.</a:t>
            </a:r>
          </a:p>
        </p:txBody>
      </p:sp>
      <p:sp>
        <p:nvSpPr>
          <p:cNvPr id="6" name="Text Placeholder 5">
            <a:extLst>
              <a:ext uri="{FF2B5EF4-FFF2-40B4-BE49-F238E27FC236}">
                <a16:creationId xmlns:a16="http://schemas.microsoft.com/office/drawing/2014/main" id="{0C62018E-82A0-38F1-5571-8D87F416887B}"/>
              </a:ext>
            </a:extLst>
          </p:cNvPr>
          <p:cNvSpPr>
            <a:spLocks noGrp="1"/>
          </p:cNvSpPr>
          <p:nvPr>
            <p:ph type="body" sz="quarter" idx="14"/>
          </p:nvPr>
        </p:nvSpPr>
        <p:spPr>
          <a:xfrm>
            <a:off x="4332289" y="1621624"/>
            <a:ext cx="2376486" cy="232345"/>
          </a:xfrm>
        </p:spPr>
        <p:txBody>
          <a:bodyPr>
            <a:normAutofit lnSpcReduction="10000"/>
          </a:bodyPr>
          <a:lstStyle/>
          <a:p>
            <a:r>
              <a:rPr lang="en-US" b="1"/>
              <a:t>All Somali women are </a:t>
            </a:r>
            <a:r>
              <a:rPr lang="en-US" b="1" err="1"/>
              <a:t>Qaali</a:t>
            </a:r>
            <a:endParaRPr lang="en-US" b="1"/>
          </a:p>
        </p:txBody>
      </p:sp>
      <p:sp>
        <p:nvSpPr>
          <p:cNvPr id="7" name="Text Placeholder 6">
            <a:extLst>
              <a:ext uri="{FF2B5EF4-FFF2-40B4-BE49-F238E27FC236}">
                <a16:creationId xmlns:a16="http://schemas.microsoft.com/office/drawing/2014/main" id="{5CCA9AB1-9615-0B12-DA8E-8D88D5AD8DEA}"/>
              </a:ext>
            </a:extLst>
          </p:cNvPr>
          <p:cNvSpPr>
            <a:spLocks noGrp="1"/>
          </p:cNvSpPr>
          <p:nvPr>
            <p:ph type="body" sz="quarter" idx="15"/>
          </p:nvPr>
        </p:nvSpPr>
        <p:spPr>
          <a:xfrm>
            <a:off x="4332288" y="5785434"/>
            <a:ext cx="1857375" cy="204084"/>
          </a:xfrm>
        </p:spPr>
        <p:txBody>
          <a:bodyPr>
            <a:normAutofit fontScale="85000" lnSpcReduction="10000"/>
          </a:bodyPr>
          <a:lstStyle/>
          <a:p>
            <a:r>
              <a:rPr lang="en-US"/>
              <a:t>By </a:t>
            </a:r>
            <a:r>
              <a:rPr lang="en-US" err="1"/>
              <a:t>Qaali</a:t>
            </a:r>
            <a:r>
              <a:rPr lang="en-US"/>
              <a:t> </a:t>
            </a:r>
            <a:r>
              <a:rPr lang="en-US" err="1"/>
              <a:t>Dahir</a:t>
            </a:r>
            <a:r>
              <a:rPr lang="en-US"/>
              <a:t> (in Somali)</a:t>
            </a:r>
          </a:p>
        </p:txBody>
      </p:sp>
      <p:pic>
        <p:nvPicPr>
          <p:cNvPr id="8" name="Picture 7" descr="A person holding a pot on her head&#10;&#10;Description automatically generated">
            <a:extLst>
              <a:ext uri="{FF2B5EF4-FFF2-40B4-BE49-F238E27FC236}">
                <a16:creationId xmlns:a16="http://schemas.microsoft.com/office/drawing/2014/main" id="{921E6EF1-76BE-F42C-4DFA-9F4912D30567}"/>
              </a:ext>
            </a:extLst>
          </p:cNvPr>
          <p:cNvPicPr>
            <a:picLocks noChangeAspect="1"/>
          </p:cNvPicPr>
          <p:nvPr/>
        </p:nvPicPr>
        <p:blipFill>
          <a:blip r:embed="rId2"/>
          <a:stretch>
            <a:fillRect/>
          </a:stretch>
        </p:blipFill>
        <p:spPr>
          <a:xfrm>
            <a:off x="9787459" y="3866591"/>
            <a:ext cx="1456805" cy="2190854"/>
          </a:xfrm>
          <a:prstGeom prst="rect">
            <a:avLst/>
          </a:prstGeom>
        </p:spPr>
      </p:pic>
      <p:pic>
        <p:nvPicPr>
          <p:cNvPr id="9" name="Picture 8" descr="A group of women posing for a photo&#10;&#10;Description automatically generated">
            <a:extLst>
              <a:ext uri="{FF2B5EF4-FFF2-40B4-BE49-F238E27FC236}">
                <a16:creationId xmlns:a16="http://schemas.microsoft.com/office/drawing/2014/main" id="{EA1F13A6-2DB1-5824-0247-83AC51F7E4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87458" y="1832643"/>
            <a:ext cx="1456805" cy="1821006"/>
          </a:xfrm>
          <a:prstGeom prst="rect">
            <a:avLst/>
          </a:prstGeom>
        </p:spPr>
      </p:pic>
    </p:spTree>
    <p:extLst>
      <p:ext uri="{BB962C8B-B14F-4D97-AF65-F5344CB8AC3E}">
        <p14:creationId xmlns:p14="http://schemas.microsoft.com/office/powerpoint/2010/main" val="35862410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12AB1D-76A1-4036-4B8A-F1736AD78E65}"/>
              </a:ext>
            </a:extLst>
          </p:cNvPr>
          <p:cNvSpPr>
            <a:spLocks noGrp="1"/>
          </p:cNvSpPr>
          <p:nvPr>
            <p:ph type="body" sz="quarter" idx="10"/>
          </p:nvPr>
        </p:nvSpPr>
        <p:spPr>
          <a:xfrm>
            <a:off x="947735" y="1177748"/>
            <a:ext cx="9399422" cy="325103"/>
          </a:xfrm>
        </p:spPr>
        <p:txBody>
          <a:bodyPr vert="horz" lIns="91440" tIns="45720" rIns="91440" bIns="45720" rtlCol="0" anchor="t">
            <a:normAutofit fontScale="85000" lnSpcReduction="20000"/>
          </a:bodyPr>
          <a:lstStyle/>
          <a:p>
            <a:r>
              <a:rPr lang="en-US">
                <a:latin typeface="Avenir Next LT Pro"/>
                <a:cs typeface="Calibri"/>
              </a:rPr>
              <a:t>Rea Sejdiu (Year 8)</a:t>
            </a:r>
          </a:p>
        </p:txBody>
      </p:sp>
      <p:sp>
        <p:nvSpPr>
          <p:cNvPr id="3" name="Text Placeholder 2">
            <a:extLst>
              <a:ext uri="{FF2B5EF4-FFF2-40B4-BE49-F238E27FC236}">
                <a16:creationId xmlns:a16="http://schemas.microsoft.com/office/drawing/2014/main" id="{1FC86E21-3A43-11F6-0AD9-9A0EE3411DEC}"/>
              </a:ext>
            </a:extLst>
          </p:cNvPr>
          <p:cNvSpPr>
            <a:spLocks noGrp="1"/>
          </p:cNvSpPr>
          <p:nvPr>
            <p:ph type="body" sz="quarter" idx="11"/>
          </p:nvPr>
        </p:nvSpPr>
        <p:spPr>
          <a:xfrm>
            <a:off x="947735" y="1530975"/>
            <a:ext cx="9399421" cy="260433"/>
          </a:xfrm>
        </p:spPr>
        <p:txBody>
          <a:bodyPr vert="horz" lIns="91440" tIns="45720" rIns="91440" bIns="45720" rtlCol="0" anchor="t">
            <a:normAutofit fontScale="85000" lnSpcReduction="20000"/>
          </a:bodyPr>
          <a:lstStyle/>
          <a:p>
            <a:r>
              <a:rPr lang="en-US">
                <a:latin typeface="Avenir Next LT Pro"/>
                <a:cs typeface="Calibri Light"/>
              </a:rPr>
              <a:t>Didsbury High School</a:t>
            </a:r>
          </a:p>
        </p:txBody>
      </p:sp>
      <p:sp>
        <p:nvSpPr>
          <p:cNvPr id="4" name="Text Placeholder 3">
            <a:extLst>
              <a:ext uri="{FF2B5EF4-FFF2-40B4-BE49-F238E27FC236}">
                <a16:creationId xmlns:a16="http://schemas.microsoft.com/office/drawing/2014/main" id="{5C65357D-0E54-5739-32E6-EEFC38657B31}"/>
              </a:ext>
            </a:extLst>
          </p:cNvPr>
          <p:cNvSpPr>
            <a:spLocks noGrp="1"/>
          </p:cNvSpPr>
          <p:nvPr>
            <p:ph type="body" sz="quarter" idx="12"/>
          </p:nvPr>
        </p:nvSpPr>
        <p:spPr>
          <a:xfrm>
            <a:off x="864228" y="2378136"/>
            <a:ext cx="2731390" cy="2927418"/>
          </a:xfrm>
        </p:spPr>
        <p:txBody>
          <a:bodyPr vert="horz" lIns="91440" tIns="45720" rIns="91440" bIns="45720" rtlCol="0" anchor="t">
            <a:normAutofit/>
          </a:bodyPr>
          <a:lstStyle/>
          <a:p>
            <a:r>
              <a:rPr lang="en-US" sz="1400">
                <a:latin typeface="Avenir Next LT Pro"/>
                <a:ea typeface="Calibri Light"/>
                <a:cs typeface="Calibri Light"/>
              </a:rPr>
              <a:t>This poem is about the nature, mountains, and countryside in Kosovo. Kosovo isn’t as well developed as the UK, but everyone there really appreciates the slower pace of life. The poem follows a street dog who everyone loves &amp; is known by the entire street in my home town of Pristina in Kosovo.</a:t>
            </a:r>
            <a:endParaRPr lang="en-US">
              <a:ea typeface="Calibri Light" panose="020F0302020204030204" pitchFamily="34" charset="0"/>
            </a:endParaRPr>
          </a:p>
        </p:txBody>
      </p:sp>
      <p:sp>
        <p:nvSpPr>
          <p:cNvPr id="5" name="Text Placeholder 4">
            <a:extLst>
              <a:ext uri="{FF2B5EF4-FFF2-40B4-BE49-F238E27FC236}">
                <a16:creationId xmlns:a16="http://schemas.microsoft.com/office/drawing/2014/main" id="{9F7689FF-7B1B-D19C-D621-6D0CE6AB5251}"/>
              </a:ext>
            </a:extLst>
          </p:cNvPr>
          <p:cNvSpPr>
            <a:spLocks noGrp="1"/>
          </p:cNvSpPr>
          <p:nvPr>
            <p:ph type="body" sz="quarter" idx="13"/>
          </p:nvPr>
        </p:nvSpPr>
        <p:spPr>
          <a:xfrm>
            <a:off x="3862562" y="2169369"/>
            <a:ext cx="3270295" cy="2926080"/>
          </a:xfrm>
        </p:spPr>
        <p:txBody>
          <a:bodyPr>
            <a:normAutofit lnSpcReduction="10000"/>
          </a:bodyPr>
          <a:lstStyle/>
          <a:p>
            <a:r>
              <a:rPr lang="en-US" err="1"/>
              <a:t>Vendi</a:t>
            </a:r>
            <a:r>
              <a:rPr lang="en-US"/>
              <a:t> </a:t>
            </a:r>
            <a:r>
              <a:rPr lang="en-US" err="1"/>
              <a:t>ku</a:t>
            </a:r>
            <a:r>
              <a:rPr lang="en-US"/>
              <a:t> </a:t>
            </a:r>
            <a:r>
              <a:rPr lang="en-US" err="1"/>
              <a:t>jetonë</a:t>
            </a:r>
            <a:r>
              <a:rPr lang="en-US"/>
              <a:t> </a:t>
            </a:r>
            <a:r>
              <a:rPr lang="en-US" err="1"/>
              <a:t>rrëenjet</a:t>
            </a:r>
            <a:r>
              <a:rPr lang="en-US"/>
              <a:t> e </a:t>
            </a:r>
            <a:r>
              <a:rPr lang="en-US" err="1"/>
              <a:t>familjes</a:t>
            </a:r>
            <a:r>
              <a:rPr lang="en-US"/>
              <a:t>, </a:t>
            </a:r>
          </a:p>
          <a:p>
            <a:r>
              <a:rPr lang="en-US" err="1"/>
              <a:t>Vendi</a:t>
            </a:r>
            <a:r>
              <a:rPr lang="en-US"/>
              <a:t> </a:t>
            </a:r>
            <a:r>
              <a:rPr lang="en-US" err="1"/>
              <a:t>ku</a:t>
            </a:r>
            <a:r>
              <a:rPr lang="en-US"/>
              <a:t> </a:t>
            </a:r>
            <a:r>
              <a:rPr lang="en-US" err="1"/>
              <a:t>gëzojmë</a:t>
            </a:r>
            <a:r>
              <a:rPr lang="en-US"/>
              <a:t> </a:t>
            </a:r>
            <a:r>
              <a:rPr lang="en-US" err="1"/>
              <a:t>kujtimet</a:t>
            </a:r>
            <a:r>
              <a:rPr lang="en-US"/>
              <a:t> e </a:t>
            </a:r>
            <a:r>
              <a:rPr lang="en-US" err="1"/>
              <a:t>verës</a:t>
            </a:r>
            <a:r>
              <a:rPr lang="en-US"/>
              <a:t>, </a:t>
            </a:r>
          </a:p>
          <a:p>
            <a:r>
              <a:rPr lang="en-US"/>
              <a:t>Me </a:t>
            </a:r>
            <a:r>
              <a:rPr lang="en-US" err="1"/>
              <a:t>fusha</a:t>
            </a:r>
            <a:r>
              <a:rPr lang="en-US"/>
              <a:t> </a:t>
            </a:r>
            <a:r>
              <a:rPr lang="en-US" err="1"/>
              <a:t>të</a:t>
            </a:r>
            <a:r>
              <a:rPr lang="en-US"/>
              <a:t> </a:t>
            </a:r>
            <a:r>
              <a:rPr lang="en-US" err="1"/>
              <a:t>gjelbërta</a:t>
            </a:r>
            <a:r>
              <a:rPr lang="en-US"/>
              <a:t>, </a:t>
            </a:r>
          </a:p>
          <a:p>
            <a:r>
              <a:rPr lang="en-US" err="1"/>
              <a:t>Dhe</a:t>
            </a:r>
            <a:r>
              <a:rPr lang="en-US"/>
              <a:t> </a:t>
            </a:r>
            <a:r>
              <a:rPr lang="en-US" err="1"/>
              <a:t>lumenje</a:t>
            </a:r>
            <a:r>
              <a:rPr lang="en-US"/>
              <a:t> </a:t>
            </a:r>
            <a:r>
              <a:rPr lang="en-US" err="1"/>
              <a:t>të</a:t>
            </a:r>
            <a:r>
              <a:rPr lang="en-US"/>
              <a:t> </a:t>
            </a:r>
            <a:r>
              <a:rPr lang="en-US" err="1"/>
              <a:t>pastërt</a:t>
            </a:r>
            <a:r>
              <a:rPr lang="en-US"/>
              <a:t>, </a:t>
            </a:r>
          </a:p>
          <a:p>
            <a:r>
              <a:rPr lang="en-US" err="1"/>
              <a:t>Kodra</a:t>
            </a:r>
            <a:r>
              <a:rPr lang="en-US"/>
              <a:t> </a:t>
            </a:r>
            <a:r>
              <a:rPr lang="en-US" err="1"/>
              <a:t>krenare</a:t>
            </a:r>
            <a:r>
              <a:rPr lang="en-US"/>
              <a:t> </a:t>
            </a:r>
            <a:r>
              <a:rPr lang="en-US" err="1"/>
              <a:t>që</a:t>
            </a:r>
            <a:r>
              <a:rPr lang="en-US"/>
              <a:t> </a:t>
            </a:r>
            <a:r>
              <a:rPr lang="en-US" err="1"/>
              <a:t>më</a:t>
            </a:r>
            <a:r>
              <a:rPr lang="en-US"/>
              <a:t> </a:t>
            </a:r>
            <a:r>
              <a:rPr lang="en-US" err="1"/>
              <a:t>duket</a:t>
            </a:r>
            <a:r>
              <a:rPr lang="en-US"/>
              <a:t> </a:t>
            </a:r>
            <a:r>
              <a:rPr lang="en-US" err="1"/>
              <a:t>që</a:t>
            </a:r>
            <a:r>
              <a:rPr lang="en-US"/>
              <a:t> me </a:t>
            </a:r>
            <a:r>
              <a:rPr lang="en-US" err="1"/>
              <a:t>flasin</a:t>
            </a:r>
            <a:r>
              <a:rPr lang="en-US"/>
              <a:t>. </a:t>
            </a:r>
          </a:p>
          <a:p>
            <a:endParaRPr lang="en-US"/>
          </a:p>
          <a:p>
            <a:r>
              <a:rPr lang="en-US" err="1"/>
              <a:t>Vendi</a:t>
            </a:r>
            <a:r>
              <a:rPr lang="en-US"/>
              <a:t> </a:t>
            </a:r>
            <a:r>
              <a:rPr lang="en-US" err="1"/>
              <a:t>që</a:t>
            </a:r>
            <a:r>
              <a:rPr lang="en-US"/>
              <a:t> </a:t>
            </a:r>
            <a:r>
              <a:rPr lang="en-US" err="1"/>
              <a:t>më</a:t>
            </a:r>
            <a:r>
              <a:rPr lang="en-US"/>
              <a:t> </a:t>
            </a:r>
            <a:r>
              <a:rPr lang="en-US" err="1"/>
              <a:t>jep</a:t>
            </a:r>
            <a:r>
              <a:rPr lang="en-US"/>
              <a:t> </a:t>
            </a:r>
            <a:r>
              <a:rPr lang="en-US" err="1"/>
              <a:t>ngrohtsi</a:t>
            </a:r>
            <a:r>
              <a:rPr lang="en-US"/>
              <a:t> </a:t>
            </a:r>
            <a:r>
              <a:rPr lang="en-US" err="1"/>
              <a:t>të</a:t>
            </a:r>
            <a:r>
              <a:rPr lang="en-US"/>
              <a:t> </a:t>
            </a:r>
            <a:r>
              <a:rPr lang="en-US" err="1"/>
              <a:t>veçant</a:t>
            </a:r>
            <a:r>
              <a:rPr lang="en-US"/>
              <a:t>, </a:t>
            </a:r>
          </a:p>
          <a:p>
            <a:r>
              <a:rPr lang="en-US" err="1"/>
              <a:t>Aty</a:t>
            </a:r>
            <a:r>
              <a:rPr lang="en-US"/>
              <a:t> </a:t>
            </a:r>
            <a:r>
              <a:rPr lang="en-US" err="1"/>
              <a:t>dhe</a:t>
            </a:r>
            <a:r>
              <a:rPr lang="en-US"/>
              <a:t> </a:t>
            </a:r>
            <a:r>
              <a:rPr lang="en-US" err="1"/>
              <a:t>ku</a:t>
            </a:r>
            <a:r>
              <a:rPr lang="en-US"/>
              <a:t> </a:t>
            </a:r>
            <a:r>
              <a:rPr lang="en-US" err="1"/>
              <a:t>më</a:t>
            </a:r>
            <a:r>
              <a:rPr lang="en-US"/>
              <a:t> </a:t>
            </a:r>
            <a:r>
              <a:rPr lang="en-US" err="1"/>
              <a:t>pret</a:t>
            </a:r>
            <a:r>
              <a:rPr lang="en-US"/>
              <a:t> </a:t>
            </a:r>
            <a:r>
              <a:rPr lang="en-US" err="1"/>
              <a:t>qeni</a:t>
            </a:r>
            <a:r>
              <a:rPr lang="en-US"/>
              <a:t> </a:t>
            </a:r>
            <a:r>
              <a:rPr lang="en-US" err="1"/>
              <a:t>im</a:t>
            </a:r>
            <a:r>
              <a:rPr lang="en-US"/>
              <a:t> I </a:t>
            </a:r>
            <a:r>
              <a:rPr lang="en-US" err="1"/>
              <a:t>artë</a:t>
            </a:r>
            <a:r>
              <a:rPr lang="en-US"/>
              <a:t>. </a:t>
            </a:r>
          </a:p>
          <a:p>
            <a:endParaRPr lang="en-US"/>
          </a:p>
          <a:p>
            <a:r>
              <a:rPr lang="en-US" err="1"/>
              <a:t>Shoku</a:t>
            </a:r>
            <a:r>
              <a:rPr lang="en-US"/>
              <a:t> </a:t>
            </a:r>
            <a:r>
              <a:rPr lang="en-US" err="1"/>
              <a:t>im</a:t>
            </a:r>
            <a:r>
              <a:rPr lang="en-US"/>
              <a:t> </a:t>
            </a:r>
            <a:r>
              <a:rPr lang="en-US" err="1"/>
              <a:t>besnik</a:t>
            </a:r>
            <a:r>
              <a:rPr lang="en-US"/>
              <a:t>, </a:t>
            </a:r>
            <a:r>
              <a:rPr lang="en-US" err="1"/>
              <a:t>më</a:t>
            </a:r>
            <a:r>
              <a:rPr lang="en-US"/>
              <a:t> </a:t>
            </a:r>
            <a:r>
              <a:rPr lang="en-US" err="1"/>
              <a:t>jep</a:t>
            </a:r>
            <a:r>
              <a:rPr lang="en-US"/>
              <a:t> </a:t>
            </a:r>
            <a:r>
              <a:rPr lang="en-US" err="1"/>
              <a:t>dashuri</a:t>
            </a:r>
            <a:r>
              <a:rPr lang="en-US"/>
              <a:t> pa </a:t>
            </a:r>
            <a:r>
              <a:rPr lang="en-US" err="1"/>
              <a:t>kushte</a:t>
            </a:r>
            <a:r>
              <a:rPr lang="en-US"/>
              <a:t>,  </a:t>
            </a:r>
          </a:p>
          <a:p>
            <a:r>
              <a:rPr lang="en-US" err="1"/>
              <a:t>Më</a:t>
            </a:r>
            <a:r>
              <a:rPr lang="en-US"/>
              <a:t> </a:t>
            </a:r>
            <a:r>
              <a:rPr lang="en-US" err="1"/>
              <a:t>zbukuron</a:t>
            </a:r>
            <a:r>
              <a:rPr lang="en-US"/>
              <a:t> </a:t>
            </a:r>
            <a:r>
              <a:rPr lang="en-US" err="1"/>
              <a:t>verën</a:t>
            </a:r>
            <a:r>
              <a:rPr lang="en-US"/>
              <a:t> me </a:t>
            </a:r>
            <a:r>
              <a:rPr lang="en-US" err="1"/>
              <a:t>parqafime</a:t>
            </a:r>
            <a:r>
              <a:rPr lang="en-US"/>
              <a:t> e </a:t>
            </a:r>
            <a:r>
              <a:rPr lang="en-US" err="1"/>
              <a:t>puhtje</a:t>
            </a:r>
            <a:r>
              <a:rPr lang="en-US"/>
              <a:t>. </a:t>
            </a:r>
          </a:p>
          <a:p>
            <a:r>
              <a:rPr lang="en-US"/>
              <a:t> </a:t>
            </a:r>
          </a:p>
          <a:p>
            <a:r>
              <a:rPr lang="en-US" err="1"/>
              <a:t>Edhe</a:t>
            </a:r>
            <a:r>
              <a:rPr lang="en-US"/>
              <a:t> </a:t>
            </a:r>
            <a:r>
              <a:rPr lang="en-US" err="1"/>
              <a:t>pse</a:t>
            </a:r>
            <a:r>
              <a:rPr lang="en-US"/>
              <a:t> </a:t>
            </a:r>
            <a:r>
              <a:rPr lang="en-US" err="1"/>
              <a:t>i</a:t>
            </a:r>
            <a:r>
              <a:rPr lang="en-US"/>
              <a:t> </a:t>
            </a:r>
            <a:r>
              <a:rPr lang="en-US" err="1"/>
              <a:t>vjeter</a:t>
            </a:r>
            <a:r>
              <a:rPr lang="en-US"/>
              <a:t>, </a:t>
            </a:r>
            <a:r>
              <a:rPr lang="en-US" err="1"/>
              <a:t>zemera</a:t>
            </a:r>
            <a:r>
              <a:rPr lang="en-US"/>
              <a:t> </a:t>
            </a:r>
            <a:r>
              <a:rPr lang="en-US" err="1"/>
              <a:t>tij</a:t>
            </a:r>
            <a:r>
              <a:rPr lang="en-US"/>
              <a:t> </a:t>
            </a:r>
            <a:r>
              <a:rPr lang="en-US" err="1"/>
              <a:t>është</a:t>
            </a:r>
            <a:r>
              <a:rPr lang="en-US"/>
              <a:t> </a:t>
            </a:r>
            <a:r>
              <a:rPr lang="en-US" err="1"/>
              <a:t>si</a:t>
            </a:r>
            <a:r>
              <a:rPr lang="en-US"/>
              <a:t> </a:t>
            </a:r>
            <a:r>
              <a:rPr lang="en-US" err="1"/>
              <a:t>një</a:t>
            </a:r>
            <a:r>
              <a:rPr lang="en-US"/>
              <a:t> </a:t>
            </a:r>
            <a:r>
              <a:rPr lang="en-US" err="1"/>
              <a:t>qenush</a:t>
            </a:r>
            <a:r>
              <a:rPr lang="en-US"/>
              <a:t> </a:t>
            </a:r>
            <a:r>
              <a:rPr lang="en-US" err="1"/>
              <a:t>i</a:t>
            </a:r>
            <a:r>
              <a:rPr lang="en-US"/>
              <a:t> </a:t>
            </a:r>
            <a:r>
              <a:rPr lang="en-US" err="1"/>
              <a:t>vogël</a:t>
            </a:r>
            <a:r>
              <a:rPr lang="en-US"/>
              <a:t>. </a:t>
            </a:r>
          </a:p>
          <a:p>
            <a:endParaRPr lang="en-US"/>
          </a:p>
          <a:p>
            <a:r>
              <a:rPr lang="en-US"/>
              <a:t>Ky </a:t>
            </a:r>
            <a:r>
              <a:rPr lang="en-US" err="1"/>
              <a:t>është</a:t>
            </a:r>
            <a:r>
              <a:rPr lang="en-US"/>
              <a:t> Rocky </a:t>
            </a:r>
            <a:r>
              <a:rPr lang="en-US" err="1"/>
              <a:t>im</a:t>
            </a:r>
            <a:r>
              <a:rPr lang="en-US"/>
              <a:t>, </a:t>
            </a:r>
            <a:r>
              <a:rPr lang="en-US" err="1"/>
              <a:t>në</a:t>
            </a:r>
            <a:r>
              <a:rPr lang="en-US"/>
              <a:t> </a:t>
            </a:r>
            <a:r>
              <a:rPr lang="en-US" err="1"/>
              <a:t>Kosovën</a:t>
            </a:r>
            <a:r>
              <a:rPr lang="en-US"/>
              <a:t> time, </a:t>
            </a:r>
          </a:p>
          <a:p>
            <a:endParaRPr lang="en-US"/>
          </a:p>
          <a:p>
            <a:r>
              <a:rPr lang="en-US"/>
              <a:t>Ku </a:t>
            </a:r>
            <a:r>
              <a:rPr lang="en-US" err="1"/>
              <a:t>dashuria</a:t>
            </a:r>
            <a:r>
              <a:rPr lang="en-US"/>
              <a:t> </a:t>
            </a:r>
            <a:r>
              <a:rPr lang="en-US" err="1"/>
              <a:t>buron</a:t>
            </a:r>
            <a:r>
              <a:rPr lang="en-US"/>
              <a:t> </a:t>
            </a:r>
            <a:r>
              <a:rPr lang="en-US" err="1"/>
              <a:t>dhe</a:t>
            </a:r>
            <a:r>
              <a:rPr lang="en-US"/>
              <a:t> </a:t>
            </a:r>
            <a:r>
              <a:rPr lang="en-US" err="1"/>
              <a:t>lumturia</a:t>
            </a:r>
            <a:r>
              <a:rPr lang="en-US"/>
              <a:t> </a:t>
            </a:r>
            <a:r>
              <a:rPr lang="en-US" err="1"/>
              <a:t>lulëzon</a:t>
            </a:r>
            <a:r>
              <a:rPr lang="en-US"/>
              <a:t>. </a:t>
            </a:r>
          </a:p>
        </p:txBody>
      </p:sp>
      <p:sp>
        <p:nvSpPr>
          <p:cNvPr id="6" name="Text Placeholder 5">
            <a:extLst>
              <a:ext uri="{FF2B5EF4-FFF2-40B4-BE49-F238E27FC236}">
                <a16:creationId xmlns:a16="http://schemas.microsoft.com/office/drawing/2014/main" id="{85C4BE66-71C8-EA0D-F7B6-F3061592C5AB}"/>
              </a:ext>
            </a:extLst>
          </p:cNvPr>
          <p:cNvSpPr>
            <a:spLocks noGrp="1"/>
          </p:cNvSpPr>
          <p:nvPr>
            <p:ph type="body" sz="quarter" idx="14"/>
          </p:nvPr>
        </p:nvSpPr>
        <p:spPr>
          <a:xfrm>
            <a:off x="3862564" y="1937024"/>
            <a:ext cx="2376486" cy="232345"/>
          </a:xfrm>
        </p:spPr>
        <p:txBody>
          <a:bodyPr>
            <a:normAutofit lnSpcReduction="10000"/>
          </a:bodyPr>
          <a:lstStyle/>
          <a:p>
            <a:r>
              <a:rPr lang="en-US" b="1"/>
              <a:t> I sold them</a:t>
            </a:r>
          </a:p>
        </p:txBody>
      </p:sp>
      <p:sp>
        <p:nvSpPr>
          <p:cNvPr id="7" name="Text Placeholder 6">
            <a:extLst>
              <a:ext uri="{FF2B5EF4-FFF2-40B4-BE49-F238E27FC236}">
                <a16:creationId xmlns:a16="http://schemas.microsoft.com/office/drawing/2014/main" id="{9783FA96-BC55-44FA-471C-C6075EFCAAAC}"/>
              </a:ext>
            </a:extLst>
          </p:cNvPr>
          <p:cNvSpPr>
            <a:spLocks noGrp="1"/>
          </p:cNvSpPr>
          <p:nvPr>
            <p:ph type="body" sz="quarter" idx="15"/>
          </p:nvPr>
        </p:nvSpPr>
        <p:spPr>
          <a:xfrm>
            <a:off x="3862563" y="5095449"/>
            <a:ext cx="1857375" cy="204084"/>
          </a:xfrm>
        </p:spPr>
        <p:txBody>
          <a:bodyPr>
            <a:normAutofit fontScale="85000" lnSpcReduction="10000"/>
          </a:bodyPr>
          <a:lstStyle/>
          <a:p>
            <a:r>
              <a:rPr lang="en-US"/>
              <a:t>By Rea </a:t>
            </a:r>
            <a:r>
              <a:rPr lang="en-US" err="1"/>
              <a:t>Sejdiu</a:t>
            </a:r>
            <a:r>
              <a:rPr lang="en-US"/>
              <a:t> (in Albanian)</a:t>
            </a:r>
          </a:p>
        </p:txBody>
      </p:sp>
    </p:spTree>
    <p:extLst>
      <p:ext uri="{BB962C8B-B14F-4D97-AF65-F5344CB8AC3E}">
        <p14:creationId xmlns:p14="http://schemas.microsoft.com/office/powerpoint/2010/main" val="62429430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CCCD90-63CE-5A72-C331-696CA2451149}"/>
              </a:ext>
            </a:extLst>
          </p:cNvPr>
          <p:cNvSpPr>
            <a:spLocks noGrp="1"/>
          </p:cNvSpPr>
          <p:nvPr>
            <p:ph type="body" sz="quarter" idx="10"/>
          </p:nvPr>
        </p:nvSpPr>
        <p:spPr>
          <a:xfrm>
            <a:off x="947734" y="1073364"/>
            <a:ext cx="10296529" cy="325103"/>
          </a:xfrm>
        </p:spPr>
        <p:txBody>
          <a:bodyPr vert="horz" lIns="91440" tIns="45720" rIns="91440" bIns="45720" rtlCol="0" anchor="t">
            <a:normAutofit fontScale="85000" lnSpcReduction="20000"/>
          </a:bodyPr>
          <a:lstStyle/>
          <a:p>
            <a:r>
              <a:rPr lang="en-US">
                <a:latin typeface="Avenir Next LT Pro"/>
                <a:cs typeface="Calibri"/>
              </a:rPr>
              <a:t>Zainab Hamid (Year 7)</a:t>
            </a:r>
          </a:p>
        </p:txBody>
      </p:sp>
      <p:sp>
        <p:nvSpPr>
          <p:cNvPr id="3" name="Text Placeholder 2">
            <a:extLst>
              <a:ext uri="{FF2B5EF4-FFF2-40B4-BE49-F238E27FC236}">
                <a16:creationId xmlns:a16="http://schemas.microsoft.com/office/drawing/2014/main" id="{13BCF382-5FFD-C340-3F7E-D7B497625C59}"/>
              </a:ext>
            </a:extLst>
          </p:cNvPr>
          <p:cNvSpPr>
            <a:spLocks noGrp="1"/>
          </p:cNvSpPr>
          <p:nvPr>
            <p:ph type="body" sz="quarter" idx="11"/>
          </p:nvPr>
        </p:nvSpPr>
        <p:spPr>
          <a:xfrm>
            <a:off x="947735" y="1426591"/>
            <a:ext cx="10296527" cy="260433"/>
          </a:xfrm>
        </p:spPr>
        <p:txBody>
          <a:bodyPr vert="horz" lIns="91440" tIns="45720" rIns="91440" bIns="45720" rtlCol="0" anchor="t">
            <a:normAutofit fontScale="85000" lnSpcReduction="20000"/>
          </a:bodyPr>
          <a:lstStyle/>
          <a:p>
            <a:r>
              <a:rPr lang="en-US">
                <a:latin typeface="Avenir Next LT Pro"/>
                <a:cs typeface="Calibri Light"/>
              </a:rPr>
              <a:t>Fairfield High School for Girls</a:t>
            </a:r>
          </a:p>
        </p:txBody>
      </p:sp>
      <p:sp>
        <p:nvSpPr>
          <p:cNvPr id="4" name="Text Placeholder 3">
            <a:extLst>
              <a:ext uri="{FF2B5EF4-FFF2-40B4-BE49-F238E27FC236}">
                <a16:creationId xmlns:a16="http://schemas.microsoft.com/office/drawing/2014/main" id="{AEB8736C-6661-1843-60A8-3EFBBC182E11}"/>
              </a:ext>
            </a:extLst>
          </p:cNvPr>
          <p:cNvSpPr>
            <a:spLocks noGrp="1"/>
          </p:cNvSpPr>
          <p:nvPr>
            <p:ph type="body" sz="quarter" idx="12"/>
          </p:nvPr>
        </p:nvSpPr>
        <p:spPr>
          <a:xfrm>
            <a:off x="1062557" y="2013947"/>
            <a:ext cx="2901226" cy="3608609"/>
          </a:xfrm>
        </p:spPr>
        <p:txBody>
          <a:bodyPr vert="horz" lIns="91440" tIns="45720" rIns="91440" bIns="45720" rtlCol="0" anchor="t">
            <a:normAutofit/>
          </a:bodyPr>
          <a:lstStyle/>
          <a:p>
            <a:r>
              <a:rPr lang="en-US" sz="1200">
                <a:latin typeface="Avenir Next LT Pro"/>
                <a:cs typeface="Calibri Light"/>
              </a:rPr>
              <a:t>My poem is about the dreams of peace while being rooted down in war and conflict. My artwork represents this through the image of the girl, letting go of the birds.  This shows the desire for freedom and how hope is one of the strongest lights. Birds fly without restrictions and there is no limit to how far they can go. The chains are keeping her stuck to the ground, </a:t>
            </a:r>
            <a:r>
              <a:rPr lang="en-US" sz="1200" err="1">
                <a:latin typeface="Avenir Next LT Pro"/>
                <a:cs typeface="Calibri Light"/>
              </a:rPr>
              <a:t>immobilising</a:t>
            </a:r>
            <a:r>
              <a:rPr lang="en-US" sz="1200">
                <a:latin typeface="Avenir Next LT Pro"/>
                <a:cs typeface="Calibri Light"/>
              </a:rPr>
              <a:t> her, yet they cannot crush her ambition and resilience.   </a:t>
            </a:r>
          </a:p>
          <a:p>
            <a:endParaRPr lang="en-US" sz="1200">
              <a:latin typeface="Avenir Next LT Pro"/>
            </a:endParaRPr>
          </a:p>
          <a:p>
            <a:r>
              <a:rPr lang="en-US" sz="1200">
                <a:latin typeface="Avenir Next LT Pro"/>
                <a:cs typeface="Calibri Light"/>
              </a:rPr>
              <a:t>You dream of roses while standing on thorns.  We are fed up with these corrupt governments who are only after the gain they can earn for themselves. The people can no longer take it and we will set ourselves free. </a:t>
            </a:r>
          </a:p>
        </p:txBody>
      </p:sp>
      <p:sp>
        <p:nvSpPr>
          <p:cNvPr id="6" name="Text Placeholder 5">
            <a:extLst>
              <a:ext uri="{FF2B5EF4-FFF2-40B4-BE49-F238E27FC236}">
                <a16:creationId xmlns:a16="http://schemas.microsoft.com/office/drawing/2014/main" id="{31F725B5-B3E7-1BF3-D966-6C565DC0FF50}"/>
              </a:ext>
            </a:extLst>
          </p:cNvPr>
          <p:cNvSpPr>
            <a:spLocks noGrp="1"/>
          </p:cNvSpPr>
          <p:nvPr>
            <p:ph type="body" sz="quarter" idx="14"/>
          </p:nvPr>
        </p:nvSpPr>
        <p:spPr>
          <a:xfrm>
            <a:off x="4129602" y="1777909"/>
            <a:ext cx="3087413" cy="232345"/>
          </a:xfrm>
        </p:spPr>
        <p:txBody>
          <a:bodyPr>
            <a:normAutofit lnSpcReduction="10000"/>
          </a:bodyPr>
          <a:lstStyle/>
          <a:p>
            <a:r>
              <a:rPr lang="en-US" b="1"/>
              <a:t>Birds of Happiness</a:t>
            </a:r>
          </a:p>
        </p:txBody>
      </p:sp>
      <p:sp>
        <p:nvSpPr>
          <p:cNvPr id="7" name="Text Placeholder 6">
            <a:extLst>
              <a:ext uri="{FF2B5EF4-FFF2-40B4-BE49-F238E27FC236}">
                <a16:creationId xmlns:a16="http://schemas.microsoft.com/office/drawing/2014/main" id="{3AD1677E-2A97-22DF-E24F-46336E34529C}"/>
              </a:ext>
            </a:extLst>
          </p:cNvPr>
          <p:cNvSpPr>
            <a:spLocks noGrp="1"/>
          </p:cNvSpPr>
          <p:nvPr>
            <p:ph type="body" sz="quarter" idx="15"/>
          </p:nvPr>
        </p:nvSpPr>
        <p:spPr>
          <a:xfrm>
            <a:off x="5058615" y="5713390"/>
            <a:ext cx="1711238" cy="235399"/>
          </a:xfrm>
        </p:spPr>
        <p:txBody>
          <a:bodyPr>
            <a:normAutofit lnSpcReduction="10000"/>
          </a:bodyPr>
          <a:lstStyle/>
          <a:p>
            <a:r>
              <a:rPr lang="en-US"/>
              <a:t>By Zainab Hamid (in Dutch)</a:t>
            </a:r>
          </a:p>
        </p:txBody>
      </p:sp>
      <p:sp>
        <p:nvSpPr>
          <p:cNvPr id="8" name="Text Placeholder 4">
            <a:extLst>
              <a:ext uri="{FF2B5EF4-FFF2-40B4-BE49-F238E27FC236}">
                <a16:creationId xmlns:a16="http://schemas.microsoft.com/office/drawing/2014/main" id="{28F45DDA-9E47-5C9B-D168-EC89BCF0BEEF}"/>
              </a:ext>
            </a:extLst>
          </p:cNvPr>
          <p:cNvSpPr>
            <a:spLocks noGrp="1"/>
          </p:cNvSpPr>
          <p:nvPr>
            <p:ph type="body" sz="quarter" idx="13"/>
          </p:nvPr>
        </p:nvSpPr>
        <p:spPr>
          <a:xfrm>
            <a:off x="4129601" y="2010254"/>
            <a:ext cx="3570741" cy="3616708"/>
          </a:xfrm>
        </p:spPr>
        <p:txBody>
          <a:bodyPr numCol="1" spcCol="216000"/>
          <a:lstStyle/>
          <a:p>
            <a:r>
              <a:rPr lang="en-US" b="1" err="1"/>
              <a:t>Vogels</a:t>
            </a:r>
            <a:r>
              <a:rPr lang="en-US" b="1"/>
              <a:t> van </a:t>
            </a:r>
            <a:r>
              <a:rPr lang="en-US" b="1" err="1"/>
              <a:t>Vrijheed</a:t>
            </a:r>
            <a:endParaRPr lang="en-US"/>
          </a:p>
          <a:p>
            <a:endParaRPr lang="en-US"/>
          </a:p>
          <a:p>
            <a:r>
              <a:rPr lang="en-US"/>
              <a:t>In het hart van de chaos, </a:t>
            </a:r>
            <a:r>
              <a:rPr lang="en-US" err="1"/>
              <a:t>een</a:t>
            </a:r>
            <a:r>
              <a:rPr lang="en-US"/>
              <a:t> </a:t>
            </a:r>
            <a:r>
              <a:rPr lang="en-US" err="1"/>
              <a:t>vloeien</a:t>
            </a:r>
            <a:r>
              <a:rPr lang="en-US"/>
              <a:t> van </a:t>
            </a:r>
            <a:r>
              <a:rPr lang="en-US" err="1"/>
              <a:t>vrede</a:t>
            </a:r>
            <a:endParaRPr lang="en-US"/>
          </a:p>
          <a:p>
            <a:r>
              <a:rPr lang="en-US" err="1"/>
              <a:t>Een</a:t>
            </a:r>
            <a:r>
              <a:rPr lang="en-US"/>
              <a:t> </a:t>
            </a:r>
            <a:r>
              <a:rPr lang="en-US" err="1"/>
              <a:t>melodie</a:t>
            </a:r>
            <a:r>
              <a:rPr lang="en-US"/>
              <a:t> van hoop die nooit </a:t>
            </a:r>
            <a:r>
              <a:rPr lang="en-US" err="1"/>
              <a:t>zal</a:t>
            </a:r>
            <a:r>
              <a:rPr lang="en-US"/>
              <a:t> </a:t>
            </a:r>
            <a:r>
              <a:rPr lang="en-US" err="1"/>
              <a:t>kreuken</a:t>
            </a:r>
            <a:endParaRPr lang="en-US"/>
          </a:p>
          <a:p>
            <a:r>
              <a:rPr lang="en-US" err="1"/>
              <a:t>Geen</a:t>
            </a:r>
            <a:r>
              <a:rPr lang="en-US"/>
              <a:t> </a:t>
            </a:r>
            <a:r>
              <a:rPr lang="en-US" err="1"/>
              <a:t>geweld</a:t>
            </a:r>
            <a:r>
              <a:rPr lang="en-US"/>
              <a:t> </a:t>
            </a:r>
            <a:r>
              <a:rPr lang="en-US" err="1"/>
              <a:t>meer</a:t>
            </a:r>
            <a:r>
              <a:rPr lang="en-US"/>
              <a:t>, </a:t>
            </a:r>
            <a:r>
              <a:rPr lang="en-US" err="1"/>
              <a:t>geen</a:t>
            </a:r>
            <a:r>
              <a:rPr lang="en-US"/>
              <a:t> </a:t>
            </a:r>
            <a:r>
              <a:rPr lang="en-US" err="1"/>
              <a:t>haat</a:t>
            </a:r>
            <a:r>
              <a:rPr lang="en-US"/>
              <a:t> </a:t>
            </a:r>
            <a:r>
              <a:rPr lang="en-US" err="1"/>
              <a:t>meer</a:t>
            </a:r>
            <a:endParaRPr lang="en-US"/>
          </a:p>
          <a:p>
            <a:r>
              <a:rPr lang="en-US" err="1"/>
              <a:t>Gewoon</a:t>
            </a:r>
            <a:r>
              <a:rPr lang="en-US"/>
              <a:t> </a:t>
            </a:r>
            <a:r>
              <a:rPr lang="en-US" err="1"/>
              <a:t>liefde</a:t>
            </a:r>
            <a:r>
              <a:rPr lang="en-US"/>
              <a:t> </a:t>
            </a:r>
            <a:r>
              <a:rPr lang="en-US" err="1"/>
              <a:t>en</a:t>
            </a:r>
            <a:r>
              <a:rPr lang="en-US"/>
              <a:t> </a:t>
            </a:r>
            <a:r>
              <a:rPr lang="en-US" err="1"/>
              <a:t>vriendelijkheid</a:t>
            </a:r>
            <a:r>
              <a:rPr lang="en-US"/>
              <a:t> om </a:t>
            </a:r>
            <a:r>
              <a:rPr lang="en-US" err="1"/>
              <a:t>te</a:t>
            </a:r>
            <a:r>
              <a:rPr lang="en-US"/>
              <a:t> </a:t>
            </a:r>
            <a:r>
              <a:rPr lang="en-US" err="1"/>
              <a:t>veiren</a:t>
            </a:r>
            <a:endParaRPr lang="en-US"/>
          </a:p>
          <a:p>
            <a:endParaRPr lang="en-US"/>
          </a:p>
          <a:p>
            <a:r>
              <a:rPr lang="en-US"/>
              <a:t>In </a:t>
            </a:r>
            <a:r>
              <a:rPr lang="en-US" err="1"/>
              <a:t>elke</a:t>
            </a:r>
            <a:r>
              <a:rPr lang="en-US"/>
              <a:t> </a:t>
            </a:r>
            <a:r>
              <a:rPr lang="en-US" err="1"/>
              <a:t>ziel</a:t>
            </a:r>
            <a:r>
              <a:rPr lang="en-US"/>
              <a:t> </a:t>
            </a:r>
            <a:r>
              <a:rPr lang="en-US" err="1"/>
              <a:t>een</a:t>
            </a:r>
            <a:r>
              <a:rPr lang="en-US"/>
              <a:t> </a:t>
            </a:r>
            <a:r>
              <a:rPr lang="en-US" err="1"/>
              <a:t>verlangen</a:t>
            </a:r>
            <a:r>
              <a:rPr lang="en-US"/>
              <a:t> </a:t>
            </a:r>
            <a:r>
              <a:rPr lang="en-US" err="1"/>
              <a:t>naar</a:t>
            </a:r>
            <a:r>
              <a:rPr lang="en-US"/>
              <a:t> </a:t>
            </a:r>
            <a:r>
              <a:rPr lang="en-US" err="1"/>
              <a:t>zachtheid</a:t>
            </a:r>
            <a:endParaRPr lang="en-US"/>
          </a:p>
          <a:p>
            <a:r>
              <a:rPr lang="en-US"/>
              <a:t>Om </a:t>
            </a:r>
            <a:r>
              <a:rPr lang="en-US" err="1"/>
              <a:t>een</a:t>
            </a:r>
            <a:r>
              <a:rPr lang="en-US"/>
              <a:t> ​​</a:t>
            </a:r>
            <a:r>
              <a:rPr lang="en-US" err="1"/>
              <a:t>rustige</a:t>
            </a:r>
            <a:r>
              <a:rPr lang="en-US"/>
              <a:t> </a:t>
            </a:r>
            <a:r>
              <a:rPr lang="en-US" err="1"/>
              <a:t>en</a:t>
            </a:r>
            <a:r>
              <a:rPr lang="en-US"/>
              <a:t> </a:t>
            </a:r>
            <a:r>
              <a:rPr lang="en-US" err="1"/>
              <a:t>heilige</a:t>
            </a:r>
            <a:r>
              <a:rPr lang="en-US"/>
              <a:t> </a:t>
            </a:r>
            <a:r>
              <a:rPr lang="en-US" err="1"/>
              <a:t>plek</a:t>
            </a:r>
            <a:r>
              <a:rPr lang="en-US"/>
              <a:t> </a:t>
            </a:r>
            <a:r>
              <a:rPr lang="en-US" err="1"/>
              <a:t>te</a:t>
            </a:r>
            <a:r>
              <a:rPr lang="en-US"/>
              <a:t> </a:t>
            </a:r>
            <a:r>
              <a:rPr lang="en-US" err="1"/>
              <a:t>vinden</a:t>
            </a:r>
            <a:endParaRPr lang="en-US"/>
          </a:p>
          <a:p>
            <a:r>
              <a:rPr lang="en-US" err="1"/>
              <a:t>Waar</a:t>
            </a:r>
            <a:r>
              <a:rPr lang="en-US"/>
              <a:t> </a:t>
            </a:r>
            <a:r>
              <a:rPr lang="en-US" err="1"/>
              <a:t>verschillen</a:t>
            </a:r>
            <a:r>
              <a:rPr lang="en-US"/>
              <a:t> met </a:t>
            </a:r>
            <a:r>
              <a:rPr lang="en-US" err="1"/>
              <a:t>liefde</a:t>
            </a:r>
            <a:r>
              <a:rPr lang="en-US"/>
              <a:t> </a:t>
            </a:r>
            <a:r>
              <a:rPr lang="en-US" err="1"/>
              <a:t>en</a:t>
            </a:r>
            <a:r>
              <a:rPr lang="en-US"/>
              <a:t> </a:t>
            </a:r>
            <a:r>
              <a:rPr lang="en-US" err="1"/>
              <a:t>zorg</a:t>
            </a:r>
            <a:r>
              <a:rPr lang="en-US"/>
              <a:t> </a:t>
            </a:r>
            <a:r>
              <a:rPr lang="en-US" err="1"/>
              <a:t>worden</a:t>
            </a:r>
            <a:r>
              <a:rPr lang="en-US"/>
              <a:t> </a:t>
            </a:r>
            <a:r>
              <a:rPr lang="en-US" err="1"/>
              <a:t>omarmd</a:t>
            </a:r>
            <a:endParaRPr lang="en-US"/>
          </a:p>
          <a:p>
            <a:r>
              <a:rPr lang="en-US" err="1"/>
              <a:t>Eenheid</a:t>
            </a:r>
            <a:r>
              <a:rPr lang="en-US"/>
              <a:t> </a:t>
            </a:r>
            <a:r>
              <a:rPr lang="en-US" err="1"/>
              <a:t>en</a:t>
            </a:r>
            <a:r>
              <a:rPr lang="en-US"/>
              <a:t> begrip </a:t>
            </a:r>
            <a:r>
              <a:rPr lang="en-US" err="1"/>
              <a:t>vult</a:t>
            </a:r>
            <a:r>
              <a:rPr lang="en-US"/>
              <a:t> de </a:t>
            </a:r>
            <a:r>
              <a:rPr lang="en-US" err="1"/>
              <a:t>lucht</a:t>
            </a:r>
            <a:endParaRPr lang="en-US"/>
          </a:p>
          <a:p>
            <a:endParaRPr lang="en-US"/>
          </a:p>
          <a:p>
            <a:r>
              <a:rPr lang="en-US" err="1"/>
              <a:t>Geen</a:t>
            </a:r>
            <a:r>
              <a:rPr lang="en-US"/>
              <a:t> </a:t>
            </a:r>
            <a:r>
              <a:rPr lang="en-US" err="1"/>
              <a:t>wapens</a:t>
            </a:r>
            <a:r>
              <a:rPr lang="en-US"/>
              <a:t> </a:t>
            </a:r>
            <a:r>
              <a:rPr lang="en-US" err="1"/>
              <a:t>mur</a:t>
            </a:r>
            <a:r>
              <a:rPr lang="en-US"/>
              <a:t>, </a:t>
            </a:r>
            <a:r>
              <a:rPr lang="en-US" err="1"/>
              <a:t>geen</a:t>
            </a:r>
            <a:r>
              <a:rPr lang="en-US"/>
              <a:t> </a:t>
            </a:r>
            <a:r>
              <a:rPr lang="en-US" err="1"/>
              <a:t>oorlogen</a:t>
            </a:r>
            <a:r>
              <a:rPr lang="en-US"/>
              <a:t> </a:t>
            </a:r>
            <a:r>
              <a:rPr lang="en-US" err="1"/>
              <a:t>meer</a:t>
            </a:r>
            <a:endParaRPr lang="en-US"/>
          </a:p>
          <a:p>
            <a:r>
              <a:rPr lang="en-US" err="1"/>
              <a:t>Loten</a:t>
            </a:r>
            <a:r>
              <a:rPr lang="en-US"/>
              <a:t> we </a:t>
            </a:r>
            <a:r>
              <a:rPr lang="en-US" err="1"/>
              <a:t>bouwen</a:t>
            </a:r>
            <a:r>
              <a:rPr lang="en-US"/>
              <a:t> </a:t>
            </a:r>
            <a:r>
              <a:rPr lang="en-US" err="1"/>
              <a:t>aan</a:t>
            </a:r>
            <a:r>
              <a:rPr lang="en-US"/>
              <a:t> </a:t>
            </a:r>
            <a:r>
              <a:rPr lang="en-US" err="1"/>
              <a:t>een</a:t>
            </a:r>
            <a:r>
              <a:rPr lang="en-US"/>
              <a:t> </a:t>
            </a:r>
            <a:r>
              <a:rPr lang="en-US" err="1"/>
              <a:t>werk</a:t>
            </a:r>
            <a:r>
              <a:rPr lang="en-US"/>
              <a:t> </a:t>
            </a:r>
            <a:r>
              <a:rPr lang="en-US" err="1"/>
              <a:t>waarin</a:t>
            </a:r>
            <a:endParaRPr lang="en-US"/>
          </a:p>
          <a:p>
            <a:r>
              <a:rPr lang="en-US" err="1"/>
              <a:t>Vrijheid</a:t>
            </a:r>
            <a:r>
              <a:rPr lang="en-US"/>
              <a:t> </a:t>
            </a:r>
            <a:r>
              <a:rPr lang="en-US" err="1"/>
              <a:t>heerst</a:t>
            </a:r>
            <a:r>
              <a:rPr lang="en-US"/>
              <a:t>. </a:t>
            </a:r>
            <a:r>
              <a:rPr lang="en-US" err="1"/>
              <a:t>Waar</a:t>
            </a:r>
            <a:r>
              <a:rPr lang="en-US"/>
              <a:t> de </a:t>
            </a:r>
            <a:r>
              <a:rPr lang="en-US" err="1"/>
              <a:t>liefde</a:t>
            </a:r>
            <a:r>
              <a:rPr lang="en-US"/>
              <a:t> </a:t>
            </a:r>
            <a:r>
              <a:rPr lang="en-US" err="1"/>
              <a:t>voor</a:t>
            </a:r>
            <a:endParaRPr lang="en-US"/>
          </a:p>
          <a:p>
            <a:r>
              <a:rPr lang="en-US" err="1"/>
              <a:t>Altijd</a:t>
            </a:r>
            <a:r>
              <a:rPr lang="en-US"/>
              <a:t> </a:t>
            </a:r>
            <a:r>
              <a:rPr lang="en-US" err="1"/>
              <a:t>zuiver</a:t>
            </a:r>
            <a:r>
              <a:rPr lang="en-US"/>
              <a:t> </a:t>
            </a:r>
            <a:r>
              <a:rPr lang="en-US" err="1"/>
              <a:t>licht</a:t>
            </a:r>
            <a:r>
              <a:rPr lang="en-US"/>
              <a:t> </a:t>
            </a:r>
            <a:r>
              <a:rPr lang="en-US" err="1"/>
              <a:t>blijft</a:t>
            </a:r>
            <a:endParaRPr lang="en-US"/>
          </a:p>
          <a:p>
            <a:endParaRPr lang="en-US"/>
          </a:p>
          <a:p>
            <a:r>
              <a:rPr lang="en-US"/>
              <a:t>Laten we </a:t>
            </a:r>
            <a:r>
              <a:rPr lang="en-US" err="1"/>
              <a:t>samen</a:t>
            </a:r>
            <a:r>
              <a:rPr lang="en-US"/>
              <a:t> </a:t>
            </a:r>
            <a:r>
              <a:rPr lang="en-US" err="1"/>
              <a:t>staan</a:t>
            </a:r>
            <a:r>
              <a:rPr lang="en-US"/>
              <a:t>, hand in de hand, </a:t>
            </a:r>
            <a:r>
              <a:rPr lang="en-US" err="1"/>
              <a:t>Een</a:t>
            </a:r>
            <a:r>
              <a:rPr lang="en-US"/>
              <a:t> </a:t>
            </a:r>
            <a:r>
              <a:rPr lang="en-US" err="1"/>
              <a:t>toekomst</a:t>
            </a:r>
            <a:endParaRPr lang="en-US"/>
          </a:p>
          <a:p>
            <a:r>
              <a:rPr lang="en-US" err="1"/>
              <a:t>creeren</a:t>
            </a:r>
            <a:r>
              <a:rPr lang="en-US"/>
              <a:t> die zo </a:t>
            </a:r>
            <a:r>
              <a:rPr lang="en-US" err="1"/>
              <a:t>groot</a:t>
            </a:r>
            <a:r>
              <a:rPr lang="en-US"/>
              <a:t> is</a:t>
            </a:r>
          </a:p>
          <a:p>
            <a:r>
              <a:rPr lang="en-US" err="1"/>
              <a:t>Waar</a:t>
            </a:r>
            <a:r>
              <a:rPr lang="en-US"/>
              <a:t> </a:t>
            </a:r>
            <a:r>
              <a:rPr lang="en-US" err="1"/>
              <a:t>vrede</a:t>
            </a:r>
            <a:r>
              <a:rPr lang="en-US"/>
              <a:t> </a:t>
            </a:r>
            <a:r>
              <a:rPr lang="en-US" err="1"/>
              <a:t>ons</a:t>
            </a:r>
            <a:r>
              <a:rPr lang="en-US"/>
              <a:t> volkslied is </a:t>
            </a:r>
            <a:r>
              <a:rPr lang="en-US" err="1"/>
              <a:t>en</a:t>
            </a:r>
            <a:r>
              <a:rPr lang="en-US"/>
              <a:t> </a:t>
            </a:r>
            <a:r>
              <a:rPr lang="en-US" err="1"/>
              <a:t>leifde</a:t>
            </a:r>
            <a:r>
              <a:rPr lang="en-US"/>
              <a:t> </a:t>
            </a:r>
            <a:r>
              <a:rPr lang="en-US" err="1"/>
              <a:t>onze</a:t>
            </a:r>
            <a:r>
              <a:rPr lang="en-US"/>
              <a:t> </a:t>
            </a:r>
            <a:r>
              <a:rPr lang="en-US" err="1"/>
              <a:t>zweefvliegtuigen</a:t>
            </a:r>
            <a:endParaRPr lang="en-US"/>
          </a:p>
          <a:p>
            <a:r>
              <a:rPr lang="en-US"/>
              <a:t>En in </a:t>
            </a:r>
            <a:r>
              <a:rPr lang="en-US" err="1"/>
              <a:t>harmonisch</a:t>
            </a:r>
            <a:r>
              <a:rPr lang="en-US"/>
              <a:t> </a:t>
            </a:r>
            <a:r>
              <a:rPr lang="en-US" err="1"/>
              <a:t>zullen</a:t>
            </a:r>
            <a:r>
              <a:rPr lang="en-US"/>
              <a:t> we </a:t>
            </a:r>
            <a:r>
              <a:rPr lang="en-US" err="1"/>
              <a:t>altijd</a:t>
            </a:r>
            <a:r>
              <a:rPr lang="en-US"/>
              <a:t> </a:t>
            </a:r>
            <a:r>
              <a:rPr lang="en-US" err="1"/>
              <a:t>blij</a:t>
            </a:r>
            <a:r>
              <a:rPr lang="en-US"/>
              <a:t> </a:t>
            </a:r>
            <a:r>
              <a:rPr lang="en-US" err="1"/>
              <a:t>zijn</a:t>
            </a:r>
            <a:endParaRPr lang="en-US"/>
          </a:p>
          <a:p>
            <a:endParaRPr lang="en-US"/>
          </a:p>
          <a:p>
            <a:endParaRPr lang="en-US"/>
          </a:p>
        </p:txBody>
      </p:sp>
      <p:pic>
        <p:nvPicPr>
          <p:cNvPr id="9" name="Picture 8" descr="A person holding a bird&#10;&#10;Description automatically generated">
            <a:extLst>
              <a:ext uri="{FF2B5EF4-FFF2-40B4-BE49-F238E27FC236}">
                <a16:creationId xmlns:a16="http://schemas.microsoft.com/office/drawing/2014/main" id="{BCB1E782-B1F9-5B35-C062-72DD789B69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70234" y="0"/>
            <a:ext cx="5249365" cy="6675784"/>
          </a:xfrm>
          <a:prstGeom prst="rect">
            <a:avLst/>
          </a:prstGeom>
        </p:spPr>
      </p:pic>
    </p:spTree>
    <p:extLst>
      <p:ext uri="{BB962C8B-B14F-4D97-AF65-F5344CB8AC3E}">
        <p14:creationId xmlns:p14="http://schemas.microsoft.com/office/powerpoint/2010/main" val="33670306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62E33-AC1C-2B75-C733-CA5FF07FAE37}"/>
              </a:ext>
            </a:extLst>
          </p:cNvPr>
          <p:cNvSpPr>
            <a:spLocks noGrp="1"/>
          </p:cNvSpPr>
          <p:nvPr>
            <p:ph type="body" sz="quarter" idx="10"/>
          </p:nvPr>
        </p:nvSpPr>
        <p:spPr>
          <a:xfrm>
            <a:off x="947735" y="1177748"/>
            <a:ext cx="9399422" cy="325103"/>
          </a:xfrm>
        </p:spPr>
        <p:txBody>
          <a:bodyPr vert="horz" lIns="91440" tIns="45720" rIns="91440" bIns="45720" rtlCol="0" anchor="t">
            <a:normAutofit fontScale="85000" lnSpcReduction="20000"/>
          </a:bodyPr>
          <a:lstStyle/>
          <a:p>
            <a:r>
              <a:rPr lang="en-US">
                <a:latin typeface="Avenir Next LT Pro"/>
                <a:cs typeface="Calibri"/>
              </a:rPr>
              <a:t>Saqib Abid (Year 9)</a:t>
            </a:r>
          </a:p>
        </p:txBody>
      </p:sp>
      <p:sp>
        <p:nvSpPr>
          <p:cNvPr id="3" name="Text Placeholder 2">
            <a:extLst>
              <a:ext uri="{FF2B5EF4-FFF2-40B4-BE49-F238E27FC236}">
                <a16:creationId xmlns:a16="http://schemas.microsoft.com/office/drawing/2014/main" id="{CF954CD3-E9CF-FFFB-E2B8-428F3E5BFA36}"/>
              </a:ext>
            </a:extLst>
          </p:cNvPr>
          <p:cNvSpPr>
            <a:spLocks noGrp="1"/>
          </p:cNvSpPr>
          <p:nvPr>
            <p:ph type="body" sz="quarter" idx="11"/>
          </p:nvPr>
        </p:nvSpPr>
        <p:spPr>
          <a:xfrm>
            <a:off x="947735" y="1530975"/>
            <a:ext cx="9399421" cy="260433"/>
          </a:xfrm>
        </p:spPr>
        <p:txBody>
          <a:bodyPr vert="horz" lIns="91440" tIns="45720" rIns="91440" bIns="45720" rtlCol="0" anchor="t">
            <a:normAutofit fontScale="85000" lnSpcReduction="20000"/>
          </a:bodyPr>
          <a:lstStyle/>
          <a:p>
            <a:r>
              <a:rPr lang="en-US" err="1">
                <a:latin typeface="Avenir Next LT Pro"/>
                <a:cs typeface="Calibri Light"/>
              </a:rPr>
              <a:t>Falinge</a:t>
            </a:r>
            <a:r>
              <a:rPr lang="en-US">
                <a:latin typeface="Avenir Next LT Pro"/>
                <a:cs typeface="Calibri Light"/>
              </a:rPr>
              <a:t> Park High School</a:t>
            </a:r>
          </a:p>
        </p:txBody>
      </p:sp>
      <p:sp>
        <p:nvSpPr>
          <p:cNvPr id="4" name="Text Placeholder 3">
            <a:extLst>
              <a:ext uri="{FF2B5EF4-FFF2-40B4-BE49-F238E27FC236}">
                <a16:creationId xmlns:a16="http://schemas.microsoft.com/office/drawing/2014/main" id="{4F73DF9D-2E39-A2C1-4E93-10C8BD1A8284}"/>
              </a:ext>
            </a:extLst>
          </p:cNvPr>
          <p:cNvSpPr>
            <a:spLocks noGrp="1"/>
          </p:cNvSpPr>
          <p:nvPr>
            <p:ph type="body" sz="quarter" idx="12"/>
          </p:nvPr>
        </p:nvSpPr>
        <p:spPr>
          <a:xfrm>
            <a:off x="853790" y="1937027"/>
            <a:ext cx="3117609" cy="4067896"/>
          </a:xfrm>
        </p:spPr>
        <p:txBody>
          <a:bodyPr vert="horz" lIns="91440" tIns="45720" rIns="91440" bIns="45720" rtlCol="0" anchor="t">
            <a:normAutofit/>
          </a:bodyPr>
          <a:lstStyle/>
          <a:p>
            <a:r>
              <a:rPr lang="en-US" sz="1200">
                <a:latin typeface="Avenir Next LT Pro"/>
                <a:ea typeface="Calibri Light"/>
                <a:cs typeface="Calibri Light"/>
              </a:rPr>
              <a:t>My parents are fluent in Bangla and I am not. I wish I could be but I know it’s not too late to pick it up. I understand the suffering of my ancestors who had to fight to preserve Bangla as a language as part of Bangladesh’s fight for independence in 1971. </a:t>
            </a:r>
          </a:p>
          <a:p>
            <a:r>
              <a:rPr lang="en-US" sz="1200">
                <a:latin typeface="Avenir Next LT Pro"/>
                <a:ea typeface="Calibri Light"/>
                <a:cs typeface="Calibri Light"/>
              </a:rPr>
              <a:t> </a:t>
            </a:r>
          </a:p>
          <a:p>
            <a:r>
              <a:rPr lang="en-US" sz="1200">
                <a:latin typeface="Avenir Next LT Pro"/>
                <a:ea typeface="Calibri Light"/>
                <a:cs typeface="Calibri Light"/>
              </a:rPr>
              <a:t>I have written this poem to convey the struggles of someone whose parents  can only speak a foreign tongue and how they cannot connect to their parents as it causes a barrier between them and their parents and how their mother tongue begins to deteriorate. </a:t>
            </a:r>
          </a:p>
          <a:p>
            <a:r>
              <a:rPr lang="en-US" sz="1200">
                <a:latin typeface="Avenir Next LT Pro"/>
                <a:ea typeface="Calibri Light"/>
                <a:cs typeface="Calibri Light"/>
              </a:rPr>
              <a:t> </a:t>
            </a:r>
          </a:p>
          <a:p>
            <a:r>
              <a:rPr lang="en-US" sz="1200">
                <a:latin typeface="Avenir Next LT Pro"/>
                <a:ea typeface="Calibri Light"/>
                <a:cs typeface="Calibri Light"/>
              </a:rPr>
              <a:t>“As I am explaining to my mother, </a:t>
            </a:r>
          </a:p>
          <a:p>
            <a:r>
              <a:rPr lang="en-US" sz="1200">
                <a:latin typeface="Avenir Next LT Pro"/>
                <a:ea typeface="Calibri Light"/>
                <a:cs typeface="Calibri Light"/>
              </a:rPr>
              <a:t>I struggle to articulate my words, </a:t>
            </a:r>
          </a:p>
          <a:p>
            <a:r>
              <a:rPr lang="en-US" sz="1200">
                <a:latin typeface="Avenir Next LT Pro"/>
                <a:ea typeface="Calibri Light"/>
                <a:cs typeface="Calibri Light"/>
              </a:rPr>
              <a:t>like I’m looking for a needle in a bucket of rice,” </a:t>
            </a:r>
          </a:p>
          <a:p>
            <a:endParaRPr lang="en-US"/>
          </a:p>
        </p:txBody>
      </p:sp>
      <p:sp>
        <p:nvSpPr>
          <p:cNvPr id="5" name="Text Placeholder 4">
            <a:extLst>
              <a:ext uri="{FF2B5EF4-FFF2-40B4-BE49-F238E27FC236}">
                <a16:creationId xmlns:a16="http://schemas.microsoft.com/office/drawing/2014/main" id="{96B1302A-B9C6-BDD8-478A-E57A9F426712}"/>
              </a:ext>
            </a:extLst>
          </p:cNvPr>
          <p:cNvSpPr>
            <a:spLocks noGrp="1"/>
          </p:cNvSpPr>
          <p:nvPr>
            <p:ph type="body" sz="quarter" idx="13"/>
          </p:nvPr>
        </p:nvSpPr>
        <p:spPr>
          <a:xfrm>
            <a:off x="4332289" y="2816548"/>
            <a:ext cx="3845060" cy="1266044"/>
          </a:xfrm>
        </p:spPr>
        <p:txBody>
          <a:bodyPr>
            <a:normAutofit/>
          </a:bodyPr>
          <a:lstStyle/>
          <a:p>
            <a:r>
              <a:rPr lang="en-US"/>
              <a:t> </a:t>
            </a:r>
            <a:r>
              <a:rPr lang="as-IN"/>
              <a:t>আমার ভাষা প্রকাশ পায়, </a:t>
            </a:r>
          </a:p>
          <a:p>
            <a:r>
              <a:rPr lang="as-IN"/>
              <a:t>আমি এটা দেখতে পাচ্ছি, </a:t>
            </a:r>
          </a:p>
          <a:p>
            <a:r>
              <a:rPr lang="as-IN"/>
              <a:t>এর শিকড় আমার শরীর দখল করে এবং এটি আমার ছায়া হয়ে ওঠে, </a:t>
            </a:r>
          </a:p>
          <a:p>
            <a:r>
              <a:rPr lang="as-IN"/>
              <a:t>আমি প্রবাহিত অবস্থায় কথা বলতে শুরু করি, </a:t>
            </a:r>
          </a:p>
          <a:p>
            <a:r>
              <a:rPr lang="as-IN"/>
              <a:t>চিন্তা না করেই, </a:t>
            </a:r>
          </a:p>
          <a:p>
            <a:r>
              <a:rPr lang="as-IN"/>
              <a:t>আমি আমার পাতার অভয়ারণ্যে সম্পূর্ণ এবং স্বাচ্ছন্দ্য বোধ করি, </a:t>
            </a:r>
          </a:p>
          <a:p>
            <a:r>
              <a:rPr lang="as-IN"/>
              <a:t>আমার মা অবশেষে বুঝতে পারে। </a:t>
            </a:r>
          </a:p>
        </p:txBody>
      </p:sp>
      <p:sp>
        <p:nvSpPr>
          <p:cNvPr id="6" name="Text Placeholder 5">
            <a:extLst>
              <a:ext uri="{FF2B5EF4-FFF2-40B4-BE49-F238E27FC236}">
                <a16:creationId xmlns:a16="http://schemas.microsoft.com/office/drawing/2014/main" id="{424F839E-49BC-BD48-37B1-CF94D61DDA01}"/>
              </a:ext>
            </a:extLst>
          </p:cNvPr>
          <p:cNvSpPr>
            <a:spLocks noGrp="1"/>
          </p:cNvSpPr>
          <p:nvPr>
            <p:ph type="body" sz="quarter" idx="14"/>
          </p:nvPr>
        </p:nvSpPr>
        <p:spPr>
          <a:xfrm>
            <a:off x="4332290" y="2584202"/>
            <a:ext cx="2376486" cy="232345"/>
          </a:xfrm>
        </p:spPr>
        <p:txBody>
          <a:bodyPr>
            <a:normAutofit lnSpcReduction="10000"/>
          </a:bodyPr>
          <a:lstStyle/>
          <a:p>
            <a:r>
              <a:rPr lang="en-US" b="1"/>
              <a:t>My Mother Finally Understands</a:t>
            </a:r>
          </a:p>
        </p:txBody>
      </p:sp>
      <p:sp>
        <p:nvSpPr>
          <p:cNvPr id="7" name="Text Placeholder 6">
            <a:extLst>
              <a:ext uri="{FF2B5EF4-FFF2-40B4-BE49-F238E27FC236}">
                <a16:creationId xmlns:a16="http://schemas.microsoft.com/office/drawing/2014/main" id="{C65C530E-5112-2757-8632-18328B9A67AA}"/>
              </a:ext>
            </a:extLst>
          </p:cNvPr>
          <p:cNvSpPr>
            <a:spLocks noGrp="1"/>
          </p:cNvSpPr>
          <p:nvPr>
            <p:ph type="body" sz="quarter" idx="15"/>
          </p:nvPr>
        </p:nvSpPr>
        <p:spPr>
          <a:xfrm>
            <a:off x="5438755" y="4176537"/>
            <a:ext cx="1314581" cy="204084"/>
          </a:xfrm>
        </p:spPr>
        <p:txBody>
          <a:bodyPr>
            <a:normAutofit fontScale="70000" lnSpcReduction="20000"/>
          </a:bodyPr>
          <a:lstStyle/>
          <a:p>
            <a:r>
              <a:rPr lang="en-US"/>
              <a:t>By Saqib Abid (in Bangla)</a:t>
            </a:r>
          </a:p>
        </p:txBody>
      </p:sp>
    </p:spTree>
    <p:extLst>
      <p:ext uri="{BB962C8B-B14F-4D97-AF65-F5344CB8AC3E}">
        <p14:creationId xmlns:p14="http://schemas.microsoft.com/office/powerpoint/2010/main" val="22569245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EB95D-4964-0108-794D-1D8EF6273D0D}"/>
              </a:ext>
            </a:extLst>
          </p:cNvPr>
          <p:cNvSpPr>
            <a:spLocks noGrp="1"/>
          </p:cNvSpPr>
          <p:nvPr>
            <p:ph type="body" sz="quarter" idx="10"/>
          </p:nvPr>
        </p:nvSpPr>
        <p:spPr>
          <a:xfrm>
            <a:off x="947735" y="1083803"/>
            <a:ext cx="7336007" cy="325103"/>
          </a:xfrm>
        </p:spPr>
        <p:txBody>
          <a:bodyPr vert="horz" lIns="91440" tIns="45720" rIns="91440" bIns="45720" rtlCol="0" anchor="t">
            <a:normAutofit fontScale="85000" lnSpcReduction="20000"/>
          </a:bodyPr>
          <a:lstStyle/>
          <a:p>
            <a:r>
              <a:rPr lang="en-US">
                <a:latin typeface="Avenir Next LT Pro"/>
                <a:cs typeface="Calibri"/>
              </a:rPr>
              <a:t>Aleena Afrin (Year 9)</a:t>
            </a:r>
          </a:p>
        </p:txBody>
      </p:sp>
      <p:sp>
        <p:nvSpPr>
          <p:cNvPr id="3" name="Text Placeholder 2">
            <a:extLst>
              <a:ext uri="{FF2B5EF4-FFF2-40B4-BE49-F238E27FC236}">
                <a16:creationId xmlns:a16="http://schemas.microsoft.com/office/drawing/2014/main" id="{29C0AF0B-04DC-B40F-4C76-0E0A38C4EC32}"/>
              </a:ext>
            </a:extLst>
          </p:cNvPr>
          <p:cNvSpPr>
            <a:spLocks noGrp="1"/>
          </p:cNvSpPr>
          <p:nvPr>
            <p:ph type="body" sz="quarter" idx="11"/>
          </p:nvPr>
        </p:nvSpPr>
        <p:spPr>
          <a:xfrm>
            <a:off x="947735" y="1437030"/>
            <a:ext cx="7336007" cy="260433"/>
          </a:xfrm>
        </p:spPr>
        <p:txBody>
          <a:bodyPr vert="horz" lIns="91440" tIns="45720" rIns="91440" bIns="45720" rtlCol="0" anchor="t">
            <a:normAutofit fontScale="85000" lnSpcReduction="20000"/>
          </a:bodyPr>
          <a:lstStyle/>
          <a:p>
            <a:r>
              <a:rPr lang="en-US" err="1">
                <a:latin typeface="Avenir Next LT Pro"/>
                <a:cs typeface="Calibri Light"/>
              </a:rPr>
              <a:t>Falinge</a:t>
            </a:r>
            <a:r>
              <a:rPr lang="en-US">
                <a:latin typeface="Avenir Next LT Pro"/>
                <a:cs typeface="Calibri Light"/>
              </a:rPr>
              <a:t> Park High School</a:t>
            </a:r>
          </a:p>
        </p:txBody>
      </p:sp>
      <p:sp>
        <p:nvSpPr>
          <p:cNvPr id="4" name="Text Placeholder 3">
            <a:extLst>
              <a:ext uri="{FF2B5EF4-FFF2-40B4-BE49-F238E27FC236}">
                <a16:creationId xmlns:a16="http://schemas.microsoft.com/office/drawing/2014/main" id="{870429D5-492B-3D19-9994-750DDA886934}"/>
              </a:ext>
            </a:extLst>
          </p:cNvPr>
          <p:cNvSpPr>
            <a:spLocks noGrp="1"/>
          </p:cNvSpPr>
          <p:nvPr>
            <p:ph type="body" sz="quarter" idx="12"/>
          </p:nvPr>
        </p:nvSpPr>
        <p:spPr>
          <a:xfrm>
            <a:off x="853790" y="2218862"/>
            <a:ext cx="2752266" cy="3295458"/>
          </a:xfrm>
        </p:spPr>
        <p:txBody>
          <a:bodyPr vert="horz" lIns="91440" tIns="45720" rIns="91440" bIns="45720" rtlCol="0" anchor="t">
            <a:normAutofit/>
          </a:bodyPr>
          <a:lstStyle/>
          <a:p>
            <a:r>
              <a:rPr lang="en-US" sz="1200">
                <a:latin typeface="Avenir Next LT Pro"/>
                <a:cs typeface="Calibri Light"/>
              </a:rPr>
              <a:t>I wrote this poem to express my journey of identity. Language is what makes me different from everyone else and helps me communicate with members of my family who cannot speak English.  </a:t>
            </a:r>
          </a:p>
          <a:p>
            <a:r>
              <a:rPr lang="en-US" sz="1200">
                <a:latin typeface="Avenir Next LT Pro"/>
                <a:cs typeface="Calibri Light"/>
              </a:rPr>
              <a:t> </a:t>
            </a:r>
          </a:p>
          <a:p>
            <a:r>
              <a:rPr lang="en-US" sz="1200">
                <a:latin typeface="Avenir Next LT Pro"/>
                <a:cs typeface="Calibri Light"/>
              </a:rPr>
              <a:t>I used to feel like an outcast as I didn’t know my mother tongue as a child. As I grew up I was surrounded by people of different ethnicities and felt embarrassed to speak.  </a:t>
            </a:r>
          </a:p>
          <a:p>
            <a:r>
              <a:rPr lang="en-US" sz="1200">
                <a:latin typeface="Avenir Next LT Pro"/>
                <a:cs typeface="Calibri Light"/>
              </a:rPr>
              <a:t> </a:t>
            </a:r>
          </a:p>
          <a:p>
            <a:r>
              <a:rPr lang="en-US" sz="1200">
                <a:latin typeface="Avenir Next LT Pro"/>
                <a:cs typeface="Calibri Light"/>
              </a:rPr>
              <a:t>As I grew older I </a:t>
            </a:r>
            <a:r>
              <a:rPr lang="en-US" sz="1200" err="1">
                <a:latin typeface="Avenir Next LT Pro"/>
                <a:cs typeface="Calibri Light"/>
              </a:rPr>
              <a:t>realised</a:t>
            </a:r>
            <a:r>
              <a:rPr lang="en-US" sz="1200">
                <a:latin typeface="Avenir Next LT Pro"/>
                <a:cs typeface="Calibri Light"/>
              </a:rPr>
              <a:t> the importance of embracing my culture. My mother tongue is my superpower!</a:t>
            </a:r>
          </a:p>
        </p:txBody>
      </p:sp>
      <p:sp>
        <p:nvSpPr>
          <p:cNvPr id="5" name="Text Placeholder 4">
            <a:extLst>
              <a:ext uri="{FF2B5EF4-FFF2-40B4-BE49-F238E27FC236}">
                <a16:creationId xmlns:a16="http://schemas.microsoft.com/office/drawing/2014/main" id="{73DA6030-9C9C-F85F-20B0-50C6932379B7}"/>
              </a:ext>
            </a:extLst>
          </p:cNvPr>
          <p:cNvSpPr>
            <a:spLocks noGrp="1"/>
          </p:cNvSpPr>
          <p:nvPr>
            <p:ph type="body" sz="quarter" idx="13"/>
          </p:nvPr>
        </p:nvSpPr>
        <p:spPr>
          <a:xfrm>
            <a:off x="3862024" y="2064985"/>
            <a:ext cx="5621706" cy="3813596"/>
          </a:xfrm>
        </p:spPr>
        <p:txBody>
          <a:bodyPr numCol="1"/>
          <a:lstStyle/>
          <a:p>
            <a:r>
              <a:rPr lang="en-US"/>
              <a:t>All my life I’ve been an outcast </a:t>
            </a:r>
          </a:p>
          <a:p>
            <a:r>
              <a:rPr lang="en-US"/>
              <a:t>Questioned about my mother tongue </a:t>
            </a:r>
          </a:p>
          <a:p>
            <a:r>
              <a:rPr lang="en-US"/>
              <a:t>Feeling like a stranger, </a:t>
            </a:r>
          </a:p>
          <a:p>
            <a:r>
              <a:rPr lang="en-US"/>
              <a:t>To my own country </a:t>
            </a:r>
          </a:p>
          <a:p>
            <a:r>
              <a:rPr lang="en-US"/>
              <a:t>Don’t know where or when it was freed </a:t>
            </a:r>
          </a:p>
          <a:p>
            <a:r>
              <a:rPr lang="en-US"/>
              <a:t>Was it 1921 or 1873? </a:t>
            </a:r>
          </a:p>
          <a:p>
            <a:r>
              <a:rPr lang="en-US"/>
              <a:t>When </a:t>
            </a:r>
            <a:r>
              <a:rPr lang="en-US" err="1"/>
              <a:t>i</a:t>
            </a:r>
            <a:r>
              <a:rPr lang="en-US"/>
              <a:t> am asked about my mother tongue  </a:t>
            </a:r>
          </a:p>
          <a:p>
            <a:r>
              <a:rPr lang="en-US"/>
              <a:t>I stand and stare </a:t>
            </a:r>
          </a:p>
          <a:p>
            <a:r>
              <a:rPr lang="en-US"/>
              <a:t>Not knowing what to say </a:t>
            </a:r>
          </a:p>
          <a:p>
            <a:r>
              <a:rPr lang="en-US"/>
              <a:t>Inside I'm feeling bare </a:t>
            </a:r>
          </a:p>
          <a:p>
            <a:r>
              <a:rPr lang="en-US" err="1"/>
              <a:t>Everytime</a:t>
            </a:r>
            <a:r>
              <a:rPr lang="en-US"/>
              <a:t> a day goes by </a:t>
            </a:r>
          </a:p>
          <a:p>
            <a:r>
              <a:rPr lang="en-US"/>
              <a:t>I feel it slowing fading  </a:t>
            </a:r>
          </a:p>
          <a:p>
            <a:r>
              <a:rPr lang="en-US"/>
              <a:t>But whilst </a:t>
            </a:r>
            <a:r>
              <a:rPr lang="en-US" err="1"/>
              <a:t>i</a:t>
            </a:r>
            <a:r>
              <a:rPr lang="en-US"/>
              <a:t> dream </a:t>
            </a:r>
          </a:p>
          <a:p>
            <a:r>
              <a:rPr lang="en-US"/>
              <a:t> </a:t>
            </a:r>
          </a:p>
          <a:p>
            <a:r>
              <a:rPr lang="as-IN"/>
              <a:t>আমি আলোর রশ্মি দেখতে পাচ্ছি </a:t>
            </a:r>
          </a:p>
          <a:p>
            <a:r>
              <a:rPr lang="as-IN"/>
              <a:t>(</a:t>
            </a:r>
            <a:r>
              <a:rPr lang="en-US"/>
              <a:t>I see a beam of light) </a:t>
            </a:r>
          </a:p>
          <a:p>
            <a:r>
              <a:rPr lang="en-US"/>
              <a:t> </a:t>
            </a:r>
          </a:p>
          <a:p>
            <a:r>
              <a:rPr lang="as-IN"/>
              <a:t>এর পাশ দিয়ে একটি সুন্দর নদী বয়ে গেছে </a:t>
            </a:r>
          </a:p>
          <a:p>
            <a:r>
              <a:rPr lang="as-IN"/>
              <a:t>(</a:t>
            </a:r>
            <a:r>
              <a:rPr lang="en-US"/>
              <a:t>Past it a beautiful river flows) </a:t>
            </a:r>
          </a:p>
          <a:p>
            <a:r>
              <a:rPr lang="en-US"/>
              <a:t> </a:t>
            </a:r>
          </a:p>
          <a:p>
            <a:r>
              <a:rPr lang="as-IN"/>
              <a:t>এটা আমার ভিতরে কিছু জাগ্রত </a:t>
            </a:r>
            <a:endParaRPr lang="en-US"/>
          </a:p>
          <a:p>
            <a:r>
              <a:rPr lang="as-IN"/>
              <a:t>(</a:t>
            </a:r>
            <a:r>
              <a:rPr lang="en-US"/>
              <a:t>Its awakened something inside me) </a:t>
            </a:r>
          </a:p>
        </p:txBody>
      </p:sp>
      <p:sp>
        <p:nvSpPr>
          <p:cNvPr id="6" name="Text Placeholder 5">
            <a:extLst>
              <a:ext uri="{FF2B5EF4-FFF2-40B4-BE49-F238E27FC236}">
                <a16:creationId xmlns:a16="http://schemas.microsoft.com/office/drawing/2014/main" id="{242689BD-2808-53D6-EEDE-51FFFF90E5F3}"/>
              </a:ext>
            </a:extLst>
          </p:cNvPr>
          <p:cNvSpPr>
            <a:spLocks noGrp="1"/>
          </p:cNvSpPr>
          <p:nvPr>
            <p:ph type="body" sz="quarter" idx="14"/>
          </p:nvPr>
        </p:nvSpPr>
        <p:spPr>
          <a:xfrm>
            <a:off x="3862026" y="1832640"/>
            <a:ext cx="2376486" cy="232345"/>
          </a:xfrm>
        </p:spPr>
        <p:txBody>
          <a:bodyPr>
            <a:normAutofit lnSpcReduction="10000"/>
          </a:bodyPr>
          <a:lstStyle/>
          <a:p>
            <a:r>
              <a:rPr lang="en-US" b="1"/>
              <a:t>Liberated Soul</a:t>
            </a:r>
          </a:p>
        </p:txBody>
      </p:sp>
      <p:sp>
        <p:nvSpPr>
          <p:cNvPr id="7" name="Text Placeholder 6">
            <a:extLst>
              <a:ext uri="{FF2B5EF4-FFF2-40B4-BE49-F238E27FC236}">
                <a16:creationId xmlns:a16="http://schemas.microsoft.com/office/drawing/2014/main" id="{62E6B0F1-5CF3-D6FE-95B9-2A3805F58A44}"/>
              </a:ext>
            </a:extLst>
          </p:cNvPr>
          <p:cNvSpPr>
            <a:spLocks noGrp="1"/>
          </p:cNvSpPr>
          <p:nvPr>
            <p:ph type="body" sz="quarter" idx="15"/>
          </p:nvPr>
        </p:nvSpPr>
        <p:spPr>
          <a:xfrm>
            <a:off x="5740929" y="5931734"/>
            <a:ext cx="1471156" cy="224961"/>
          </a:xfrm>
        </p:spPr>
        <p:txBody>
          <a:bodyPr>
            <a:normAutofit fontScale="85000" lnSpcReduction="10000"/>
          </a:bodyPr>
          <a:lstStyle/>
          <a:p>
            <a:r>
              <a:rPr lang="en-US"/>
              <a:t>  By Aleena Afrin (in Bangla)</a:t>
            </a:r>
          </a:p>
        </p:txBody>
      </p:sp>
      <p:sp>
        <p:nvSpPr>
          <p:cNvPr id="8" name="Text Placeholder 4">
            <a:extLst>
              <a:ext uri="{FF2B5EF4-FFF2-40B4-BE49-F238E27FC236}">
                <a16:creationId xmlns:a16="http://schemas.microsoft.com/office/drawing/2014/main" id="{E49DBBAC-2F4E-24FF-C7DC-F3F6C913EA8D}"/>
              </a:ext>
            </a:extLst>
          </p:cNvPr>
          <p:cNvSpPr txBox="1">
            <a:spLocks/>
          </p:cNvSpPr>
          <p:nvPr/>
        </p:nvSpPr>
        <p:spPr>
          <a:xfrm>
            <a:off x="6472602" y="2064985"/>
            <a:ext cx="2865442" cy="3982730"/>
          </a:xfrm>
          <a:prstGeom prst="rect">
            <a:avLst/>
          </a:prstGeom>
          <a:noFill/>
        </p:spPr>
        <p:txBody>
          <a:bodyPr wrap="none" numCol="1" spcCol="216000">
            <a:no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s-IN"/>
              <a:t>এমন কিছু যা আমি আগে কখনো অনুভব করিনি </a:t>
            </a:r>
          </a:p>
          <a:p>
            <a:r>
              <a:rPr lang="as-IN"/>
              <a:t>(</a:t>
            </a:r>
            <a:r>
              <a:rPr lang="en-US"/>
              <a:t>Something I’ve never felt before) </a:t>
            </a:r>
          </a:p>
          <a:p>
            <a:r>
              <a:rPr lang="en-US"/>
              <a:t> </a:t>
            </a:r>
          </a:p>
          <a:p>
            <a:r>
              <a:rPr lang="as-IN"/>
              <a:t>আমি একজন ভিন্ন ব্যক্তির মত অনুভব করছি </a:t>
            </a:r>
          </a:p>
          <a:p>
            <a:r>
              <a:rPr lang="as-IN"/>
              <a:t>(</a:t>
            </a:r>
            <a:r>
              <a:rPr lang="en-US"/>
              <a:t>I feel like a different person) </a:t>
            </a:r>
          </a:p>
          <a:p>
            <a:r>
              <a:rPr lang="en-US"/>
              <a:t> </a:t>
            </a:r>
          </a:p>
          <a:p>
            <a:r>
              <a:rPr lang="as-IN"/>
              <a:t>একজন ব্যক্তি যার ডানা বেড়েছে </a:t>
            </a:r>
          </a:p>
          <a:p>
            <a:r>
              <a:rPr lang="as-IN"/>
              <a:t>(</a:t>
            </a:r>
            <a:r>
              <a:rPr lang="en-US"/>
              <a:t>A person who has grown wings) </a:t>
            </a:r>
          </a:p>
          <a:p>
            <a:r>
              <a:rPr lang="en-US"/>
              <a:t> </a:t>
            </a:r>
          </a:p>
          <a:p>
            <a:r>
              <a:rPr lang="as-IN"/>
              <a:t>আগে আমি খাঁচায় আটকে থাকা পাখি ছিলাম </a:t>
            </a:r>
          </a:p>
          <a:p>
            <a:r>
              <a:rPr lang="as-IN"/>
              <a:t>(</a:t>
            </a:r>
            <a:r>
              <a:rPr lang="en-US"/>
              <a:t>Before </a:t>
            </a:r>
            <a:r>
              <a:rPr lang="en-US" err="1"/>
              <a:t>i</a:t>
            </a:r>
            <a:r>
              <a:rPr lang="en-US"/>
              <a:t> was a bird trapped in a cage) </a:t>
            </a:r>
          </a:p>
          <a:p>
            <a:r>
              <a:rPr lang="en-US"/>
              <a:t> </a:t>
            </a:r>
          </a:p>
          <a:p>
            <a:r>
              <a:rPr lang="as-IN"/>
              <a:t>এবং এখন আমি একটি মুক্ত আত্মা </a:t>
            </a:r>
          </a:p>
          <a:p>
            <a:r>
              <a:rPr lang="as-IN"/>
              <a:t>(</a:t>
            </a:r>
            <a:r>
              <a:rPr lang="en-US"/>
              <a:t>And now </a:t>
            </a:r>
            <a:r>
              <a:rPr lang="en-US" err="1"/>
              <a:t>i'm</a:t>
            </a:r>
            <a:r>
              <a:rPr lang="en-US"/>
              <a:t> a liberated soul) </a:t>
            </a:r>
          </a:p>
          <a:p>
            <a:r>
              <a:rPr lang="as-IN"/>
              <a:t>এবং এখন আমি একটি মুক্ত আত্মা </a:t>
            </a:r>
          </a:p>
          <a:p>
            <a:r>
              <a:rPr lang="as-IN"/>
              <a:t>(</a:t>
            </a:r>
            <a:r>
              <a:rPr lang="en-US"/>
              <a:t>Waiting to fulfil a life full of hopes and dreams.) </a:t>
            </a:r>
          </a:p>
        </p:txBody>
      </p:sp>
    </p:spTree>
    <p:extLst>
      <p:ext uri="{BB962C8B-B14F-4D97-AF65-F5344CB8AC3E}">
        <p14:creationId xmlns:p14="http://schemas.microsoft.com/office/powerpoint/2010/main" val="27817829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FC820-E2B2-4DBA-F245-C2DC5E82067F}"/>
              </a:ext>
            </a:extLst>
          </p:cNvPr>
          <p:cNvSpPr>
            <a:spLocks noGrp="1"/>
          </p:cNvSpPr>
          <p:nvPr>
            <p:ph type="body" sz="quarter" idx="10"/>
          </p:nvPr>
        </p:nvSpPr>
        <p:spPr>
          <a:xfrm>
            <a:off x="1166377" y="1473859"/>
            <a:ext cx="10296529" cy="325103"/>
          </a:xfrm>
        </p:spPr>
        <p:txBody>
          <a:bodyPr vert="horz" lIns="91440" tIns="45720" rIns="91440" bIns="45720" rtlCol="0" anchor="t">
            <a:normAutofit fontScale="85000" lnSpcReduction="20000"/>
          </a:bodyPr>
          <a:lstStyle/>
          <a:p>
            <a:r>
              <a:rPr lang="en-US">
                <a:latin typeface="Avenir Next LT Pro"/>
                <a:cs typeface="Calibri"/>
              </a:rPr>
              <a:t>Toshiba </a:t>
            </a:r>
            <a:r>
              <a:rPr lang="en-US" err="1">
                <a:latin typeface="Avenir Next LT Pro"/>
                <a:cs typeface="Calibri"/>
              </a:rPr>
              <a:t>Rennymon</a:t>
            </a:r>
            <a:r>
              <a:rPr lang="en-US">
                <a:latin typeface="Avenir Next LT Pro"/>
                <a:cs typeface="Calibri"/>
              </a:rPr>
              <a:t> (Year 9)</a:t>
            </a:r>
          </a:p>
        </p:txBody>
      </p:sp>
      <p:sp>
        <p:nvSpPr>
          <p:cNvPr id="3" name="Text Placeholder 2">
            <a:extLst>
              <a:ext uri="{FF2B5EF4-FFF2-40B4-BE49-F238E27FC236}">
                <a16:creationId xmlns:a16="http://schemas.microsoft.com/office/drawing/2014/main" id="{89E46B5D-2726-4FCD-C4C7-55E6AFB91348}"/>
              </a:ext>
            </a:extLst>
          </p:cNvPr>
          <p:cNvSpPr>
            <a:spLocks noGrp="1"/>
          </p:cNvSpPr>
          <p:nvPr>
            <p:ph type="body" sz="quarter" idx="11"/>
          </p:nvPr>
        </p:nvSpPr>
        <p:spPr>
          <a:xfrm>
            <a:off x="1166378" y="1827086"/>
            <a:ext cx="10296527" cy="260433"/>
          </a:xfrm>
        </p:spPr>
        <p:txBody>
          <a:bodyPr vert="horz" lIns="91440" tIns="45720" rIns="91440" bIns="45720" rtlCol="0" anchor="t">
            <a:normAutofit fontScale="85000" lnSpcReduction="20000"/>
          </a:bodyPr>
          <a:lstStyle/>
          <a:p>
            <a:r>
              <a:rPr lang="en-US" err="1">
                <a:latin typeface="Avenir Next LT Pro"/>
                <a:cs typeface="Calibri Light"/>
              </a:rPr>
              <a:t>Falinge</a:t>
            </a:r>
            <a:r>
              <a:rPr lang="en-US">
                <a:latin typeface="Avenir Next LT Pro"/>
                <a:cs typeface="Calibri Light"/>
              </a:rPr>
              <a:t> Park High School</a:t>
            </a:r>
          </a:p>
        </p:txBody>
      </p:sp>
      <p:sp>
        <p:nvSpPr>
          <p:cNvPr id="4" name="Text Placeholder 3">
            <a:extLst>
              <a:ext uri="{FF2B5EF4-FFF2-40B4-BE49-F238E27FC236}">
                <a16:creationId xmlns:a16="http://schemas.microsoft.com/office/drawing/2014/main" id="{63CDD9AA-BB33-AAFE-0F75-F54FE9CF50BC}"/>
              </a:ext>
            </a:extLst>
          </p:cNvPr>
          <p:cNvSpPr>
            <a:spLocks noGrp="1"/>
          </p:cNvSpPr>
          <p:nvPr>
            <p:ph type="body" sz="quarter" idx="12"/>
          </p:nvPr>
        </p:nvSpPr>
        <p:spPr>
          <a:xfrm>
            <a:off x="1239447" y="2327083"/>
            <a:ext cx="3629089" cy="2660980"/>
          </a:xfrm>
        </p:spPr>
        <p:txBody>
          <a:bodyPr vert="horz" lIns="91440" tIns="45720" rIns="91440" bIns="45720" rtlCol="0" anchor="t">
            <a:noAutofit/>
          </a:bodyPr>
          <a:lstStyle/>
          <a:p>
            <a:r>
              <a:rPr lang="en-US" sz="1200">
                <a:latin typeface="Avenir Next LT Pro"/>
                <a:cs typeface="Calibri Light"/>
              </a:rPr>
              <a:t>This poem is about my struggles trying to learn my mother tongue, which is Malayalam.   </a:t>
            </a:r>
          </a:p>
          <a:p>
            <a:r>
              <a:rPr lang="en-US" sz="1200">
                <a:latin typeface="Avenir Next LT Pro"/>
                <a:cs typeface="Calibri Light"/>
              </a:rPr>
              <a:t> </a:t>
            </a:r>
          </a:p>
          <a:p>
            <a:r>
              <a:rPr lang="en-US" sz="1200">
                <a:latin typeface="Avenir Next LT Pro"/>
                <a:cs typeface="Calibri Light"/>
              </a:rPr>
              <a:t>It reflects some of my disapproving family members' attitudes towards my struggle to learn my mother tongue when brought up in an English speaking country.  </a:t>
            </a:r>
          </a:p>
          <a:p>
            <a:r>
              <a:rPr lang="en-US" sz="1200">
                <a:latin typeface="Avenir Next LT Pro"/>
                <a:cs typeface="Calibri Light"/>
              </a:rPr>
              <a:t> </a:t>
            </a:r>
          </a:p>
          <a:p>
            <a:r>
              <a:rPr lang="en-US" sz="1200">
                <a:latin typeface="Avenir Next LT Pro"/>
                <a:cs typeface="Calibri Light"/>
              </a:rPr>
              <a:t>This also displays my desire to learn my mother tongue as I am trying to celebrate and get closer to my culture as well as get closer to my older family members.</a:t>
            </a:r>
          </a:p>
        </p:txBody>
      </p:sp>
      <p:sp>
        <p:nvSpPr>
          <p:cNvPr id="5" name="Text Placeholder 4">
            <a:extLst>
              <a:ext uri="{FF2B5EF4-FFF2-40B4-BE49-F238E27FC236}">
                <a16:creationId xmlns:a16="http://schemas.microsoft.com/office/drawing/2014/main" id="{97342725-6ED0-3020-BFAD-A89F19EF5595}"/>
              </a:ext>
            </a:extLst>
          </p:cNvPr>
          <p:cNvSpPr>
            <a:spLocks noGrp="1"/>
          </p:cNvSpPr>
          <p:nvPr>
            <p:ph type="body" sz="quarter" idx="13"/>
          </p:nvPr>
        </p:nvSpPr>
        <p:spPr>
          <a:xfrm>
            <a:off x="5041779" y="3738959"/>
            <a:ext cx="5595483" cy="795781"/>
          </a:xfrm>
        </p:spPr>
        <p:txBody>
          <a:bodyPr>
            <a:normAutofit fontScale="92500" lnSpcReduction="10000"/>
          </a:bodyPr>
          <a:lstStyle/>
          <a:p>
            <a:r>
              <a:rPr lang="en-US"/>
              <a:t> </a:t>
            </a:r>
            <a:r>
              <a:rPr lang="ml-IN">
                <a:latin typeface="Arial" panose="020B0604020202020204" pitchFamily="34" charset="0"/>
              </a:rPr>
              <a:t>എൻ്റെ കുടുംബവുമായി താരതമ്യപ്പെടുത്തുമ്പോൾ എനിക്ക് അന്യമാണ് </a:t>
            </a:r>
          </a:p>
          <a:p>
            <a:r>
              <a:rPr lang="ml-IN">
                <a:latin typeface="Arial" panose="020B0604020202020204" pitchFamily="34" charset="0"/>
              </a:rPr>
              <a:t>അവർ എന്നോട് ചോദിക്കുന്നു "എന്താണ് തെറ്റ് സംഭവിച്ചത് </a:t>
            </a:r>
          </a:p>
          <a:p>
            <a:r>
              <a:rPr lang="ml-IN">
                <a:latin typeface="Arial" panose="020B0604020202020204" pitchFamily="34" charset="0"/>
              </a:rPr>
              <a:t>ഈ ഭാഷ പഠിക്കാൻ നിങ്ങൾ എങ്ങനെ കഷ്ടപ്പെട്ടു?" </a:t>
            </a:r>
          </a:p>
          <a:p>
            <a:r>
              <a:rPr lang="ml-IN">
                <a:latin typeface="Arial" panose="020B0604020202020204" pitchFamily="34" charset="0"/>
              </a:rPr>
              <a:t>എന്നാൽ അവർ ഒന്നായപ്പോൾ മുതൽ അത് പഠിച്ചു </a:t>
            </a:r>
          </a:p>
          <a:p>
            <a:r>
              <a:rPr lang="ml-IN"/>
              <a:t> </a:t>
            </a:r>
          </a:p>
          <a:p>
            <a:endParaRPr lang="en-US"/>
          </a:p>
        </p:txBody>
      </p:sp>
      <p:sp>
        <p:nvSpPr>
          <p:cNvPr id="6" name="Text Placeholder 5">
            <a:extLst>
              <a:ext uri="{FF2B5EF4-FFF2-40B4-BE49-F238E27FC236}">
                <a16:creationId xmlns:a16="http://schemas.microsoft.com/office/drawing/2014/main" id="{EF48D6C4-165D-724C-9EB6-3B68BAA7A614}"/>
              </a:ext>
            </a:extLst>
          </p:cNvPr>
          <p:cNvSpPr>
            <a:spLocks noGrp="1"/>
          </p:cNvSpPr>
          <p:nvPr>
            <p:ph type="body" sz="quarter" idx="14"/>
          </p:nvPr>
        </p:nvSpPr>
        <p:spPr>
          <a:xfrm>
            <a:off x="5041781" y="3506614"/>
            <a:ext cx="2376486" cy="232345"/>
          </a:xfrm>
        </p:spPr>
        <p:txBody>
          <a:bodyPr>
            <a:normAutofit lnSpcReduction="10000"/>
          </a:bodyPr>
          <a:lstStyle/>
          <a:p>
            <a:r>
              <a:rPr lang="en-US" b="1"/>
              <a:t>I Have Lost My Tongue</a:t>
            </a:r>
          </a:p>
        </p:txBody>
      </p:sp>
      <p:sp>
        <p:nvSpPr>
          <p:cNvPr id="7" name="Text Placeholder 6">
            <a:extLst>
              <a:ext uri="{FF2B5EF4-FFF2-40B4-BE49-F238E27FC236}">
                <a16:creationId xmlns:a16="http://schemas.microsoft.com/office/drawing/2014/main" id="{F0F33D59-C83A-B317-72FF-9500A40B3F85}"/>
              </a:ext>
            </a:extLst>
          </p:cNvPr>
          <p:cNvSpPr>
            <a:spLocks noGrp="1"/>
          </p:cNvSpPr>
          <p:nvPr>
            <p:ph type="body" sz="quarter" idx="15"/>
          </p:nvPr>
        </p:nvSpPr>
        <p:spPr>
          <a:xfrm>
            <a:off x="6315259" y="4566055"/>
            <a:ext cx="2278828" cy="240750"/>
          </a:xfrm>
        </p:spPr>
        <p:txBody>
          <a:bodyPr vert="horz" lIns="91440" tIns="45720" rIns="91440" bIns="45720" rtlCol="0" anchor="t">
            <a:noAutofit/>
          </a:bodyPr>
          <a:lstStyle/>
          <a:p>
            <a:r>
              <a:rPr lang="en-US" sz="1050">
                <a:latin typeface="Calibri Light"/>
                <a:ea typeface="Calibri Light"/>
                <a:cs typeface="Calibri Light"/>
              </a:rPr>
              <a:t>By Toshiba </a:t>
            </a:r>
            <a:r>
              <a:rPr lang="en-US" sz="1050" err="1">
                <a:latin typeface="Calibri Light"/>
                <a:ea typeface="Calibri Light"/>
                <a:cs typeface="Calibri Light"/>
              </a:rPr>
              <a:t>Rennymon</a:t>
            </a:r>
            <a:r>
              <a:rPr lang="en-US" sz="1050">
                <a:latin typeface="Calibri Light"/>
                <a:ea typeface="Calibri Light"/>
                <a:cs typeface="Calibri Light"/>
              </a:rPr>
              <a:t> (in Malayalam)</a:t>
            </a:r>
          </a:p>
        </p:txBody>
      </p:sp>
    </p:spTree>
    <p:extLst>
      <p:ext uri="{BB962C8B-B14F-4D97-AF65-F5344CB8AC3E}">
        <p14:creationId xmlns:p14="http://schemas.microsoft.com/office/powerpoint/2010/main" val="50389426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98CB2D-1B99-964C-2225-92B866738E54}"/>
              </a:ext>
            </a:extLst>
          </p:cNvPr>
          <p:cNvSpPr>
            <a:spLocks noGrp="1"/>
          </p:cNvSpPr>
          <p:nvPr>
            <p:ph type="body" sz="quarter" idx="10"/>
          </p:nvPr>
        </p:nvSpPr>
        <p:spPr>
          <a:xfrm>
            <a:off x="1386146" y="1511775"/>
            <a:ext cx="9399422" cy="325103"/>
          </a:xfrm>
        </p:spPr>
        <p:txBody>
          <a:bodyPr vert="horz" lIns="91440" tIns="45720" rIns="91440" bIns="45720" rtlCol="0" anchor="t">
            <a:normAutofit fontScale="85000" lnSpcReduction="20000"/>
          </a:bodyPr>
          <a:lstStyle/>
          <a:p>
            <a:r>
              <a:rPr lang="en-US">
                <a:latin typeface="Avenir Next LT Pro"/>
                <a:cs typeface="Calibri"/>
              </a:rPr>
              <a:t>Huma Hussain (Year 9)</a:t>
            </a:r>
          </a:p>
        </p:txBody>
      </p:sp>
      <p:sp>
        <p:nvSpPr>
          <p:cNvPr id="3" name="Text Placeholder 2">
            <a:extLst>
              <a:ext uri="{FF2B5EF4-FFF2-40B4-BE49-F238E27FC236}">
                <a16:creationId xmlns:a16="http://schemas.microsoft.com/office/drawing/2014/main" id="{21A461F7-E919-D6BB-1823-5C709B2B12D4}"/>
              </a:ext>
            </a:extLst>
          </p:cNvPr>
          <p:cNvSpPr>
            <a:spLocks noGrp="1"/>
          </p:cNvSpPr>
          <p:nvPr>
            <p:ph type="body" sz="quarter" idx="11"/>
          </p:nvPr>
        </p:nvSpPr>
        <p:spPr>
          <a:xfrm>
            <a:off x="1386146" y="1865002"/>
            <a:ext cx="9399421" cy="260433"/>
          </a:xfrm>
        </p:spPr>
        <p:txBody>
          <a:bodyPr vert="horz" lIns="91440" tIns="45720" rIns="91440" bIns="45720" rtlCol="0" anchor="t">
            <a:normAutofit fontScale="85000" lnSpcReduction="20000"/>
          </a:bodyPr>
          <a:lstStyle/>
          <a:p>
            <a:r>
              <a:rPr lang="en-US" err="1">
                <a:latin typeface="Avenir Next LT Pro"/>
                <a:cs typeface="Calibri Light"/>
              </a:rPr>
              <a:t>Falinge</a:t>
            </a:r>
            <a:r>
              <a:rPr lang="en-US">
                <a:latin typeface="Avenir Next LT Pro"/>
                <a:cs typeface="Calibri Light"/>
              </a:rPr>
              <a:t> Park High School</a:t>
            </a:r>
          </a:p>
        </p:txBody>
      </p:sp>
      <p:sp>
        <p:nvSpPr>
          <p:cNvPr id="4" name="Text Placeholder 3">
            <a:extLst>
              <a:ext uri="{FF2B5EF4-FFF2-40B4-BE49-F238E27FC236}">
                <a16:creationId xmlns:a16="http://schemas.microsoft.com/office/drawing/2014/main" id="{1BEB1B98-2DD4-61E6-1688-A02291BDD3CA}"/>
              </a:ext>
            </a:extLst>
          </p:cNvPr>
          <p:cNvSpPr>
            <a:spLocks noGrp="1"/>
          </p:cNvSpPr>
          <p:nvPr>
            <p:ph type="body" sz="quarter" idx="12"/>
          </p:nvPr>
        </p:nvSpPr>
        <p:spPr>
          <a:xfrm>
            <a:off x="947735" y="2667711"/>
            <a:ext cx="3107170" cy="1854965"/>
          </a:xfrm>
        </p:spPr>
        <p:txBody>
          <a:bodyPr vert="horz" lIns="91440" tIns="45720" rIns="91440" bIns="45720" rtlCol="0" anchor="t">
            <a:normAutofit/>
          </a:bodyPr>
          <a:lstStyle/>
          <a:p>
            <a:r>
              <a:rPr lang="en-US" sz="1200">
                <a:latin typeface="Avenir Next LT Pro"/>
                <a:cs typeface="Calibri Light"/>
              </a:rPr>
              <a:t>This is a poem about how someone's mother tongue got lost. This is a very fundamental part of someone's identity. Through speaking my language, I can communicate with the older generations in my family. Sometimes I feel like an outcast when my family is speaking our home language. I want to be able to embrace it as much as I can. </a:t>
            </a:r>
          </a:p>
        </p:txBody>
      </p:sp>
      <p:sp>
        <p:nvSpPr>
          <p:cNvPr id="5" name="Text Placeholder 4">
            <a:extLst>
              <a:ext uri="{FF2B5EF4-FFF2-40B4-BE49-F238E27FC236}">
                <a16:creationId xmlns:a16="http://schemas.microsoft.com/office/drawing/2014/main" id="{E22906D4-02BF-0E19-4762-7F235D4D4ED5}"/>
              </a:ext>
            </a:extLst>
          </p:cNvPr>
          <p:cNvSpPr>
            <a:spLocks noGrp="1"/>
          </p:cNvSpPr>
          <p:nvPr>
            <p:ph type="body" sz="quarter" idx="13"/>
          </p:nvPr>
        </p:nvSpPr>
        <p:spPr>
          <a:xfrm>
            <a:off x="4332288" y="2492958"/>
            <a:ext cx="4108327" cy="1995829"/>
          </a:xfrm>
        </p:spPr>
        <p:txBody>
          <a:bodyPr/>
          <a:lstStyle/>
          <a:p>
            <a:r>
              <a:rPr lang="en-US"/>
              <a:t>Mother tongue a wildfire sleeping in time </a:t>
            </a:r>
          </a:p>
          <a:p>
            <a:r>
              <a:rPr lang="en-US"/>
              <a:t>Embers glow, waiting to ignite, so sublime </a:t>
            </a:r>
          </a:p>
          <a:p>
            <a:r>
              <a:rPr lang="en-US"/>
              <a:t>My Spanish heritage flames, bright and warm </a:t>
            </a:r>
          </a:p>
          <a:p>
            <a:r>
              <a:rPr lang="en-US"/>
              <a:t>New life to words, an awakening norm, </a:t>
            </a:r>
          </a:p>
          <a:p>
            <a:r>
              <a:rPr lang="en-US"/>
              <a:t>Rekindled whispers, once lost in the past </a:t>
            </a:r>
          </a:p>
          <a:p>
            <a:r>
              <a:rPr lang="en-US"/>
              <a:t> </a:t>
            </a:r>
          </a:p>
          <a:p>
            <a:r>
              <a:rPr lang="en-US" err="1"/>
              <a:t>Dentro</a:t>
            </a:r>
            <a:r>
              <a:rPr lang="en-US"/>
              <a:t> del bosque de versos </a:t>
            </a:r>
            <a:r>
              <a:rPr lang="en-US" err="1"/>
              <a:t>olvidados</a:t>
            </a:r>
            <a:r>
              <a:rPr lang="en-US"/>
              <a:t>, </a:t>
            </a:r>
            <a:r>
              <a:rPr lang="en-US" err="1"/>
              <a:t>yace</a:t>
            </a:r>
            <a:r>
              <a:rPr lang="en-US"/>
              <a:t> </a:t>
            </a:r>
          </a:p>
          <a:p>
            <a:r>
              <a:rPr lang="en-US"/>
              <a:t>un </a:t>
            </a:r>
            <a:r>
              <a:rPr lang="en-US" err="1"/>
              <a:t>fuego</a:t>
            </a:r>
            <a:r>
              <a:rPr lang="en-US"/>
              <a:t> </a:t>
            </a:r>
            <a:r>
              <a:rPr lang="en-US" err="1"/>
              <a:t>inactivo</a:t>
            </a:r>
            <a:r>
              <a:rPr lang="en-US"/>
              <a:t>, bajo </a:t>
            </a:r>
            <a:r>
              <a:rPr lang="en-US" err="1"/>
              <a:t>cielos</a:t>
            </a:r>
            <a:r>
              <a:rPr lang="en-US"/>
              <a:t> </a:t>
            </a:r>
            <a:r>
              <a:rPr lang="en-US" err="1"/>
              <a:t>oscuros</a:t>
            </a:r>
            <a:r>
              <a:rPr lang="en-US"/>
              <a:t> </a:t>
            </a:r>
          </a:p>
          <a:p>
            <a:r>
              <a:rPr lang="en-US" err="1"/>
              <a:t>frases</a:t>
            </a:r>
            <a:r>
              <a:rPr lang="en-US"/>
              <a:t> </a:t>
            </a:r>
            <a:r>
              <a:rPr lang="en-US" err="1"/>
              <a:t>perdidas</a:t>
            </a:r>
            <a:r>
              <a:rPr lang="en-US"/>
              <a:t> </a:t>
            </a:r>
            <a:r>
              <a:rPr lang="en-US" err="1"/>
              <a:t>anhelan</a:t>
            </a:r>
            <a:r>
              <a:rPr lang="en-US"/>
              <a:t> </a:t>
            </a:r>
            <a:r>
              <a:rPr lang="en-US" err="1"/>
              <a:t>florecer</a:t>
            </a:r>
            <a:r>
              <a:rPr lang="en-US"/>
              <a:t> y </a:t>
            </a:r>
            <a:r>
              <a:rPr lang="en-US" err="1"/>
              <a:t>crecer</a:t>
            </a:r>
            <a:r>
              <a:rPr lang="en-US"/>
              <a:t> </a:t>
            </a:r>
          </a:p>
          <a:p>
            <a:r>
              <a:rPr lang="en-US" err="1"/>
              <a:t>Encendido</a:t>
            </a:r>
            <a:r>
              <a:rPr lang="en-US"/>
              <a:t> </a:t>
            </a:r>
            <a:r>
              <a:rPr lang="en-US" err="1"/>
              <a:t>por</a:t>
            </a:r>
            <a:r>
              <a:rPr lang="en-US"/>
              <a:t> la </a:t>
            </a:r>
            <a:r>
              <a:rPr lang="en-US" err="1"/>
              <a:t>herencia</a:t>
            </a:r>
            <a:r>
              <a:rPr lang="en-US"/>
              <a:t>, </a:t>
            </a:r>
            <a:r>
              <a:rPr lang="en-US" err="1"/>
              <a:t>una</a:t>
            </a:r>
            <a:r>
              <a:rPr lang="en-US"/>
              <a:t> </a:t>
            </a:r>
            <a:r>
              <a:rPr lang="en-US" err="1"/>
              <a:t>vez</a:t>
            </a:r>
            <a:r>
              <a:rPr lang="en-US"/>
              <a:t> </a:t>
            </a:r>
            <a:r>
              <a:rPr lang="en-US" err="1"/>
              <a:t>más</a:t>
            </a:r>
            <a:r>
              <a:rPr lang="en-US"/>
              <a:t> </a:t>
            </a:r>
            <a:r>
              <a:rPr lang="en-US" err="1"/>
              <a:t>fluirán</a:t>
            </a:r>
            <a:r>
              <a:rPr lang="en-US"/>
              <a:t>. </a:t>
            </a:r>
          </a:p>
          <a:p>
            <a:r>
              <a:rPr lang="en-US"/>
              <a:t>A </a:t>
            </a:r>
            <a:r>
              <a:rPr lang="en-US" err="1"/>
              <a:t>medida</a:t>
            </a:r>
            <a:r>
              <a:rPr lang="en-US"/>
              <a:t> que la lengua </a:t>
            </a:r>
            <a:r>
              <a:rPr lang="en-US" err="1"/>
              <a:t>materna</a:t>
            </a:r>
            <a:r>
              <a:rPr lang="en-US"/>
              <a:t> surge, un </a:t>
            </a:r>
            <a:r>
              <a:rPr lang="en-US" err="1"/>
              <a:t>incendio</a:t>
            </a:r>
            <a:r>
              <a:rPr lang="en-US"/>
              <a:t> forestall </a:t>
            </a:r>
            <a:r>
              <a:rPr lang="en-US" err="1"/>
              <a:t>Renacido</a:t>
            </a:r>
            <a:endParaRPr lang="en-US"/>
          </a:p>
        </p:txBody>
      </p:sp>
      <p:sp>
        <p:nvSpPr>
          <p:cNvPr id="6" name="Text Placeholder 5">
            <a:extLst>
              <a:ext uri="{FF2B5EF4-FFF2-40B4-BE49-F238E27FC236}">
                <a16:creationId xmlns:a16="http://schemas.microsoft.com/office/drawing/2014/main" id="{1D0E1DA4-CC11-913F-4AA6-9525D1188D3A}"/>
              </a:ext>
            </a:extLst>
          </p:cNvPr>
          <p:cNvSpPr>
            <a:spLocks noGrp="1"/>
          </p:cNvSpPr>
          <p:nvPr>
            <p:ph type="body" sz="quarter" idx="14"/>
          </p:nvPr>
        </p:nvSpPr>
        <p:spPr>
          <a:xfrm>
            <a:off x="4332290" y="2260613"/>
            <a:ext cx="2376486" cy="232345"/>
          </a:xfrm>
        </p:spPr>
        <p:txBody>
          <a:bodyPr>
            <a:normAutofit lnSpcReduction="10000"/>
          </a:bodyPr>
          <a:lstStyle/>
          <a:p>
            <a:r>
              <a:rPr lang="en-US" b="1"/>
              <a:t>A Wildfire </a:t>
            </a:r>
          </a:p>
          <a:p>
            <a:endParaRPr lang="en-US"/>
          </a:p>
        </p:txBody>
      </p:sp>
      <p:sp>
        <p:nvSpPr>
          <p:cNvPr id="7" name="Text Placeholder 6">
            <a:extLst>
              <a:ext uri="{FF2B5EF4-FFF2-40B4-BE49-F238E27FC236}">
                <a16:creationId xmlns:a16="http://schemas.microsoft.com/office/drawing/2014/main" id="{E9FC18B1-573C-DD39-BE36-2B2C3DFC2FFC}"/>
              </a:ext>
            </a:extLst>
          </p:cNvPr>
          <p:cNvSpPr>
            <a:spLocks noGrp="1"/>
          </p:cNvSpPr>
          <p:nvPr>
            <p:ph type="body" sz="quarter" idx="15"/>
          </p:nvPr>
        </p:nvSpPr>
        <p:spPr>
          <a:xfrm>
            <a:off x="4332288" y="4517048"/>
            <a:ext cx="2865345" cy="204084"/>
          </a:xfrm>
        </p:spPr>
        <p:txBody>
          <a:bodyPr>
            <a:normAutofit fontScale="92500" lnSpcReduction="20000"/>
          </a:bodyPr>
          <a:lstStyle/>
          <a:p>
            <a:r>
              <a:rPr lang="en-US"/>
              <a:t>By Huma Hussain (in English and Spanish)</a:t>
            </a:r>
          </a:p>
          <a:p>
            <a:endParaRPr lang="en-US"/>
          </a:p>
        </p:txBody>
      </p:sp>
    </p:spTree>
    <p:extLst>
      <p:ext uri="{BB962C8B-B14F-4D97-AF65-F5344CB8AC3E}">
        <p14:creationId xmlns:p14="http://schemas.microsoft.com/office/powerpoint/2010/main" val="7987298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15A44D-B609-2FCF-A155-3CE81D2CB731}"/>
              </a:ext>
            </a:extLst>
          </p:cNvPr>
          <p:cNvSpPr>
            <a:spLocks noGrp="1"/>
          </p:cNvSpPr>
          <p:nvPr>
            <p:ph type="body" sz="quarter" idx="10"/>
          </p:nvPr>
        </p:nvSpPr>
        <p:spPr>
          <a:xfrm>
            <a:off x="1049563" y="1224300"/>
            <a:ext cx="9399422" cy="325103"/>
          </a:xfrm>
        </p:spPr>
        <p:txBody>
          <a:bodyPr vert="horz" lIns="91440" tIns="45720" rIns="91440" bIns="45720" rtlCol="0" anchor="t">
            <a:normAutofit fontScale="85000" lnSpcReduction="20000"/>
          </a:bodyPr>
          <a:lstStyle/>
          <a:p>
            <a:r>
              <a:rPr lang="en-US">
                <a:latin typeface="Avenir Next LT Pro"/>
                <a:cs typeface="Calibri"/>
              </a:rPr>
              <a:t>Marina Tonu (Year 8)</a:t>
            </a:r>
          </a:p>
        </p:txBody>
      </p:sp>
      <p:sp>
        <p:nvSpPr>
          <p:cNvPr id="3" name="Text Placeholder 2">
            <a:extLst>
              <a:ext uri="{FF2B5EF4-FFF2-40B4-BE49-F238E27FC236}">
                <a16:creationId xmlns:a16="http://schemas.microsoft.com/office/drawing/2014/main" id="{ADF63445-4194-CE54-840B-E31A73186431}"/>
              </a:ext>
            </a:extLst>
          </p:cNvPr>
          <p:cNvSpPr>
            <a:spLocks noGrp="1"/>
          </p:cNvSpPr>
          <p:nvPr>
            <p:ph type="body" sz="quarter" idx="11"/>
          </p:nvPr>
        </p:nvSpPr>
        <p:spPr>
          <a:xfrm>
            <a:off x="1049563" y="1577527"/>
            <a:ext cx="9399421" cy="260433"/>
          </a:xfrm>
        </p:spPr>
        <p:txBody>
          <a:bodyPr vert="horz" lIns="91440" tIns="45720" rIns="91440" bIns="45720" rtlCol="0" anchor="t">
            <a:normAutofit fontScale="85000" lnSpcReduction="20000"/>
          </a:bodyPr>
          <a:lstStyle/>
          <a:p>
            <a:r>
              <a:rPr lang="en-US" err="1">
                <a:latin typeface="Avenir Next LT Pro"/>
                <a:cs typeface="Calibri Light"/>
              </a:rPr>
              <a:t>Fallibroome</a:t>
            </a:r>
            <a:r>
              <a:rPr lang="en-US">
                <a:latin typeface="Avenir Next LT Pro"/>
                <a:cs typeface="Calibri Light"/>
              </a:rPr>
              <a:t> Academy</a:t>
            </a:r>
          </a:p>
        </p:txBody>
      </p:sp>
      <p:sp>
        <p:nvSpPr>
          <p:cNvPr id="4" name="Text Placeholder 3">
            <a:extLst>
              <a:ext uri="{FF2B5EF4-FFF2-40B4-BE49-F238E27FC236}">
                <a16:creationId xmlns:a16="http://schemas.microsoft.com/office/drawing/2014/main" id="{5BBF7B29-CC4A-B93E-6B92-F01811454B14}"/>
              </a:ext>
            </a:extLst>
          </p:cNvPr>
          <p:cNvSpPr>
            <a:spLocks noGrp="1"/>
          </p:cNvSpPr>
          <p:nvPr>
            <p:ph type="body" sz="quarter" idx="12"/>
          </p:nvPr>
        </p:nvSpPr>
        <p:spPr>
          <a:xfrm>
            <a:off x="1707179" y="2067085"/>
            <a:ext cx="3169801" cy="2919677"/>
          </a:xfrm>
        </p:spPr>
        <p:txBody>
          <a:bodyPr vert="horz" lIns="91440" tIns="45720" rIns="91440" bIns="45720" rtlCol="0" anchor="t">
            <a:normAutofit/>
          </a:bodyPr>
          <a:lstStyle/>
          <a:p>
            <a:pPr algn="r"/>
            <a:r>
              <a:rPr lang="en-US" sz="1200">
                <a:latin typeface="Avenir Next LT Pro"/>
                <a:ea typeface="Calibri Light"/>
                <a:cs typeface="Calibri Light"/>
              </a:rPr>
              <a:t>I am from Moldova and speak Romanian. I moved to England when I was six without knowing English at all.   </a:t>
            </a:r>
            <a:endParaRPr lang="en-US"/>
          </a:p>
          <a:p>
            <a:pPr algn="r"/>
            <a:endParaRPr lang="en-US" sz="1200">
              <a:latin typeface="Avenir Next LT Pro"/>
              <a:ea typeface="Calibri Light"/>
            </a:endParaRPr>
          </a:p>
          <a:p>
            <a:pPr algn="r"/>
            <a:r>
              <a:rPr lang="en-US" sz="1200">
                <a:latin typeface="Avenir Next LT Pro"/>
                <a:ea typeface="Calibri Light"/>
                <a:cs typeface="Calibri Light"/>
              </a:rPr>
              <a:t>This poem reminds me of when I was little. I used to love to read out poems and remembered a few by heart. (I have lost this talent.) </a:t>
            </a:r>
          </a:p>
          <a:p>
            <a:pPr algn="r"/>
            <a:endParaRPr lang="en-US" sz="1200">
              <a:latin typeface="Avenir Next LT Pro"/>
              <a:ea typeface="Calibri Light"/>
            </a:endParaRPr>
          </a:p>
          <a:p>
            <a:pPr algn="r"/>
            <a:r>
              <a:rPr lang="en-US" sz="1200">
                <a:latin typeface="Avenir Next LT Pro"/>
                <a:ea typeface="Calibri Light"/>
                <a:cs typeface="Calibri Light"/>
              </a:rPr>
              <a:t>One of the poems I loved when I was younger is this one. I would recite it all the time and my parents always proudly filmed me. I still love this poem. It reminds me of home and how far I’ve come in just six years. </a:t>
            </a:r>
          </a:p>
        </p:txBody>
      </p:sp>
      <p:sp>
        <p:nvSpPr>
          <p:cNvPr id="5" name="Text Placeholder 4">
            <a:extLst>
              <a:ext uri="{FF2B5EF4-FFF2-40B4-BE49-F238E27FC236}">
                <a16:creationId xmlns:a16="http://schemas.microsoft.com/office/drawing/2014/main" id="{353B9056-AFB4-9E54-6C15-FEDADD8725D8}"/>
              </a:ext>
            </a:extLst>
          </p:cNvPr>
          <p:cNvSpPr>
            <a:spLocks noGrp="1"/>
          </p:cNvSpPr>
          <p:nvPr>
            <p:ph type="body" sz="quarter" idx="13"/>
          </p:nvPr>
        </p:nvSpPr>
        <p:spPr>
          <a:xfrm>
            <a:off x="5164802" y="2612578"/>
            <a:ext cx="2376486" cy="1501175"/>
          </a:xfrm>
        </p:spPr>
        <p:txBody>
          <a:bodyPr>
            <a:normAutofit lnSpcReduction="10000"/>
          </a:bodyPr>
          <a:lstStyle/>
          <a:p>
            <a:r>
              <a:rPr lang="en-US" err="1"/>
              <a:t>Foicica</a:t>
            </a:r>
            <a:r>
              <a:rPr lang="en-US"/>
              <a:t> dulce </a:t>
            </a:r>
            <a:r>
              <a:rPr lang="en-US" err="1"/>
              <a:t>poama</a:t>
            </a:r>
            <a:r>
              <a:rPr lang="en-US"/>
              <a:t>,  </a:t>
            </a:r>
          </a:p>
          <a:p>
            <a:r>
              <a:rPr lang="en-US" err="1"/>
              <a:t>Toata</a:t>
            </a:r>
            <a:r>
              <a:rPr lang="en-US"/>
              <a:t> </a:t>
            </a:r>
            <a:r>
              <a:rPr lang="en-US" err="1"/>
              <a:t>lumea</a:t>
            </a:r>
            <a:r>
              <a:rPr lang="en-US"/>
              <a:t> are mama:  </a:t>
            </a:r>
          </a:p>
          <a:p>
            <a:r>
              <a:rPr lang="en-US" err="1"/>
              <a:t>Mielul</a:t>
            </a:r>
            <a:r>
              <a:rPr lang="en-US"/>
              <a:t>, </a:t>
            </a:r>
            <a:r>
              <a:rPr lang="en-US" err="1"/>
              <a:t>iedul</a:t>
            </a:r>
            <a:r>
              <a:rPr lang="en-US"/>
              <a:t>, </a:t>
            </a:r>
            <a:r>
              <a:rPr lang="en-US" err="1"/>
              <a:t>ursulica</a:t>
            </a:r>
            <a:r>
              <a:rPr lang="en-US"/>
              <a:t>,  </a:t>
            </a:r>
          </a:p>
          <a:p>
            <a:r>
              <a:rPr lang="en-US" err="1"/>
              <a:t>Puiul</a:t>
            </a:r>
            <a:r>
              <a:rPr lang="en-US"/>
              <a:t> </a:t>
            </a:r>
            <a:r>
              <a:rPr lang="en-US" err="1"/>
              <a:t>cel</a:t>
            </a:r>
            <a:r>
              <a:rPr lang="en-US"/>
              <a:t> de </a:t>
            </a:r>
            <a:r>
              <a:rPr lang="en-US" err="1"/>
              <a:t>randunica</a:t>
            </a:r>
            <a:r>
              <a:rPr lang="en-US"/>
              <a:t>...  </a:t>
            </a:r>
          </a:p>
          <a:p>
            <a:r>
              <a:rPr lang="en-US" err="1"/>
              <a:t>Fuge</a:t>
            </a:r>
            <a:r>
              <a:rPr lang="en-US"/>
              <a:t> </a:t>
            </a:r>
            <a:r>
              <a:rPr lang="en-US" err="1"/>
              <a:t>noaptea</a:t>
            </a:r>
            <a:r>
              <a:rPr lang="en-US"/>
              <a:t> </a:t>
            </a:r>
            <a:r>
              <a:rPr lang="en-US" err="1"/>
              <a:t>si</a:t>
            </a:r>
            <a:r>
              <a:rPr lang="en-US"/>
              <a:t> </a:t>
            </a:r>
            <a:r>
              <a:rPr lang="en-US" err="1"/>
              <a:t>dispare</a:t>
            </a:r>
            <a:r>
              <a:rPr lang="en-US"/>
              <a:t>,  </a:t>
            </a:r>
          </a:p>
          <a:p>
            <a:r>
              <a:rPr lang="en-US"/>
              <a:t>La tot </a:t>
            </a:r>
            <a:r>
              <a:rPr lang="en-US" err="1"/>
              <a:t>puiul</a:t>
            </a:r>
            <a:r>
              <a:rPr lang="en-US"/>
              <a:t> bine-</a:t>
            </a:r>
            <a:r>
              <a:rPr lang="en-US" err="1"/>
              <a:t>i</a:t>
            </a:r>
            <a:r>
              <a:rPr lang="en-US"/>
              <a:t> pare,  </a:t>
            </a:r>
          </a:p>
          <a:p>
            <a:r>
              <a:rPr lang="en-US"/>
              <a:t>Ca din </a:t>
            </a:r>
            <a:r>
              <a:rPr lang="en-US" err="1"/>
              <a:t>nou</a:t>
            </a:r>
            <a:r>
              <a:rPr lang="en-US"/>
              <a:t> e </a:t>
            </a:r>
            <a:r>
              <a:rPr lang="en-US" err="1"/>
              <a:t>dimineata</a:t>
            </a:r>
            <a:r>
              <a:rPr lang="en-US"/>
              <a:t>  </a:t>
            </a:r>
          </a:p>
          <a:p>
            <a:r>
              <a:rPr lang="en-US"/>
              <a:t>Si-</a:t>
            </a:r>
            <a:r>
              <a:rPr lang="en-US" err="1"/>
              <a:t>si</a:t>
            </a:r>
            <a:r>
              <a:rPr lang="en-US"/>
              <a:t> </a:t>
            </a:r>
            <a:r>
              <a:rPr lang="en-US" err="1"/>
              <a:t>vede</a:t>
            </a:r>
            <a:r>
              <a:rPr lang="en-US"/>
              <a:t> </a:t>
            </a:r>
            <a:r>
              <a:rPr lang="en-US" err="1"/>
              <a:t>maica</a:t>
            </a:r>
            <a:r>
              <a:rPr lang="en-US"/>
              <a:t> la fata. </a:t>
            </a:r>
          </a:p>
          <a:p>
            <a:r>
              <a:rPr lang="en-US"/>
              <a:t> </a:t>
            </a:r>
          </a:p>
          <a:p>
            <a:endParaRPr lang="en-US"/>
          </a:p>
        </p:txBody>
      </p:sp>
      <p:sp>
        <p:nvSpPr>
          <p:cNvPr id="6" name="Text Placeholder 5">
            <a:extLst>
              <a:ext uri="{FF2B5EF4-FFF2-40B4-BE49-F238E27FC236}">
                <a16:creationId xmlns:a16="http://schemas.microsoft.com/office/drawing/2014/main" id="{96CDDAEF-D5B7-B22C-8D61-93291FB9D935}"/>
              </a:ext>
            </a:extLst>
          </p:cNvPr>
          <p:cNvSpPr>
            <a:spLocks noGrp="1"/>
          </p:cNvSpPr>
          <p:nvPr>
            <p:ph type="body" sz="quarter" idx="14"/>
          </p:nvPr>
        </p:nvSpPr>
        <p:spPr>
          <a:xfrm>
            <a:off x="5164803" y="2380233"/>
            <a:ext cx="2376486" cy="232345"/>
          </a:xfrm>
        </p:spPr>
        <p:txBody>
          <a:bodyPr>
            <a:normAutofit lnSpcReduction="10000"/>
          </a:bodyPr>
          <a:lstStyle/>
          <a:p>
            <a:r>
              <a:rPr lang="en-US" b="1"/>
              <a:t>Mama</a:t>
            </a:r>
          </a:p>
        </p:txBody>
      </p:sp>
      <p:sp>
        <p:nvSpPr>
          <p:cNvPr id="7" name="Text Placeholder 6">
            <a:extLst>
              <a:ext uri="{FF2B5EF4-FFF2-40B4-BE49-F238E27FC236}">
                <a16:creationId xmlns:a16="http://schemas.microsoft.com/office/drawing/2014/main" id="{3DD46C5B-D871-54F0-E521-08620731CA33}"/>
              </a:ext>
            </a:extLst>
          </p:cNvPr>
          <p:cNvSpPr>
            <a:spLocks noGrp="1"/>
          </p:cNvSpPr>
          <p:nvPr>
            <p:ph type="body" sz="quarter" idx="15"/>
          </p:nvPr>
        </p:nvSpPr>
        <p:spPr>
          <a:xfrm>
            <a:off x="5164802" y="4121492"/>
            <a:ext cx="2376486" cy="204084"/>
          </a:xfrm>
        </p:spPr>
        <p:txBody>
          <a:bodyPr>
            <a:normAutofit fontScale="85000" lnSpcReduction="10000"/>
          </a:bodyPr>
          <a:lstStyle/>
          <a:p>
            <a:r>
              <a:rPr lang="en-US"/>
              <a:t>By Grigore </a:t>
            </a:r>
            <a:r>
              <a:rPr lang="en-US" err="1"/>
              <a:t>Vieru</a:t>
            </a:r>
            <a:r>
              <a:rPr lang="en-US"/>
              <a:t> (in Romanian)</a:t>
            </a:r>
          </a:p>
        </p:txBody>
      </p:sp>
    </p:spTree>
    <p:extLst>
      <p:ext uri="{BB962C8B-B14F-4D97-AF65-F5344CB8AC3E}">
        <p14:creationId xmlns:p14="http://schemas.microsoft.com/office/powerpoint/2010/main" val="14690964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B7F2F-3B58-6BEE-6107-9777EAEA6C39}"/>
              </a:ext>
            </a:extLst>
          </p:cNvPr>
          <p:cNvSpPr>
            <a:spLocks noGrp="1"/>
          </p:cNvSpPr>
          <p:nvPr>
            <p:ph type="body" sz="quarter" idx="10"/>
          </p:nvPr>
        </p:nvSpPr>
        <p:spPr>
          <a:noFill/>
        </p:spPr>
        <p:txBody>
          <a:bodyPr/>
          <a:lstStyle/>
          <a:p>
            <a:r>
              <a:rPr lang="en-US">
                <a:latin typeface="Avenir Next LT Pro"/>
                <a:cs typeface="Calibri"/>
              </a:rPr>
              <a:t>Congratulations to all our Mother Tongue 2024 winners!</a:t>
            </a:r>
          </a:p>
        </p:txBody>
      </p:sp>
    </p:spTree>
    <p:extLst>
      <p:ext uri="{BB962C8B-B14F-4D97-AF65-F5344CB8AC3E}">
        <p14:creationId xmlns:p14="http://schemas.microsoft.com/office/powerpoint/2010/main" val="62822046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DAEEC0-6481-C02B-4D76-85DE3CDB1A74}"/>
              </a:ext>
            </a:extLst>
          </p:cNvPr>
          <p:cNvSpPr>
            <a:spLocks noGrp="1"/>
          </p:cNvSpPr>
          <p:nvPr>
            <p:ph type="body" sz="quarter" idx="10"/>
          </p:nvPr>
        </p:nvSpPr>
        <p:spPr>
          <a:xfrm>
            <a:off x="947735" y="1052487"/>
            <a:ext cx="9399422" cy="325103"/>
          </a:xfrm>
        </p:spPr>
        <p:txBody>
          <a:bodyPr vert="horz" lIns="91440" tIns="45720" rIns="91440" bIns="45720" rtlCol="0" anchor="t">
            <a:normAutofit fontScale="85000" lnSpcReduction="20000"/>
          </a:bodyPr>
          <a:lstStyle/>
          <a:p>
            <a:r>
              <a:rPr lang="en-US">
                <a:latin typeface="Avenir Next LT Pro"/>
                <a:cs typeface="Calibri"/>
              </a:rPr>
              <a:t>Saimah Patel (Year 10)</a:t>
            </a:r>
          </a:p>
        </p:txBody>
      </p:sp>
      <p:sp>
        <p:nvSpPr>
          <p:cNvPr id="3" name="Text Placeholder 2">
            <a:extLst>
              <a:ext uri="{FF2B5EF4-FFF2-40B4-BE49-F238E27FC236}">
                <a16:creationId xmlns:a16="http://schemas.microsoft.com/office/drawing/2014/main" id="{632848A8-4A1E-A973-4CA8-79851D51FEBD}"/>
              </a:ext>
            </a:extLst>
          </p:cNvPr>
          <p:cNvSpPr>
            <a:spLocks noGrp="1"/>
          </p:cNvSpPr>
          <p:nvPr>
            <p:ph type="body" sz="quarter" idx="11"/>
          </p:nvPr>
        </p:nvSpPr>
        <p:spPr>
          <a:xfrm>
            <a:off x="947735" y="1405715"/>
            <a:ext cx="9399421" cy="260433"/>
          </a:xfrm>
        </p:spPr>
        <p:txBody>
          <a:bodyPr vert="horz" lIns="91440" tIns="45720" rIns="91440" bIns="45720" rtlCol="0" anchor="t">
            <a:normAutofit fontScale="85000" lnSpcReduction="20000"/>
          </a:bodyPr>
          <a:lstStyle/>
          <a:p>
            <a:r>
              <a:rPr lang="en-US">
                <a:latin typeface="Avenir Next LT Pro"/>
                <a:cs typeface="Calibri Light"/>
              </a:rPr>
              <a:t>Lancaster Girls’ Grammar School</a:t>
            </a:r>
          </a:p>
        </p:txBody>
      </p:sp>
      <p:sp>
        <p:nvSpPr>
          <p:cNvPr id="4" name="Text Placeholder 3">
            <a:extLst>
              <a:ext uri="{FF2B5EF4-FFF2-40B4-BE49-F238E27FC236}">
                <a16:creationId xmlns:a16="http://schemas.microsoft.com/office/drawing/2014/main" id="{967D66B2-0D58-5975-2526-73452D2BC884}"/>
              </a:ext>
            </a:extLst>
          </p:cNvPr>
          <p:cNvSpPr>
            <a:spLocks noGrp="1"/>
          </p:cNvSpPr>
          <p:nvPr>
            <p:ph type="body" sz="quarter" idx="12"/>
          </p:nvPr>
        </p:nvSpPr>
        <p:spPr>
          <a:xfrm>
            <a:off x="947735" y="1957903"/>
            <a:ext cx="2564377" cy="3733868"/>
          </a:xfrm>
        </p:spPr>
        <p:txBody>
          <a:bodyPr vert="horz" lIns="91440" tIns="45720" rIns="91440" bIns="45720" rtlCol="0" anchor="t">
            <a:noAutofit/>
          </a:bodyPr>
          <a:lstStyle/>
          <a:p>
            <a:r>
              <a:rPr lang="en-US">
                <a:latin typeface="Avenir Next LT Pro"/>
                <a:cs typeface="Calibri Light"/>
              </a:rPr>
              <a:t> Inspiration for this poem stemmed from the sight of the aurora borealis on May 10th, which transitions from Spanish (other tongue) to Gujarati (mother tongue) to convey the speechlessness it prompted. Seeing it at home was </a:t>
            </a:r>
            <a:r>
              <a:rPr lang="en-US" err="1">
                <a:latin typeface="Avenir Next LT Pro"/>
                <a:cs typeface="Calibri Light"/>
              </a:rPr>
              <a:t>mesmerising</a:t>
            </a:r>
            <a:r>
              <a:rPr lang="en-US">
                <a:latin typeface="Avenir Next LT Pro"/>
                <a:cs typeface="Calibri Light"/>
              </a:rPr>
              <a:t>, leaving me speechless.  </a:t>
            </a:r>
          </a:p>
          <a:p>
            <a:endParaRPr lang="en-US">
              <a:latin typeface="Avenir Next LT Pro"/>
            </a:endParaRPr>
          </a:p>
          <a:p>
            <a:r>
              <a:rPr lang="en-US">
                <a:latin typeface="Avenir Next LT Pro"/>
                <a:cs typeface="Calibri Light"/>
              </a:rPr>
              <a:t>The linguistic journey reflects the overwhelming nature of the lights, making it difficult to form words, triggering a return to the native tongue at an attempt to keep going.  </a:t>
            </a:r>
          </a:p>
          <a:p>
            <a:endParaRPr lang="en-US">
              <a:latin typeface="Avenir Next LT Pro"/>
            </a:endParaRPr>
          </a:p>
          <a:p>
            <a:r>
              <a:rPr lang="en-US">
                <a:latin typeface="Avenir Next LT Pro"/>
                <a:cs typeface="Calibri Light"/>
              </a:rPr>
              <a:t>The final stanza, entirely in Gujarati containing the same line repeated, emphasizes the profound speechlessness induced by this breathtaking phenomenon. </a:t>
            </a:r>
          </a:p>
        </p:txBody>
      </p:sp>
      <p:sp>
        <p:nvSpPr>
          <p:cNvPr id="5" name="Text Placeholder 4">
            <a:extLst>
              <a:ext uri="{FF2B5EF4-FFF2-40B4-BE49-F238E27FC236}">
                <a16:creationId xmlns:a16="http://schemas.microsoft.com/office/drawing/2014/main" id="{5A3993A0-E5BA-A9AE-B1F3-304CBBE906D3}"/>
              </a:ext>
            </a:extLst>
          </p:cNvPr>
          <p:cNvSpPr>
            <a:spLocks noGrp="1"/>
          </p:cNvSpPr>
          <p:nvPr>
            <p:ph type="body" sz="quarter" idx="13"/>
          </p:nvPr>
        </p:nvSpPr>
        <p:spPr>
          <a:xfrm>
            <a:off x="3789495" y="2190245"/>
            <a:ext cx="3152728" cy="2990342"/>
          </a:xfrm>
        </p:spPr>
        <p:txBody>
          <a:bodyPr>
            <a:normAutofit/>
          </a:bodyPr>
          <a:lstStyle/>
          <a:p>
            <a:r>
              <a:rPr lang="en-US" err="1"/>
              <a:t>en</a:t>
            </a:r>
            <a:r>
              <a:rPr lang="en-US"/>
              <a:t> </a:t>
            </a:r>
            <a:r>
              <a:rPr lang="en-US" err="1"/>
              <a:t>el</a:t>
            </a:r>
            <a:r>
              <a:rPr lang="en-US"/>
              <a:t> </a:t>
            </a:r>
            <a:r>
              <a:rPr lang="en-US" err="1"/>
              <a:t>manto</a:t>
            </a:r>
            <a:r>
              <a:rPr lang="en-US"/>
              <a:t> negro del </a:t>
            </a:r>
            <a:r>
              <a:rPr lang="en-US" err="1"/>
              <a:t>cielo</a:t>
            </a:r>
            <a:r>
              <a:rPr lang="en-US"/>
              <a:t> </a:t>
            </a:r>
          </a:p>
          <a:p>
            <a:r>
              <a:rPr lang="en-US"/>
              <a:t>Las </a:t>
            </a:r>
            <a:r>
              <a:rPr lang="en-US" err="1"/>
              <a:t>violetas</a:t>
            </a:r>
            <a:r>
              <a:rPr lang="en-US"/>
              <a:t> </a:t>
            </a:r>
            <a:r>
              <a:rPr lang="en-US" err="1"/>
              <a:t>parpadean</a:t>
            </a:r>
            <a:r>
              <a:rPr lang="en-US"/>
              <a:t> y </a:t>
            </a:r>
            <a:r>
              <a:rPr lang="en-US" err="1"/>
              <a:t>cobran</a:t>
            </a:r>
            <a:r>
              <a:rPr lang="en-US"/>
              <a:t> </a:t>
            </a:r>
            <a:r>
              <a:rPr lang="en-US" err="1"/>
              <a:t>vida</a:t>
            </a:r>
            <a:r>
              <a:rPr lang="en-US"/>
              <a:t> </a:t>
            </a:r>
          </a:p>
          <a:p>
            <a:r>
              <a:rPr lang="en-US"/>
              <a:t>Los </a:t>
            </a:r>
            <a:r>
              <a:rPr lang="en-US" err="1"/>
              <a:t>verdes</a:t>
            </a:r>
            <a:r>
              <a:rPr lang="en-US"/>
              <a:t> </a:t>
            </a:r>
            <a:r>
              <a:rPr lang="en-US" err="1"/>
              <a:t>pintan</a:t>
            </a:r>
            <a:r>
              <a:rPr lang="en-US"/>
              <a:t> un </a:t>
            </a:r>
            <a:r>
              <a:rPr lang="en-US" err="1"/>
              <a:t>rascacielos</a:t>
            </a:r>
            <a:r>
              <a:rPr lang="en-US"/>
              <a:t> </a:t>
            </a:r>
          </a:p>
          <a:p>
            <a:r>
              <a:rPr lang="en-US" err="1"/>
              <a:t>azules</a:t>
            </a:r>
            <a:r>
              <a:rPr lang="en-US"/>
              <a:t> </a:t>
            </a:r>
            <a:r>
              <a:rPr lang="en-US" err="1"/>
              <a:t>bailando</a:t>
            </a:r>
            <a:r>
              <a:rPr lang="en-US"/>
              <a:t> </a:t>
            </a:r>
            <a:r>
              <a:rPr lang="en-US" err="1"/>
              <a:t>como</a:t>
            </a:r>
            <a:r>
              <a:rPr lang="en-US"/>
              <a:t> para </a:t>
            </a:r>
            <a:r>
              <a:rPr lang="en-US" err="1"/>
              <a:t>decir</a:t>
            </a:r>
            <a:r>
              <a:rPr lang="en-US"/>
              <a:t> despedida </a:t>
            </a:r>
          </a:p>
          <a:p>
            <a:r>
              <a:rPr lang="en-US"/>
              <a:t> </a:t>
            </a:r>
          </a:p>
          <a:p>
            <a:r>
              <a:rPr lang="gu-IN"/>
              <a:t>રંગો </a:t>
            </a:r>
            <a:r>
              <a:rPr lang="gu-IN" err="1"/>
              <a:t>નાચે</a:t>
            </a:r>
            <a:r>
              <a:rPr lang="gu-IN"/>
              <a:t> છે, </a:t>
            </a:r>
            <a:r>
              <a:rPr lang="en-US"/>
              <a:t>un </a:t>
            </a:r>
            <a:r>
              <a:rPr lang="en-US" err="1"/>
              <a:t>espectáculo</a:t>
            </a:r>
            <a:r>
              <a:rPr lang="en-US"/>
              <a:t> sin fin, </a:t>
            </a:r>
          </a:p>
          <a:p>
            <a:r>
              <a:rPr lang="gu-IN" err="1"/>
              <a:t>ઘૂમતા</a:t>
            </a:r>
            <a:r>
              <a:rPr lang="gu-IN"/>
              <a:t> અને નૃત્ય કરતા જુઓ, </a:t>
            </a:r>
            <a:r>
              <a:rPr lang="en-US" err="1"/>
              <a:t>toda</a:t>
            </a:r>
            <a:r>
              <a:rPr lang="en-US"/>
              <a:t> la </a:t>
            </a:r>
            <a:r>
              <a:rPr lang="en-US" err="1"/>
              <a:t>noche</a:t>
            </a:r>
            <a:r>
              <a:rPr lang="en-US"/>
              <a:t> sin fin </a:t>
            </a:r>
          </a:p>
          <a:p>
            <a:r>
              <a:rPr lang="gu-IN"/>
              <a:t>અંધાર માં </a:t>
            </a:r>
            <a:r>
              <a:rPr lang="gu-IN" err="1"/>
              <a:t>ખોયા</a:t>
            </a:r>
            <a:r>
              <a:rPr lang="gu-IN"/>
              <a:t>, </a:t>
            </a:r>
            <a:r>
              <a:rPr lang="en-US" err="1"/>
              <a:t>en</a:t>
            </a:r>
            <a:r>
              <a:rPr lang="en-US"/>
              <a:t> la </a:t>
            </a:r>
            <a:r>
              <a:rPr lang="en-US" err="1"/>
              <a:t>noche</a:t>
            </a:r>
            <a:r>
              <a:rPr lang="en-US"/>
              <a:t> sin fin, </a:t>
            </a:r>
          </a:p>
          <a:p>
            <a:r>
              <a:rPr lang="en-US"/>
              <a:t>Aurora boreal, </a:t>
            </a:r>
            <a:r>
              <a:rPr lang="gu-IN"/>
              <a:t>ઉત્તર આલોક, </a:t>
            </a:r>
            <a:r>
              <a:rPr lang="en-US" err="1"/>
              <a:t>siempre</a:t>
            </a:r>
            <a:r>
              <a:rPr lang="en-US"/>
              <a:t> sin fin </a:t>
            </a:r>
          </a:p>
          <a:p>
            <a:r>
              <a:rPr lang="en-US"/>
              <a:t> </a:t>
            </a:r>
          </a:p>
          <a:p>
            <a:r>
              <a:rPr lang="gu-IN"/>
              <a:t>આકાશમાં </a:t>
            </a:r>
            <a:r>
              <a:rPr lang="gu-IN" err="1"/>
              <a:t>આગાળ</a:t>
            </a:r>
            <a:r>
              <a:rPr lang="gu-IN"/>
              <a:t> </a:t>
            </a:r>
            <a:r>
              <a:rPr lang="gu-IN" err="1"/>
              <a:t>ઉજાળા</a:t>
            </a:r>
            <a:r>
              <a:rPr lang="gu-IN"/>
              <a:t>, </a:t>
            </a:r>
            <a:r>
              <a:rPr lang="en-US" err="1"/>
              <a:t>brillan</a:t>
            </a:r>
            <a:r>
              <a:rPr lang="en-US"/>
              <a:t> </a:t>
            </a:r>
            <a:r>
              <a:rPr lang="en-US" err="1"/>
              <a:t>como</a:t>
            </a:r>
            <a:r>
              <a:rPr lang="en-US"/>
              <a:t> </a:t>
            </a:r>
            <a:r>
              <a:rPr lang="en-US" err="1"/>
              <a:t>fuego</a:t>
            </a:r>
            <a:r>
              <a:rPr lang="en-US"/>
              <a:t> </a:t>
            </a:r>
          </a:p>
          <a:p>
            <a:r>
              <a:rPr lang="gu-IN"/>
              <a:t>અત્યંત અદ્વિતીય, </a:t>
            </a:r>
            <a:r>
              <a:rPr lang="en-US" err="1"/>
              <a:t>muy</a:t>
            </a:r>
            <a:r>
              <a:rPr lang="en-US"/>
              <a:t> </a:t>
            </a:r>
            <a:r>
              <a:rPr lang="en-US" err="1"/>
              <a:t>única</a:t>
            </a:r>
            <a:r>
              <a:rPr lang="en-US"/>
              <a:t> </a:t>
            </a:r>
          </a:p>
          <a:p>
            <a:r>
              <a:rPr lang="gu-IN"/>
              <a:t>રંગો </a:t>
            </a:r>
            <a:r>
              <a:rPr lang="gu-IN" err="1"/>
              <a:t>નાચે</a:t>
            </a:r>
            <a:r>
              <a:rPr lang="gu-IN"/>
              <a:t> છે સ્વર્ગીય નૃત્ય, </a:t>
            </a:r>
            <a:r>
              <a:rPr lang="en-US" err="1"/>
              <a:t>espero</a:t>
            </a:r>
            <a:r>
              <a:rPr lang="en-US"/>
              <a:t> </a:t>
            </a:r>
            <a:r>
              <a:rPr lang="en-US" err="1"/>
              <a:t>verlo</a:t>
            </a:r>
            <a:r>
              <a:rPr lang="en-US"/>
              <a:t> luego </a:t>
            </a:r>
          </a:p>
          <a:p>
            <a:r>
              <a:rPr lang="gu-IN"/>
              <a:t>અત્યંત અદ્વિતીય, </a:t>
            </a:r>
            <a:r>
              <a:rPr lang="en-US" err="1"/>
              <a:t>muy</a:t>
            </a:r>
            <a:r>
              <a:rPr lang="en-US"/>
              <a:t> </a:t>
            </a:r>
            <a:r>
              <a:rPr lang="en-US" err="1"/>
              <a:t>única</a:t>
            </a:r>
            <a:r>
              <a:rPr lang="en-US"/>
              <a:t> </a:t>
            </a:r>
          </a:p>
          <a:p>
            <a:r>
              <a:rPr lang="en-US"/>
              <a:t> </a:t>
            </a:r>
          </a:p>
          <a:p>
            <a:r>
              <a:rPr lang="gu-IN"/>
              <a:t>ઉત્તર આલોક, આકાશ પર તેનો આકર્ષક </a:t>
            </a:r>
            <a:r>
              <a:rPr lang="gu-IN" err="1"/>
              <a:t>ઘાટો</a:t>
            </a:r>
            <a:r>
              <a:rPr lang="gu-IN"/>
              <a:t> </a:t>
            </a:r>
            <a:r>
              <a:rPr lang="gu-IN" err="1"/>
              <a:t>પહેરાય</a:t>
            </a:r>
            <a:r>
              <a:rPr lang="gu-IN"/>
              <a:t> છે। </a:t>
            </a:r>
          </a:p>
          <a:p>
            <a:r>
              <a:rPr lang="gu-IN"/>
              <a:t>ઉત્તર આલોક, આકાશ પર તેનો આકર્ષક </a:t>
            </a:r>
            <a:r>
              <a:rPr lang="gu-IN" err="1"/>
              <a:t>ઘાટો</a:t>
            </a:r>
            <a:r>
              <a:rPr lang="gu-IN"/>
              <a:t> </a:t>
            </a:r>
            <a:r>
              <a:rPr lang="gu-IN" err="1"/>
              <a:t>પહેરાય</a:t>
            </a:r>
            <a:r>
              <a:rPr lang="gu-IN"/>
              <a:t> છે। </a:t>
            </a:r>
            <a:endParaRPr lang="en-US"/>
          </a:p>
          <a:p>
            <a:endParaRPr lang="en-US"/>
          </a:p>
        </p:txBody>
      </p:sp>
      <p:sp>
        <p:nvSpPr>
          <p:cNvPr id="6" name="Text Placeholder 5">
            <a:extLst>
              <a:ext uri="{FF2B5EF4-FFF2-40B4-BE49-F238E27FC236}">
                <a16:creationId xmlns:a16="http://schemas.microsoft.com/office/drawing/2014/main" id="{01BF4E16-8E9B-F6E4-E703-3B061DB0691C}"/>
              </a:ext>
            </a:extLst>
          </p:cNvPr>
          <p:cNvSpPr>
            <a:spLocks noGrp="1"/>
          </p:cNvSpPr>
          <p:nvPr>
            <p:ph type="body" sz="quarter" idx="14"/>
          </p:nvPr>
        </p:nvSpPr>
        <p:spPr>
          <a:xfrm>
            <a:off x="3789496" y="1957900"/>
            <a:ext cx="2376486" cy="232345"/>
          </a:xfrm>
        </p:spPr>
        <p:txBody>
          <a:bodyPr>
            <a:normAutofit lnSpcReduction="10000"/>
          </a:bodyPr>
          <a:lstStyle/>
          <a:p>
            <a:r>
              <a:rPr lang="en-US" b="1"/>
              <a:t>The Northern Lights</a:t>
            </a:r>
          </a:p>
        </p:txBody>
      </p:sp>
      <p:sp>
        <p:nvSpPr>
          <p:cNvPr id="7" name="Text Placeholder 6">
            <a:extLst>
              <a:ext uri="{FF2B5EF4-FFF2-40B4-BE49-F238E27FC236}">
                <a16:creationId xmlns:a16="http://schemas.microsoft.com/office/drawing/2014/main" id="{931074A6-8EB8-95EA-05DE-6BECC8380ABF}"/>
              </a:ext>
            </a:extLst>
          </p:cNvPr>
          <p:cNvSpPr>
            <a:spLocks noGrp="1"/>
          </p:cNvSpPr>
          <p:nvPr>
            <p:ph type="body" sz="quarter" idx="15"/>
          </p:nvPr>
        </p:nvSpPr>
        <p:spPr>
          <a:xfrm>
            <a:off x="3789495" y="5208848"/>
            <a:ext cx="2376486" cy="204084"/>
          </a:xfrm>
        </p:spPr>
        <p:txBody>
          <a:bodyPr>
            <a:normAutofit fontScale="85000" lnSpcReduction="10000"/>
          </a:bodyPr>
          <a:lstStyle/>
          <a:p>
            <a:r>
              <a:rPr lang="en-US" err="1"/>
              <a:t>Saimah</a:t>
            </a:r>
            <a:r>
              <a:rPr lang="en-US"/>
              <a:t> Patel (in Gujarati and Spanish)</a:t>
            </a:r>
          </a:p>
        </p:txBody>
      </p:sp>
    </p:spTree>
    <p:extLst>
      <p:ext uri="{BB962C8B-B14F-4D97-AF65-F5344CB8AC3E}">
        <p14:creationId xmlns:p14="http://schemas.microsoft.com/office/powerpoint/2010/main" val="37674537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531B59-4DC6-13D3-B559-D6462AF3CA2F}"/>
              </a:ext>
            </a:extLst>
          </p:cNvPr>
          <p:cNvSpPr>
            <a:spLocks noGrp="1"/>
          </p:cNvSpPr>
          <p:nvPr>
            <p:ph type="body" sz="quarter" idx="10"/>
          </p:nvPr>
        </p:nvSpPr>
        <p:spPr>
          <a:xfrm>
            <a:off x="1018716" y="1244462"/>
            <a:ext cx="9399422" cy="325103"/>
          </a:xfrm>
        </p:spPr>
        <p:txBody>
          <a:bodyPr vert="horz" lIns="91440" tIns="45720" rIns="91440" bIns="45720" rtlCol="0" anchor="t">
            <a:normAutofit fontScale="85000" lnSpcReduction="20000"/>
          </a:bodyPr>
          <a:lstStyle/>
          <a:p>
            <a:r>
              <a:rPr lang="en-US">
                <a:latin typeface="Avenir Next LT Pro"/>
                <a:ea typeface="Calibri"/>
                <a:cs typeface="Calibri"/>
              </a:rPr>
              <a:t>Hannah Mintoff (Year 7)</a:t>
            </a:r>
          </a:p>
        </p:txBody>
      </p:sp>
      <p:sp>
        <p:nvSpPr>
          <p:cNvPr id="3" name="Text Placeholder 2">
            <a:extLst>
              <a:ext uri="{FF2B5EF4-FFF2-40B4-BE49-F238E27FC236}">
                <a16:creationId xmlns:a16="http://schemas.microsoft.com/office/drawing/2014/main" id="{4355A7AE-40BC-D021-B51B-D4E12D1395AE}"/>
              </a:ext>
            </a:extLst>
          </p:cNvPr>
          <p:cNvSpPr>
            <a:spLocks noGrp="1"/>
          </p:cNvSpPr>
          <p:nvPr>
            <p:ph type="body" sz="quarter" idx="11"/>
          </p:nvPr>
        </p:nvSpPr>
        <p:spPr>
          <a:xfrm>
            <a:off x="1018716" y="1597689"/>
            <a:ext cx="9399421" cy="260433"/>
          </a:xfrm>
        </p:spPr>
        <p:txBody>
          <a:bodyPr vert="horz" lIns="91440" tIns="45720" rIns="91440" bIns="45720" rtlCol="0" anchor="t">
            <a:normAutofit fontScale="85000" lnSpcReduction="20000"/>
          </a:bodyPr>
          <a:lstStyle/>
          <a:p>
            <a:r>
              <a:rPr lang="en-US">
                <a:latin typeface="Avenir Next LT Pro"/>
                <a:cs typeface="Calibri Light"/>
              </a:rPr>
              <a:t>Lancaster Girls’ Grammar School</a:t>
            </a:r>
          </a:p>
        </p:txBody>
      </p:sp>
      <p:sp>
        <p:nvSpPr>
          <p:cNvPr id="4" name="Text Placeholder 3">
            <a:extLst>
              <a:ext uri="{FF2B5EF4-FFF2-40B4-BE49-F238E27FC236}">
                <a16:creationId xmlns:a16="http://schemas.microsoft.com/office/drawing/2014/main" id="{A4011652-7F0B-C2F2-D39A-0B83CDF05457}"/>
              </a:ext>
            </a:extLst>
          </p:cNvPr>
          <p:cNvSpPr>
            <a:spLocks noGrp="1"/>
          </p:cNvSpPr>
          <p:nvPr>
            <p:ph type="body" sz="quarter" idx="12"/>
          </p:nvPr>
        </p:nvSpPr>
        <p:spPr>
          <a:xfrm>
            <a:off x="2166935" y="2097686"/>
            <a:ext cx="2961033" cy="3065814"/>
          </a:xfrm>
        </p:spPr>
        <p:txBody>
          <a:bodyPr vert="horz" lIns="91440" tIns="45720" rIns="91440" bIns="45720" rtlCol="0" anchor="t">
            <a:normAutofit/>
          </a:bodyPr>
          <a:lstStyle/>
          <a:p>
            <a:r>
              <a:rPr lang="en-US" sz="1200">
                <a:latin typeface="Avenir Next LT Pro"/>
                <a:cs typeface="Calibri Light"/>
              </a:rPr>
              <a:t>When I was 4 my </a:t>
            </a:r>
            <a:r>
              <a:rPr lang="en-US" sz="1200" err="1">
                <a:latin typeface="Avenir Next LT Pro"/>
                <a:cs typeface="Calibri Light"/>
              </a:rPr>
              <a:t>babcia</a:t>
            </a:r>
            <a:r>
              <a:rPr lang="en-US" sz="1200">
                <a:latin typeface="Avenir Next LT Pro"/>
                <a:cs typeface="Calibri Light"/>
              </a:rPr>
              <a:t> (grandmother) and </a:t>
            </a:r>
            <a:r>
              <a:rPr lang="en-US" sz="1200" err="1">
                <a:latin typeface="Avenir Next LT Pro"/>
                <a:cs typeface="Calibri Light"/>
              </a:rPr>
              <a:t>dziadek</a:t>
            </a:r>
            <a:r>
              <a:rPr lang="en-US" sz="1200">
                <a:latin typeface="Avenir Next LT Pro"/>
                <a:cs typeface="Calibri Light"/>
              </a:rPr>
              <a:t> (grandfather) gave me a book of poems by Jan Brzechwa. A renowned children’s poet. Every night my mum would read me some of these poems however this was my </a:t>
            </a:r>
            <a:r>
              <a:rPr lang="en-US" sz="1200" err="1">
                <a:latin typeface="Avenir Next LT Pro"/>
                <a:cs typeface="Calibri Light"/>
              </a:rPr>
              <a:t>favourite</a:t>
            </a:r>
            <a:r>
              <a:rPr lang="en-US" sz="1200">
                <a:latin typeface="Avenir Next LT Pro"/>
                <a:cs typeface="Calibri Light"/>
              </a:rPr>
              <a:t> because it reminded me of my Dziadek because he is a hunter and would tell me about his stories in the forest. Jan </a:t>
            </a:r>
            <a:r>
              <a:rPr lang="en-US" sz="1200" err="1">
                <a:latin typeface="Avenir Next LT Pro"/>
                <a:cs typeface="Calibri Light"/>
              </a:rPr>
              <a:t>Brzechwas</a:t>
            </a:r>
            <a:r>
              <a:rPr lang="en-US" sz="1200">
                <a:latin typeface="Avenir Next LT Pro"/>
                <a:cs typeface="Calibri Light"/>
              </a:rPr>
              <a:t> book was turned into a movie called “Akademia Pana </a:t>
            </a:r>
            <a:r>
              <a:rPr lang="en-US" sz="1200" err="1">
                <a:latin typeface="Avenir Next LT Pro"/>
                <a:cs typeface="Calibri Light"/>
              </a:rPr>
              <a:t>Kleksa</a:t>
            </a:r>
            <a:r>
              <a:rPr lang="en-US" sz="1200">
                <a:latin typeface="Avenir Next LT Pro"/>
                <a:cs typeface="Calibri Light"/>
              </a:rPr>
              <a:t>” which means “Mr. </a:t>
            </a:r>
            <a:r>
              <a:rPr lang="en-US" sz="1200" err="1">
                <a:latin typeface="Avenir Next LT Pro"/>
                <a:cs typeface="Calibri Light"/>
              </a:rPr>
              <a:t>Kleks</a:t>
            </a:r>
            <a:r>
              <a:rPr lang="en-US" sz="1200">
                <a:latin typeface="Avenir Next LT Pro"/>
                <a:cs typeface="Calibri Light"/>
              </a:rPr>
              <a:t>' Academy”. It is almost like an old version of Harry Potter. It was made in 1946 and </a:t>
            </a:r>
            <a:r>
              <a:rPr lang="en-US" sz="1200" err="1">
                <a:latin typeface="Avenir Next LT Pro"/>
                <a:cs typeface="Calibri Light"/>
              </a:rPr>
              <a:t>Mr</a:t>
            </a:r>
            <a:r>
              <a:rPr lang="en-US" sz="1200">
                <a:latin typeface="Avenir Next LT Pro"/>
                <a:cs typeface="Calibri Light"/>
              </a:rPr>
              <a:t> </a:t>
            </a:r>
            <a:r>
              <a:rPr lang="en-US" sz="1200" err="1">
                <a:latin typeface="Avenir Next LT Pro"/>
                <a:cs typeface="Calibri Light"/>
              </a:rPr>
              <a:t>Kleks</a:t>
            </a:r>
            <a:r>
              <a:rPr lang="en-US" sz="1200">
                <a:latin typeface="Avenir Next LT Pro"/>
                <a:cs typeface="Calibri Light"/>
              </a:rPr>
              <a:t> was a headmaster for a magical academy for wizard. </a:t>
            </a:r>
          </a:p>
        </p:txBody>
      </p:sp>
      <p:sp>
        <p:nvSpPr>
          <p:cNvPr id="5" name="Text Placeholder 4">
            <a:extLst>
              <a:ext uri="{FF2B5EF4-FFF2-40B4-BE49-F238E27FC236}">
                <a16:creationId xmlns:a16="http://schemas.microsoft.com/office/drawing/2014/main" id="{1A3AC8D8-B732-B6BA-610A-2B32382EA00F}"/>
              </a:ext>
            </a:extLst>
          </p:cNvPr>
          <p:cNvSpPr>
            <a:spLocks noGrp="1"/>
          </p:cNvSpPr>
          <p:nvPr>
            <p:ph type="body" sz="quarter" idx="13"/>
          </p:nvPr>
        </p:nvSpPr>
        <p:spPr>
          <a:xfrm>
            <a:off x="5509735" y="3071152"/>
            <a:ext cx="2376486" cy="850935"/>
          </a:xfrm>
        </p:spPr>
        <p:txBody>
          <a:bodyPr/>
          <a:lstStyle/>
          <a:p>
            <a:r>
              <a:rPr lang="en-US"/>
              <a:t>Dzik jest </a:t>
            </a:r>
            <a:r>
              <a:rPr lang="en-US" err="1"/>
              <a:t>dziki</a:t>
            </a:r>
            <a:r>
              <a:rPr lang="en-US"/>
              <a:t>, </a:t>
            </a:r>
            <a:r>
              <a:rPr lang="en-US" err="1"/>
              <a:t>dzik</a:t>
            </a:r>
            <a:r>
              <a:rPr lang="en-US"/>
              <a:t> jest </a:t>
            </a:r>
            <a:r>
              <a:rPr lang="en-US" err="1"/>
              <a:t>zły</a:t>
            </a:r>
            <a:r>
              <a:rPr lang="en-US"/>
              <a:t> </a:t>
            </a:r>
          </a:p>
          <a:p>
            <a:r>
              <a:rPr lang="en-US"/>
              <a:t>Dzik ma </a:t>
            </a:r>
            <a:r>
              <a:rPr lang="en-US" err="1"/>
              <a:t>bardzo</a:t>
            </a:r>
            <a:r>
              <a:rPr lang="en-US"/>
              <a:t> </a:t>
            </a:r>
            <a:r>
              <a:rPr lang="en-US" err="1"/>
              <a:t>ostre</a:t>
            </a:r>
            <a:r>
              <a:rPr lang="en-US"/>
              <a:t> </a:t>
            </a:r>
            <a:r>
              <a:rPr lang="en-US" err="1"/>
              <a:t>kły</a:t>
            </a:r>
            <a:r>
              <a:rPr lang="en-US"/>
              <a:t>. </a:t>
            </a:r>
          </a:p>
          <a:p>
            <a:r>
              <a:rPr lang="en-US" err="1"/>
              <a:t>Kto</a:t>
            </a:r>
            <a:r>
              <a:rPr lang="en-US"/>
              <a:t> </a:t>
            </a:r>
            <a:r>
              <a:rPr lang="en-US" err="1"/>
              <a:t>spotyka</a:t>
            </a:r>
            <a:r>
              <a:rPr lang="en-US"/>
              <a:t> w </a:t>
            </a:r>
            <a:r>
              <a:rPr lang="en-US" err="1"/>
              <a:t>lesie</a:t>
            </a:r>
            <a:r>
              <a:rPr lang="en-US"/>
              <a:t> </a:t>
            </a:r>
            <a:r>
              <a:rPr lang="en-US" err="1"/>
              <a:t>dzika</a:t>
            </a:r>
            <a:r>
              <a:rPr lang="en-US"/>
              <a:t>, </a:t>
            </a:r>
          </a:p>
          <a:p>
            <a:r>
              <a:rPr lang="en-US"/>
              <a:t>Ten </a:t>
            </a:r>
            <a:r>
              <a:rPr lang="en-US" err="1"/>
              <a:t>na</a:t>
            </a:r>
            <a:r>
              <a:rPr lang="en-US"/>
              <a:t> </a:t>
            </a:r>
            <a:r>
              <a:rPr lang="en-US" err="1"/>
              <a:t>drzewo</a:t>
            </a:r>
            <a:r>
              <a:rPr lang="en-US"/>
              <a:t> </a:t>
            </a:r>
            <a:r>
              <a:rPr lang="en-US" err="1"/>
              <a:t>szybko</a:t>
            </a:r>
            <a:r>
              <a:rPr lang="en-US"/>
              <a:t> </a:t>
            </a:r>
            <a:r>
              <a:rPr lang="en-US" err="1"/>
              <a:t>zmyka</a:t>
            </a:r>
            <a:r>
              <a:rPr lang="en-US"/>
              <a:t>.</a:t>
            </a:r>
          </a:p>
        </p:txBody>
      </p:sp>
      <p:sp>
        <p:nvSpPr>
          <p:cNvPr id="6" name="Text Placeholder 5">
            <a:extLst>
              <a:ext uri="{FF2B5EF4-FFF2-40B4-BE49-F238E27FC236}">
                <a16:creationId xmlns:a16="http://schemas.microsoft.com/office/drawing/2014/main" id="{C963232D-9EC8-1501-F823-4087BDD7DAA2}"/>
              </a:ext>
            </a:extLst>
          </p:cNvPr>
          <p:cNvSpPr>
            <a:spLocks noGrp="1"/>
          </p:cNvSpPr>
          <p:nvPr>
            <p:ph type="body" sz="quarter" idx="14"/>
          </p:nvPr>
        </p:nvSpPr>
        <p:spPr>
          <a:xfrm>
            <a:off x="5509736" y="2838807"/>
            <a:ext cx="2376486" cy="232345"/>
          </a:xfrm>
        </p:spPr>
        <p:txBody>
          <a:bodyPr>
            <a:normAutofit lnSpcReduction="10000"/>
          </a:bodyPr>
          <a:lstStyle/>
          <a:p>
            <a:r>
              <a:rPr lang="en-US" b="1"/>
              <a:t>Wild Boar</a:t>
            </a:r>
          </a:p>
        </p:txBody>
      </p:sp>
      <p:sp>
        <p:nvSpPr>
          <p:cNvPr id="7" name="Text Placeholder 6">
            <a:extLst>
              <a:ext uri="{FF2B5EF4-FFF2-40B4-BE49-F238E27FC236}">
                <a16:creationId xmlns:a16="http://schemas.microsoft.com/office/drawing/2014/main" id="{141EB9A5-CFBA-272F-C896-B566C7249859}"/>
              </a:ext>
            </a:extLst>
          </p:cNvPr>
          <p:cNvSpPr>
            <a:spLocks noGrp="1"/>
          </p:cNvSpPr>
          <p:nvPr>
            <p:ph type="body" sz="quarter" idx="15"/>
          </p:nvPr>
        </p:nvSpPr>
        <p:spPr>
          <a:xfrm>
            <a:off x="5509735" y="3929826"/>
            <a:ext cx="1857375" cy="204084"/>
          </a:xfrm>
        </p:spPr>
        <p:txBody>
          <a:bodyPr>
            <a:normAutofit fontScale="85000" lnSpcReduction="10000"/>
          </a:bodyPr>
          <a:lstStyle/>
          <a:p>
            <a:r>
              <a:rPr lang="en-US"/>
              <a:t>By Jan Brzechwa (in Polish)</a:t>
            </a:r>
          </a:p>
        </p:txBody>
      </p:sp>
    </p:spTree>
    <p:extLst>
      <p:ext uri="{BB962C8B-B14F-4D97-AF65-F5344CB8AC3E}">
        <p14:creationId xmlns:p14="http://schemas.microsoft.com/office/powerpoint/2010/main" val="2629327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A8A09A-E4BF-1CC0-00E0-1DF7CB0644A3}"/>
              </a:ext>
            </a:extLst>
          </p:cNvPr>
          <p:cNvSpPr>
            <a:spLocks noGrp="1"/>
          </p:cNvSpPr>
          <p:nvPr>
            <p:ph type="body" sz="quarter" idx="10"/>
          </p:nvPr>
        </p:nvSpPr>
        <p:spPr>
          <a:xfrm>
            <a:off x="1031241" y="1240378"/>
            <a:ext cx="10296529" cy="325103"/>
          </a:xfrm>
        </p:spPr>
        <p:txBody>
          <a:bodyPr vert="horz" lIns="91440" tIns="45720" rIns="91440" bIns="45720" rtlCol="0" anchor="t">
            <a:normAutofit fontScale="85000" lnSpcReduction="20000"/>
          </a:bodyPr>
          <a:lstStyle/>
          <a:p>
            <a:r>
              <a:rPr lang="en-US" err="1">
                <a:latin typeface="Avenir Next LT Pro"/>
                <a:cs typeface="Calibri"/>
              </a:rPr>
              <a:t>Tynka</a:t>
            </a:r>
            <a:r>
              <a:rPr lang="en-US">
                <a:latin typeface="Avenir Next LT Pro"/>
                <a:cs typeface="Calibri"/>
              </a:rPr>
              <a:t> Zemanová (Year 8)</a:t>
            </a:r>
          </a:p>
        </p:txBody>
      </p:sp>
      <p:sp>
        <p:nvSpPr>
          <p:cNvPr id="3" name="Text Placeholder 2">
            <a:extLst>
              <a:ext uri="{FF2B5EF4-FFF2-40B4-BE49-F238E27FC236}">
                <a16:creationId xmlns:a16="http://schemas.microsoft.com/office/drawing/2014/main" id="{760A002B-C20F-A936-F139-E97322FF2BE6}"/>
              </a:ext>
            </a:extLst>
          </p:cNvPr>
          <p:cNvSpPr>
            <a:spLocks noGrp="1"/>
          </p:cNvSpPr>
          <p:nvPr>
            <p:ph type="body" sz="quarter" idx="11"/>
          </p:nvPr>
        </p:nvSpPr>
        <p:spPr>
          <a:xfrm>
            <a:off x="1031242" y="1593605"/>
            <a:ext cx="10296527" cy="260433"/>
          </a:xfrm>
        </p:spPr>
        <p:txBody>
          <a:bodyPr vert="horz" lIns="91440" tIns="45720" rIns="91440" bIns="45720" rtlCol="0" anchor="t">
            <a:normAutofit fontScale="85000" lnSpcReduction="20000"/>
          </a:bodyPr>
          <a:lstStyle/>
          <a:p>
            <a:r>
              <a:rPr lang="en-US">
                <a:latin typeface="Avenir Next LT Pro"/>
                <a:cs typeface="Calibri Light"/>
              </a:rPr>
              <a:t>Laurus Cheadle Hulme</a:t>
            </a:r>
          </a:p>
        </p:txBody>
      </p:sp>
      <p:sp>
        <p:nvSpPr>
          <p:cNvPr id="4" name="Text Placeholder 3">
            <a:extLst>
              <a:ext uri="{FF2B5EF4-FFF2-40B4-BE49-F238E27FC236}">
                <a16:creationId xmlns:a16="http://schemas.microsoft.com/office/drawing/2014/main" id="{43ECE76D-6B66-BD64-DECA-1E217C68EF7C}"/>
              </a:ext>
            </a:extLst>
          </p:cNvPr>
          <p:cNvSpPr>
            <a:spLocks noGrp="1"/>
          </p:cNvSpPr>
          <p:nvPr>
            <p:ph type="body" sz="quarter" idx="12"/>
          </p:nvPr>
        </p:nvSpPr>
        <p:spPr>
          <a:xfrm>
            <a:off x="1386146" y="2062286"/>
            <a:ext cx="3742040" cy="3953074"/>
          </a:xfrm>
        </p:spPr>
        <p:txBody>
          <a:bodyPr vert="horz" lIns="91440" tIns="45720" rIns="91440" bIns="45720" rtlCol="0" anchor="t">
            <a:normAutofit/>
          </a:bodyPr>
          <a:lstStyle/>
          <a:p>
            <a:r>
              <a:rPr lang="en-US">
                <a:latin typeface="Avenir Next LT Pro"/>
                <a:cs typeface="Calibri Light"/>
              </a:rPr>
              <a:t>My mum grew up on books by Ernest Thompson Seton, whose books later laid the foundations for a movement called the woodcraft movement, from which grew the Tramping movement.  From her childhood, my mum remembers sitting around a fire with others and singing Czech folk songs like ‘Rosa </a:t>
            </a:r>
            <a:r>
              <a:rPr lang="en-US" err="1">
                <a:latin typeface="Avenir Next LT Pro"/>
                <a:cs typeface="Calibri Light"/>
              </a:rPr>
              <a:t>na</a:t>
            </a:r>
            <a:r>
              <a:rPr lang="en-US">
                <a:latin typeface="Avenir Next LT Pro"/>
                <a:cs typeface="Calibri Light"/>
              </a:rPr>
              <a:t> </a:t>
            </a:r>
            <a:r>
              <a:rPr lang="en-US" err="1">
                <a:latin typeface="Avenir Next LT Pro"/>
                <a:cs typeface="Calibri Light"/>
              </a:rPr>
              <a:t>Kolejich</a:t>
            </a:r>
            <a:r>
              <a:rPr lang="en-US">
                <a:latin typeface="Avenir Next LT Pro"/>
                <a:cs typeface="Calibri Light"/>
              </a:rPr>
              <a:t>’ and sleeping under the stars. Some of my </a:t>
            </a:r>
            <a:r>
              <a:rPr lang="en-US" err="1">
                <a:latin typeface="Avenir Next LT Pro"/>
                <a:cs typeface="Calibri Light"/>
              </a:rPr>
              <a:t>favourite</a:t>
            </a:r>
            <a:r>
              <a:rPr lang="en-US">
                <a:latin typeface="Avenir Next LT Pro"/>
                <a:cs typeface="Calibri Light"/>
              </a:rPr>
              <a:t> memories of Czech are going to my great-aunt’s cottage with my family and singing songs while my uncle and grandad played their guitars.  </a:t>
            </a:r>
          </a:p>
          <a:p>
            <a:endParaRPr lang="en-US">
              <a:latin typeface="Avenir Next LT Pro"/>
            </a:endParaRPr>
          </a:p>
          <a:p>
            <a:r>
              <a:rPr lang="en-US">
                <a:latin typeface="Avenir Next LT Pro"/>
                <a:cs typeface="Calibri Light"/>
              </a:rPr>
              <a:t>This song is known as the Tramps hymn, a community my mum and grandad grew up in. the song shows a strong yearning for freedom.  Tramping played an important role against communism in Czechoslovakia and, although it wasn’t forbidden, tramps were often beaten, equipment taken and later their magazines were made illegal. They were oppressed and their lifestyle controlled … they believed strongly in freedom and were the beginnings of today’s ecological movements. </a:t>
            </a:r>
          </a:p>
        </p:txBody>
      </p:sp>
      <p:sp>
        <p:nvSpPr>
          <p:cNvPr id="5" name="Text Placeholder 4">
            <a:extLst>
              <a:ext uri="{FF2B5EF4-FFF2-40B4-BE49-F238E27FC236}">
                <a16:creationId xmlns:a16="http://schemas.microsoft.com/office/drawing/2014/main" id="{316EFAA2-01D2-3EA0-E3AC-BAD069D6220F}"/>
              </a:ext>
            </a:extLst>
          </p:cNvPr>
          <p:cNvSpPr>
            <a:spLocks noGrp="1"/>
          </p:cNvSpPr>
          <p:nvPr>
            <p:ph type="body" sz="quarter" idx="13"/>
          </p:nvPr>
        </p:nvSpPr>
        <p:spPr>
          <a:xfrm>
            <a:off x="5628771" y="2089397"/>
            <a:ext cx="5254173" cy="3811142"/>
          </a:xfrm>
        </p:spPr>
        <p:txBody>
          <a:bodyPr numCol="1"/>
          <a:lstStyle/>
          <a:p>
            <a:r>
              <a:rPr lang="en-US"/>
              <a:t>Tak </a:t>
            </a:r>
            <a:r>
              <a:rPr lang="en-US" err="1"/>
              <a:t>jako</a:t>
            </a:r>
            <a:r>
              <a:rPr lang="en-US"/>
              <a:t> </a:t>
            </a:r>
            <a:r>
              <a:rPr lang="en-US" err="1"/>
              <a:t>jazyk</a:t>
            </a:r>
            <a:r>
              <a:rPr lang="en-US"/>
              <a:t> </a:t>
            </a:r>
            <a:r>
              <a:rPr lang="en-US" err="1"/>
              <a:t>stále</a:t>
            </a:r>
            <a:r>
              <a:rPr lang="en-US"/>
              <a:t> </a:t>
            </a:r>
            <a:r>
              <a:rPr lang="en-US" err="1"/>
              <a:t>naráží</a:t>
            </a:r>
            <a:r>
              <a:rPr lang="en-US"/>
              <a:t> </a:t>
            </a:r>
            <a:r>
              <a:rPr lang="en-US" err="1"/>
              <a:t>na</a:t>
            </a:r>
            <a:r>
              <a:rPr lang="en-US"/>
              <a:t> </a:t>
            </a:r>
            <a:r>
              <a:rPr lang="en-US" err="1"/>
              <a:t>vylomený</a:t>
            </a:r>
            <a:r>
              <a:rPr lang="en-US"/>
              <a:t> </a:t>
            </a:r>
            <a:r>
              <a:rPr lang="en-US" err="1"/>
              <a:t>zub</a:t>
            </a:r>
            <a:r>
              <a:rPr lang="en-US"/>
              <a:t> </a:t>
            </a:r>
          </a:p>
          <a:p>
            <a:r>
              <a:rPr lang="en-US"/>
              <a:t>Tak se </a:t>
            </a:r>
            <a:r>
              <a:rPr lang="en-US" err="1"/>
              <a:t>vracím</a:t>
            </a:r>
            <a:r>
              <a:rPr lang="en-US"/>
              <a:t> k </a:t>
            </a:r>
            <a:r>
              <a:rPr lang="en-US" err="1"/>
              <a:t>svýmu</a:t>
            </a:r>
            <a:r>
              <a:rPr lang="en-US"/>
              <a:t> </a:t>
            </a:r>
            <a:r>
              <a:rPr lang="en-US" err="1"/>
              <a:t>nádraží</a:t>
            </a:r>
            <a:r>
              <a:rPr lang="en-US"/>
              <a:t> </a:t>
            </a:r>
            <a:r>
              <a:rPr lang="en-US" err="1"/>
              <a:t>abych</a:t>
            </a:r>
            <a:r>
              <a:rPr lang="en-US"/>
              <a:t> </a:t>
            </a:r>
            <a:r>
              <a:rPr lang="en-US" err="1"/>
              <a:t>šel</a:t>
            </a:r>
            <a:r>
              <a:rPr lang="en-US"/>
              <a:t> zas </a:t>
            </a:r>
            <a:r>
              <a:rPr lang="en-US" err="1"/>
              <a:t>dál</a:t>
            </a:r>
            <a:r>
              <a:rPr lang="en-US"/>
              <a:t> </a:t>
            </a:r>
          </a:p>
          <a:p>
            <a:r>
              <a:rPr lang="en-US" err="1"/>
              <a:t>Předemnou</a:t>
            </a:r>
            <a:r>
              <a:rPr lang="en-US"/>
              <a:t> </a:t>
            </a:r>
            <a:r>
              <a:rPr lang="en-US" err="1"/>
              <a:t>stíny</a:t>
            </a:r>
            <a:r>
              <a:rPr lang="en-US"/>
              <a:t> se </a:t>
            </a:r>
            <a:r>
              <a:rPr lang="en-US" err="1"/>
              <a:t>plouží</a:t>
            </a:r>
            <a:r>
              <a:rPr lang="en-US"/>
              <a:t> </a:t>
            </a:r>
          </a:p>
          <a:p>
            <a:r>
              <a:rPr lang="en-US"/>
              <a:t>A </a:t>
            </a:r>
            <a:r>
              <a:rPr lang="en-US" err="1"/>
              <a:t>nad</a:t>
            </a:r>
            <a:r>
              <a:rPr lang="en-US"/>
              <a:t> </a:t>
            </a:r>
            <a:r>
              <a:rPr lang="en-US" err="1"/>
              <a:t>krajinou</a:t>
            </a:r>
            <a:r>
              <a:rPr lang="en-US"/>
              <a:t> </a:t>
            </a:r>
            <a:r>
              <a:rPr lang="en-US" err="1"/>
              <a:t>krouží</a:t>
            </a:r>
            <a:r>
              <a:rPr lang="en-US"/>
              <a:t> </a:t>
            </a:r>
          </a:p>
          <a:p>
            <a:r>
              <a:rPr lang="en-US" err="1"/>
              <a:t>Podivnej</a:t>
            </a:r>
            <a:r>
              <a:rPr lang="en-US"/>
              <a:t> </a:t>
            </a:r>
            <a:r>
              <a:rPr lang="en-US" err="1"/>
              <a:t>pták</a:t>
            </a:r>
            <a:r>
              <a:rPr lang="en-US"/>
              <a:t> </a:t>
            </a:r>
          </a:p>
          <a:p>
            <a:r>
              <a:rPr lang="en-US" err="1"/>
              <a:t>Pták</a:t>
            </a:r>
            <a:r>
              <a:rPr lang="en-US"/>
              <a:t> </a:t>
            </a:r>
            <a:r>
              <a:rPr lang="en-US" err="1"/>
              <a:t>nebo</a:t>
            </a:r>
            <a:r>
              <a:rPr lang="en-US"/>
              <a:t> </a:t>
            </a:r>
            <a:r>
              <a:rPr lang="en-US" err="1"/>
              <a:t>mrak</a:t>
            </a:r>
            <a:r>
              <a:rPr lang="en-US"/>
              <a:t> </a:t>
            </a:r>
          </a:p>
          <a:p>
            <a:endParaRPr lang="en-US"/>
          </a:p>
          <a:p>
            <a:r>
              <a:rPr lang="en-US"/>
              <a:t>Tak do toho </a:t>
            </a:r>
            <a:r>
              <a:rPr lang="en-US" err="1"/>
              <a:t>šlápni</a:t>
            </a:r>
            <a:r>
              <a:rPr lang="en-US"/>
              <a:t> </a:t>
            </a:r>
            <a:r>
              <a:rPr lang="en-US" err="1"/>
              <a:t>ať</a:t>
            </a:r>
            <a:r>
              <a:rPr lang="en-US"/>
              <a:t> </a:t>
            </a:r>
            <a:r>
              <a:rPr lang="en-US" err="1"/>
              <a:t>vidíš</a:t>
            </a:r>
            <a:r>
              <a:rPr lang="en-US"/>
              <a:t> </a:t>
            </a:r>
            <a:r>
              <a:rPr lang="en-US" err="1"/>
              <a:t>kousek</a:t>
            </a:r>
            <a:r>
              <a:rPr lang="en-US"/>
              <a:t> </a:t>
            </a:r>
            <a:r>
              <a:rPr lang="en-US" err="1"/>
              <a:t>světa</a:t>
            </a:r>
            <a:r>
              <a:rPr lang="en-US"/>
              <a:t> </a:t>
            </a:r>
          </a:p>
          <a:p>
            <a:r>
              <a:rPr lang="en-US" err="1"/>
              <a:t>Vzít</a:t>
            </a:r>
            <a:r>
              <a:rPr lang="en-US"/>
              <a:t> do </a:t>
            </a:r>
            <a:r>
              <a:rPr lang="en-US" err="1"/>
              <a:t>dlaně</a:t>
            </a:r>
            <a:r>
              <a:rPr lang="en-US"/>
              <a:t> </a:t>
            </a:r>
            <a:r>
              <a:rPr lang="en-US" err="1"/>
              <a:t>dálku</a:t>
            </a:r>
            <a:r>
              <a:rPr lang="en-US"/>
              <a:t> </a:t>
            </a:r>
            <a:r>
              <a:rPr lang="en-US" err="1"/>
              <a:t>zase</a:t>
            </a:r>
            <a:r>
              <a:rPr lang="en-US"/>
              <a:t> </a:t>
            </a:r>
            <a:r>
              <a:rPr lang="en-US" err="1"/>
              <a:t>jednou</a:t>
            </a:r>
            <a:r>
              <a:rPr lang="en-US"/>
              <a:t> </a:t>
            </a:r>
            <a:r>
              <a:rPr lang="en-US" err="1"/>
              <a:t>zkus</a:t>
            </a:r>
            <a:r>
              <a:rPr lang="en-US"/>
              <a:t> </a:t>
            </a:r>
          </a:p>
          <a:p>
            <a:r>
              <a:rPr lang="en-US" err="1"/>
              <a:t>Telegrafní</a:t>
            </a:r>
            <a:r>
              <a:rPr lang="en-US"/>
              <a:t> </a:t>
            </a:r>
            <a:r>
              <a:rPr lang="en-US" err="1"/>
              <a:t>dráty</a:t>
            </a:r>
            <a:r>
              <a:rPr lang="en-US"/>
              <a:t> </a:t>
            </a:r>
            <a:r>
              <a:rPr lang="en-US" err="1"/>
              <a:t>hrajou</a:t>
            </a:r>
            <a:r>
              <a:rPr lang="en-US"/>
              <a:t> </a:t>
            </a:r>
            <a:r>
              <a:rPr lang="en-US" err="1"/>
              <a:t>ti</a:t>
            </a:r>
            <a:r>
              <a:rPr lang="en-US"/>
              <a:t> </a:t>
            </a:r>
            <a:r>
              <a:rPr lang="en-US" err="1"/>
              <a:t>už</a:t>
            </a:r>
            <a:r>
              <a:rPr lang="en-US"/>
              <a:t> </a:t>
            </a:r>
            <a:r>
              <a:rPr lang="en-US" err="1"/>
              <a:t>léta</a:t>
            </a:r>
            <a:r>
              <a:rPr lang="en-US"/>
              <a:t> </a:t>
            </a:r>
          </a:p>
          <a:p>
            <a:r>
              <a:rPr lang="en-US" err="1"/>
              <a:t>Nekonečně</a:t>
            </a:r>
            <a:r>
              <a:rPr lang="en-US"/>
              <a:t> </a:t>
            </a:r>
            <a:r>
              <a:rPr lang="en-US" err="1"/>
              <a:t>dlouhý</a:t>
            </a:r>
            <a:r>
              <a:rPr lang="en-US"/>
              <a:t> </a:t>
            </a:r>
            <a:r>
              <a:rPr lang="en-US" err="1"/>
              <a:t>monotónní</a:t>
            </a:r>
            <a:r>
              <a:rPr lang="en-US"/>
              <a:t> blues </a:t>
            </a:r>
          </a:p>
          <a:p>
            <a:endParaRPr lang="en-US"/>
          </a:p>
          <a:p>
            <a:r>
              <a:rPr lang="en-US"/>
              <a:t>Je </a:t>
            </a:r>
            <a:r>
              <a:rPr lang="en-US" err="1"/>
              <a:t>ráno</a:t>
            </a:r>
            <a:r>
              <a:rPr lang="en-US"/>
              <a:t> </a:t>
            </a:r>
          </a:p>
          <a:p>
            <a:r>
              <a:rPr lang="en-US"/>
              <a:t>Je </a:t>
            </a:r>
            <a:r>
              <a:rPr lang="en-US" err="1"/>
              <a:t>ráno</a:t>
            </a:r>
            <a:r>
              <a:rPr lang="en-US"/>
              <a:t> </a:t>
            </a:r>
          </a:p>
          <a:p>
            <a:r>
              <a:rPr lang="en-US" err="1"/>
              <a:t>Nohama</a:t>
            </a:r>
            <a:r>
              <a:rPr lang="en-US"/>
              <a:t> </a:t>
            </a:r>
            <a:r>
              <a:rPr lang="en-US" err="1"/>
              <a:t>stíráš</a:t>
            </a:r>
            <a:r>
              <a:rPr lang="en-US"/>
              <a:t> </a:t>
            </a:r>
            <a:r>
              <a:rPr lang="en-US" err="1"/>
              <a:t>rosu</a:t>
            </a:r>
            <a:r>
              <a:rPr lang="en-US"/>
              <a:t> </a:t>
            </a:r>
            <a:r>
              <a:rPr lang="en-US" err="1"/>
              <a:t>na</a:t>
            </a:r>
            <a:r>
              <a:rPr lang="en-US"/>
              <a:t> </a:t>
            </a:r>
            <a:r>
              <a:rPr lang="en-US" err="1"/>
              <a:t>kolejích</a:t>
            </a:r>
            <a:r>
              <a:rPr lang="en-US"/>
              <a:t> </a:t>
            </a:r>
          </a:p>
          <a:p>
            <a:endParaRPr lang="en-US"/>
          </a:p>
          <a:p>
            <a:r>
              <a:rPr lang="en-US"/>
              <a:t>Aida </a:t>
            </a:r>
            <a:r>
              <a:rPr lang="en-US" err="1"/>
              <a:t>dobře</a:t>
            </a:r>
            <a:r>
              <a:rPr lang="en-US"/>
              <a:t> </a:t>
            </a:r>
            <a:r>
              <a:rPr lang="en-US" err="1"/>
              <a:t>hlídá</a:t>
            </a:r>
            <a:r>
              <a:rPr lang="en-US"/>
              <a:t> </a:t>
            </a:r>
            <a:r>
              <a:rPr lang="en-US" err="1"/>
              <a:t>pocestný</a:t>
            </a:r>
            <a:r>
              <a:rPr lang="en-US"/>
              <a:t> co se </a:t>
            </a:r>
            <a:r>
              <a:rPr lang="en-US" err="1"/>
              <a:t>nocí</a:t>
            </a:r>
            <a:r>
              <a:rPr lang="en-US"/>
              <a:t> </a:t>
            </a:r>
            <a:r>
              <a:rPr lang="en-US" err="1"/>
              <a:t>toulaj</a:t>
            </a:r>
            <a:r>
              <a:rPr lang="en-US"/>
              <a:t> </a:t>
            </a:r>
          </a:p>
          <a:p>
            <a:r>
              <a:rPr lang="en-US"/>
              <a:t>Co </a:t>
            </a:r>
            <a:r>
              <a:rPr lang="en-US" err="1"/>
              <a:t>si</a:t>
            </a:r>
            <a:r>
              <a:rPr lang="en-US"/>
              <a:t> </a:t>
            </a:r>
            <a:r>
              <a:rPr lang="en-US" err="1"/>
              <a:t>radši</a:t>
            </a:r>
            <a:r>
              <a:rPr lang="en-US"/>
              <a:t> </a:t>
            </a:r>
            <a:r>
              <a:rPr lang="en-US" err="1"/>
              <a:t>počkaj</a:t>
            </a:r>
            <a:r>
              <a:rPr lang="en-US"/>
              <a:t> </a:t>
            </a:r>
            <a:r>
              <a:rPr lang="en-US" err="1"/>
              <a:t>až</a:t>
            </a:r>
            <a:r>
              <a:rPr lang="en-US"/>
              <a:t> se </a:t>
            </a:r>
            <a:r>
              <a:rPr lang="en-US" err="1"/>
              <a:t>stmí</a:t>
            </a:r>
            <a:r>
              <a:rPr lang="en-US"/>
              <a:t> a </a:t>
            </a:r>
            <a:r>
              <a:rPr lang="en-US" err="1"/>
              <a:t>pak</a:t>
            </a:r>
            <a:r>
              <a:rPr lang="en-US"/>
              <a:t> </a:t>
            </a:r>
            <a:r>
              <a:rPr lang="en-US" err="1"/>
              <a:t>šlapou</a:t>
            </a:r>
            <a:r>
              <a:rPr lang="en-US"/>
              <a:t> </a:t>
            </a:r>
            <a:r>
              <a:rPr lang="en-US" err="1"/>
              <a:t>dál</a:t>
            </a:r>
            <a:r>
              <a:rPr lang="en-US"/>
              <a:t> </a:t>
            </a:r>
          </a:p>
          <a:p>
            <a:r>
              <a:rPr lang="en-US"/>
              <a:t>Po </a:t>
            </a:r>
            <a:r>
              <a:rPr lang="en-US" err="1"/>
              <a:t>kolejích</a:t>
            </a:r>
            <a:r>
              <a:rPr lang="en-US"/>
              <a:t> </a:t>
            </a:r>
            <a:r>
              <a:rPr lang="en-US" err="1"/>
              <a:t>táhnou</a:t>
            </a:r>
            <a:r>
              <a:rPr lang="en-US"/>
              <a:t> </a:t>
            </a:r>
            <a:r>
              <a:rPr lang="en-US" err="1"/>
              <a:t>bosí</a:t>
            </a:r>
            <a:r>
              <a:rPr lang="en-US"/>
              <a:t> </a:t>
            </a:r>
          </a:p>
          <a:p>
            <a:r>
              <a:rPr lang="en-US"/>
              <a:t>A </a:t>
            </a:r>
            <a:r>
              <a:rPr lang="en-US" err="1"/>
              <a:t>na</a:t>
            </a:r>
            <a:r>
              <a:rPr lang="en-US"/>
              <a:t> </a:t>
            </a:r>
            <a:r>
              <a:rPr lang="en-US" err="1"/>
              <a:t>špagátku</a:t>
            </a:r>
            <a:r>
              <a:rPr lang="en-US"/>
              <a:t> </a:t>
            </a:r>
            <a:r>
              <a:rPr lang="en-US" err="1"/>
              <a:t>nosí</a:t>
            </a:r>
            <a:r>
              <a:rPr lang="en-US"/>
              <a:t> </a:t>
            </a:r>
          </a:p>
          <a:p>
            <a:r>
              <a:rPr lang="en-US" err="1"/>
              <a:t>Celej</a:t>
            </a:r>
            <a:r>
              <a:rPr lang="en-US"/>
              <a:t> </a:t>
            </a:r>
            <a:r>
              <a:rPr lang="en-US" err="1"/>
              <a:t>svůj</a:t>
            </a:r>
            <a:r>
              <a:rPr lang="en-US"/>
              <a:t> </a:t>
            </a:r>
            <a:r>
              <a:rPr lang="en-US" err="1"/>
              <a:t>dům</a:t>
            </a:r>
            <a:r>
              <a:rPr lang="en-US"/>
              <a:t> </a:t>
            </a:r>
          </a:p>
          <a:p>
            <a:r>
              <a:rPr lang="en-US"/>
              <a:t>Deku a rum </a:t>
            </a:r>
          </a:p>
        </p:txBody>
      </p:sp>
      <p:sp>
        <p:nvSpPr>
          <p:cNvPr id="6" name="Text Placeholder 5">
            <a:extLst>
              <a:ext uri="{FF2B5EF4-FFF2-40B4-BE49-F238E27FC236}">
                <a16:creationId xmlns:a16="http://schemas.microsoft.com/office/drawing/2014/main" id="{07A0D393-0C7B-C6AF-FE06-276B5A5C64BE}"/>
              </a:ext>
            </a:extLst>
          </p:cNvPr>
          <p:cNvSpPr>
            <a:spLocks noGrp="1"/>
          </p:cNvSpPr>
          <p:nvPr>
            <p:ph type="body" sz="quarter" idx="14"/>
          </p:nvPr>
        </p:nvSpPr>
        <p:spPr>
          <a:xfrm>
            <a:off x="5628771" y="1832640"/>
            <a:ext cx="2376486" cy="232345"/>
          </a:xfrm>
        </p:spPr>
        <p:txBody>
          <a:bodyPr>
            <a:normAutofit lnSpcReduction="10000"/>
          </a:bodyPr>
          <a:lstStyle/>
          <a:p>
            <a:r>
              <a:rPr lang="en-US" b="1"/>
              <a:t>Rosa Na </a:t>
            </a:r>
            <a:r>
              <a:rPr lang="en-US" b="1" err="1"/>
              <a:t>Kolejich</a:t>
            </a:r>
            <a:endParaRPr lang="en-US" b="1"/>
          </a:p>
        </p:txBody>
      </p:sp>
      <p:sp>
        <p:nvSpPr>
          <p:cNvPr id="7" name="Text Placeholder 6">
            <a:extLst>
              <a:ext uri="{FF2B5EF4-FFF2-40B4-BE49-F238E27FC236}">
                <a16:creationId xmlns:a16="http://schemas.microsoft.com/office/drawing/2014/main" id="{BE1BE6A8-7EC1-03A0-A7D0-65827FC20ADB}"/>
              </a:ext>
            </a:extLst>
          </p:cNvPr>
          <p:cNvSpPr>
            <a:spLocks noGrp="1"/>
          </p:cNvSpPr>
          <p:nvPr>
            <p:ph type="body" sz="quarter" idx="15"/>
          </p:nvPr>
        </p:nvSpPr>
        <p:spPr>
          <a:xfrm>
            <a:off x="7215400" y="6046675"/>
            <a:ext cx="2083066" cy="232345"/>
          </a:xfrm>
        </p:spPr>
        <p:txBody>
          <a:bodyPr>
            <a:normAutofit lnSpcReduction="10000"/>
          </a:bodyPr>
          <a:lstStyle/>
          <a:p>
            <a:r>
              <a:rPr lang="en-US"/>
              <a:t>A Song by Wabi </a:t>
            </a:r>
            <a:r>
              <a:rPr lang="en-US" err="1"/>
              <a:t>Daněk</a:t>
            </a:r>
            <a:r>
              <a:rPr lang="en-US"/>
              <a:t> (in Czech)</a:t>
            </a:r>
          </a:p>
        </p:txBody>
      </p:sp>
      <p:pic>
        <p:nvPicPr>
          <p:cNvPr id="8" name="Picture 7" descr="A qr code with a black background&#10;&#10;Description automatically generated">
            <a:extLst>
              <a:ext uri="{FF2B5EF4-FFF2-40B4-BE49-F238E27FC236}">
                <a16:creationId xmlns:a16="http://schemas.microsoft.com/office/drawing/2014/main" id="{267E3912-E5DC-73B0-23BD-4A83E6E0CA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47808" y="4460603"/>
            <a:ext cx="1245476" cy="1245476"/>
          </a:xfrm>
          <a:prstGeom prst="rect">
            <a:avLst/>
          </a:prstGeom>
        </p:spPr>
      </p:pic>
      <p:sp>
        <p:nvSpPr>
          <p:cNvPr id="9" name="Text Placeholder 4">
            <a:extLst>
              <a:ext uri="{FF2B5EF4-FFF2-40B4-BE49-F238E27FC236}">
                <a16:creationId xmlns:a16="http://schemas.microsoft.com/office/drawing/2014/main" id="{E583CA6A-1030-5D0E-797B-5D7C35100C49}"/>
              </a:ext>
            </a:extLst>
          </p:cNvPr>
          <p:cNvSpPr txBox="1">
            <a:spLocks/>
          </p:cNvSpPr>
          <p:nvPr/>
        </p:nvSpPr>
        <p:spPr>
          <a:xfrm>
            <a:off x="8536079" y="2099835"/>
            <a:ext cx="2352055" cy="3835554"/>
          </a:xfrm>
          <a:prstGeom prst="rect">
            <a:avLst/>
          </a:prstGeom>
          <a:noFill/>
        </p:spPr>
        <p:txBody>
          <a:bodyPr wrap="none" numCol="1" spcCol="216000">
            <a:no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Tak do toho </a:t>
            </a:r>
            <a:r>
              <a:rPr lang="en-US" err="1"/>
              <a:t>šlápni</a:t>
            </a:r>
            <a:r>
              <a:rPr lang="en-US"/>
              <a:t> </a:t>
            </a:r>
            <a:r>
              <a:rPr lang="en-US" err="1"/>
              <a:t>ať</a:t>
            </a:r>
            <a:r>
              <a:rPr lang="en-US"/>
              <a:t> </a:t>
            </a:r>
            <a:r>
              <a:rPr lang="en-US" err="1"/>
              <a:t>vidíš</a:t>
            </a:r>
            <a:r>
              <a:rPr lang="en-US"/>
              <a:t> </a:t>
            </a:r>
            <a:r>
              <a:rPr lang="en-US" err="1"/>
              <a:t>kousek</a:t>
            </a:r>
            <a:r>
              <a:rPr lang="en-US"/>
              <a:t> </a:t>
            </a:r>
            <a:r>
              <a:rPr lang="en-US" err="1"/>
              <a:t>světa</a:t>
            </a:r>
            <a:r>
              <a:rPr lang="en-US"/>
              <a:t> </a:t>
            </a:r>
          </a:p>
          <a:p>
            <a:r>
              <a:rPr lang="en-US" err="1"/>
              <a:t>Vzít</a:t>
            </a:r>
            <a:r>
              <a:rPr lang="en-US"/>
              <a:t> do </a:t>
            </a:r>
            <a:r>
              <a:rPr lang="en-US" err="1"/>
              <a:t>dlaně</a:t>
            </a:r>
            <a:r>
              <a:rPr lang="en-US"/>
              <a:t> </a:t>
            </a:r>
            <a:r>
              <a:rPr lang="en-US" err="1"/>
              <a:t>dálku</a:t>
            </a:r>
            <a:r>
              <a:rPr lang="en-US"/>
              <a:t> </a:t>
            </a:r>
            <a:r>
              <a:rPr lang="en-US" err="1"/>
              <a:t>zase</a:t>
            </a:r>
            <a:r>
              <a:rPr lang="en-US"/>
              <a:t> </a:t>
            </a:r>
            <a:r>
              <a:rPr lang="en-US" err="1"/>
              <a:t>jednou</a:t>
            </a:r>
            <a:r>
              <a:rPr lang="en-US"/>
              <a:t> </a:t>
            </a:r>
            <a:r>
              <a:rPr lang="en-US" err="1"/>
              <a:t>zkus</a:t>
            </a:r>
            <a:r>
              <a:rPr lang="en-US"/>
              <a:t> </a:t>
            </a:r>
          </a:p>
          <a:p>
            <a:r>
              <a:rPr lang="en-US" err="1"/>
              <a:t>Telegrafní</a:t>
            </a:r>
            <a:r>
              <a:rPr lang="en-US"/>
              <a:t> </a:t>
            </a:r>
            <a:r>
              <a:rPr lang="en-US" err="1"/>
              <a:t>dráty</a:t>
            </a:r>
            <a:r>
              <a:rPr lang="en-US"/>
              <a:t> </a:t>
            </a:r>
            <a:r>
              <a:rPr lang="en-US" err="1"/>
              <a:t>hrajou</a:t>
            </a:r>
            <a:r>
              <a:rPr lang="en-US"/>
              <a:t> </a:t>
            </a:r>
            <a:r>
              <a:rPr lang="en-US" err="1"/>
              <a:t>ti</a:t>
            </a:r>
            <a:r>
              <a:rPr lang="en-US"/>
              <a:t> </a:t>
            </a:r>
            <a:r>
              <a:rPr lang="en-US" err="1"/>
              <a:t>už</a:t>
            </a:r>
            <a:r>
              <a:rPr lang="en-US"/>
              <a:t> </a:t>
            </a:r>
            <a:r>
              <a:rPr lang="en-US" err="1"/>
              <a:t>léta</a:t>
            </a:r>
            <a:r>
              <a:rPr lang="en-US"/>
              <a:t> </a:t>
            </a:r>
          </a:p>
          <a:p>
            <a:r>
              <a:rPr lang="en-US" err="1"/>
              <a:t>Nekonečně</a:t>
            </a:r>
            <a:r>
              <a:rPr lang="en-US"/>
              <a:t> </a:t>
            </a:r>
            <a:r>
              <a:rPr lang="en-US" err="1"/>
              <a:t>dlouhý</a:t>
            </a:r>
            <a:r>
              <a:rPr lang="en-US"/>
              <a:t> </a:t>
            </a:r>
            <a:r>
              <a:rPr lang="en-US" err="1"/>
              <a:t>monotónní</a:t>
            </a:r>
            <a:r>
              <a:rPr lang="en-US"/>
              <a:t> blues </a:t>
            </a:r>
          </a:p>
          <a:p>
            <a:endParaRPr lang="en-US"/>
          </a:p>
          <a:p>
            <a:r>
              <a:rPr lang="en-US"/>
              <a:t>Je </a:t>
            </a:r>
            <a:r>
              <a:rPr lang="en-US" err="1"/>
              <a:t>ráno</a:t>
            </a:r>
            <a:r>
              <a:rPr lang="en-US"/>
              <a:t> </a:t>
            </a:r>
          </a:p>
          <a:p>
            <a:r>
              <a:rPr lang="en-US"/>
              <a:t>Je </a:t>
            </a:r>
            <a:r>
              <a:rPr lang="en-US" err="1"/>
              <a:t>ráno</a:t>
            </a:r>
            <a:r>
              <a:rPr lang="en-US"/>
              <a:t> </a:t>
            </a:r>
          </a:p>
          <a:p>
            <a:r>
              <a:rPr lang="en-US" err="1"/>
              <a:t>Nohama</a:t>
            </a:r>
            <a:r>
              <a:rPr lang="en-US"/>
              <a:t> </a:t>
            </a:r>
            <a:r>
              <a:rPr lang="en-US" err="1"/>
              <a:t>stíráš</a:t>
            </a:r>
            <a:r>
              <a:rPr lang="en-US"/>
              <a:t> </a:t>
            </a:r>
            <a:r>
              <a:rPr lang="en-US" err="1"/>
              <a:t>rosu</a:t>
            </a:r>
            <a:r>
              <a:rPr lang="en-US"/>
              <a:t> </a:t>
            </a:r>
            <a:r>
              <a:rPr lang="en-US" err="1"/>
              <a:t>na</a:t>
            </a:r>
            <a:r>
              <a:rPr lang="en-US"/>
              <a:t> </a:t>
            </a:r>
            <a:r>
              <a:rPr lang="en-US" err="1"/>
              <a:t>kolejích</a:t>
            </a:r>
            <a:r>
              <a:rPr lang="en-US"/>
              <a:t> </a:t>
            </a:r>
          </a:p>
          <a:p>
            <a:r>
              <a:rPr lang="en-US" err="1"/>
              <a:t>Nohama</a:t>
            </a:r>
            <a:r>
              <a:rPr lang="en-US"/>
              <a:t> </a:t>
            </a:r>
            <a:r>
              <a:rPr lang="en-US" err="1"/>
              <a:t>stíráš</a:t>
            </a:r>
            <a:r>
              <a:rPr lang="en-US"/>
              <a:t> </a:t>
            </a:r>
            <a:r>
              <a:rPr lang="en-US" err="1"/>
              <a:t>rosu</a:t>
            </a:r>
            <a:r>
              <a:rPr lang="en-US"/>
              <a:t> </a:t>
            </a:r>
            <a:r>
              <a:rPr lang="en-US" err="1"/>
              <a:t>na</a:t>
            </a:r>
            <a:r>
              <a:rPr lang="en-US"/>
              <a:t> </a:t>
            </a:r>
            <a:r>
              <a:rPr lang="en-US" err="1"/>
              <a:t>kolejích</a:t>
            </a:r>
            <a:endParaRPr lang="en-US"/>
          </a:p>
        </p:txBody>
      </p:sp>
    </p:spTree>
    <p:extLst>
      <p:ext uri="{BB962C8B-B14F-4D97-AF65-F5344CB8AC3E}">
        <p14:creationId xmlns:p14="http://schemas.microsoft.com/office/powerpoint/2010/main" val="96395169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F24FC1-CF93-F2BF-6917-1F0C8DB62F89}"/>
              </a:ext>
            </a:extLst>
          </p:cNvPr>
          <p:cNvSpPr>
            <a:spLocks noGrp="1"/>
          </p:cNvSpPr>
          <p:nvPr>
            <p:ph type="body" sz="quarter" idx="10"/>
          </p:nvPr>
        </p:nvSpPr>
        <p:spPr>
          <a:xfrm>
            <a:off x="947735" y="1167309"/>
            <a:ext cx="7372102" cy="325103"/>
          </a:xfrm>
        </p:spPr>
        <p:txBody>
          <a:bodyPr vert="horz" lIns="91440" tIns="45720" rIns="91440" bIns="45720" rtlCol="0" anchor="t">
            <a:normAutofit fontScale="85000" lnSpcReduction="20000"/>
          </a:bodyPr>
          <a:lstStyle/>
          <a:p>
            <a:r>
              <a:rPr lang="en-US">
                <a:latin typeface="Avenir Next LT Pro"/>
                <a:cs typeface="Calibri"/>
              </a:rPr>
              <a:t>Arwen Amin (Year 13)</a:t>
            </a:r>
          </a:p>
        </p:txBody>
      </p:sp>
      <p:sp>
        <p:nvSpPr>
          <p:cNvPr id="3" name="Text Placeholder 2">
            <a:extLst>
              <a:ext uri="{FF2B5EF4-FFF2-40B4-BE49-F238E27FC236}">
                <a16:creationId xmlns:a16="http://schemas.microsoft.com/office/drawing/2014/main" id="{0678C008-70BC-44AE-25E1-FAAA33E7C883}"/>
              </a:ext>
            </a:extLst>
          </p:cNvPr>
          <p:cNvSpPr>
            <a:spLocks noGrp="1"/>
          </p:cNvSpPr>
          <p:nvPr>
            <p:ph type="body" sz="quarter" idx="11"/>
          </p:nvPr>
        </p:nvSpPr>
        <p:spPr>
          <a:xfrm>
            <a:off x="947736" y="1520536"/>
            <a:ext cx="7372102" cy="260433"/>
          </a:xfrm>
        </p:spPr>
        <p:txBody>
          <a:bodyPr vert="horz" lIns="91440" tIns="45720" rIns="91440" bIns="45720" rtlCol="0" anchor="t">
            <a:normAutofit fontScale="85000" lnSpcReduction="20000"/>
          </a:bodyPr>
          <a:lstStyle/>
          <a:p>
            <a:r>
              <a:rPr lang="en-US">
                <a:latin typeface="Avenir Next LT Pro"/>
                <a:cs typeface="Calibri Light"/>
              </a:rPr>
              <a:t>London Academy of Excellence Tottenham</a:t>
            </a:r>
          </a:p>
        </p:txBody>
      </p:sp>
      <p:sp>
        <p:nvSpPr>
          <p:cNvPr id="4" name="Text Placeholder 3">
            <a:extLst>
              <a:ext uri="{FF2B5EF4-FFF2-40B4-BE49-F238E27FC236}">
                <a16:creationId xmlns:a16="http://schemas.microsoft.com/office/drawing/2014/main" id="{6F6169BE-21B8-5730-202C-E35BDF5663FE}"/>
              </a:ext>
            </a:extLst>
          </p:cNvPr>
          <p:cNvSpPr>
            <a:spLocks noGrp="1"/>
          </p:cNvSpPr>
          <p:nvPr>
            <p:ph type="body" sz="quarter" idx="12"/>
          </p:nvPr>
        </p:nvSpPr>
        <p:spPr>
          <a:xfrm>
            <a:off x="947734" y="2124917"/>
            <a:ext cx="4752973" cy="2957071"/>
          </a:xfrm>
        </p:spPr>
        <p:txBody>
          <a:bodyPr vert="horz" lIns="91440" tIns="45720" rIns="91440" bIns="45720" numCol="2" spcCol="216000" rtlCol="0" anchor="t">
            <a:noAutofit/>
          </a:bodyPr>
          <a:lstStyle/>
          <a:p>
            <a:r>
              <a:rPr lang="en-US" sz="1200">
                <a:latin typeface="Avenir Next LT Pro"/>
                <a:cs typeface="Calibri Light"/>
              </a:rPr>
              <a:t>Whenever I speak Gujarati or Irish to my family they instantly light up. It's another way to communicate which makes us closer, as I am included in something which is native to them. </a:t>
            </a:r>
          </a:p>
          <a:p>
            <a:endParaRPr lang="en-US" sz="1200">
              <a:latin typeface="Avenir Next LT Pro"/>
            </a:endParaRPr>
          </a:p>
          <a:p>
            <a:r>
              <a:rPr lang="en-US" sz="1200">
                <a:latin typeface="Avenir Next LT Pro"/>
                <a:cs typeface="Calibri Light"/>
              </a:rPr>
              <a:t>I wrote this poem to display both my Indian and Irish heritage as a connected rather than conflicted part of me. Biryani was a dish that Baba (my paternal grandmother) would sometimes make, and the first quotation is part of her mantra—which was also played at her funeral. Whenever I see these words I am reminded of how much I appreciate and love her. </a:t>
            </a:r>
          </a:p>
          <a:p>
            <a:r>
              <a:rPr lang="en-US" sz="1200">
                <a:latin typeface="Avenir Next LT Pro"/>
                <a:cs typeface="Calibri Light"/>
              </a:rPr>
              <a:t>The second tercet also shows how food has connected me to my culture, as brown stew is a dish which my Granny (my maternal grandmother) makes whenever we visit her in Ireland. Thinking about it always makes me incredibly nostalgic. </a:t>
            </a:r>
          </a:p>
        </p:txBody>
      </p:sp>
      <p:sp>
        <p:nvSpPr>
          <p:cNvPr id="5" name="Text Placeholder 4">
            <a:extLst>
              <a:ext uri="{FF2B5EF4-FFF2-40B4-BE49-F238E27FC236}">
                <a16:creationId xmlns:a16="http://schemas.microsoft.com/office/drawing/2014/main" id="{F17B1DD6-846A-CA62-3EB4-E27232709739}"/>
              </a:ext>
            </a:extLst>
          </p:cNvPr>
          <p:cNvSpPr>
            <a:spLocks noGrp="1"/>
          </p:cNvSpPr>
          <p:nvPr>
            <p:ph type="body" sz="quarter" idx="14"/>
          </p:nvPr>
        </p:nvSpPr>
        <p:spPr>
          <a:xfrm>
            <a:off x="5949865" y="2659972"/>
            <a:ext cx="3637008" cy="1461986"/>
          </a:xfrm>
        </p:spPr>
        <p:txBody>
          <a:bodyPr/>
          <a:lstStyle/>
          <a:p>
            <a:r>
              <a:rPr lang="en-US"/>
              <a:t>The soft scent of biryani and the tapping of a ladle, </a:t>
            </a:r>
          </a:p>
          <a:p>
            <a:r>
              <a:rPr lang="en-US"/>
              <a:t>the mutter of my Baba as she recites her morning prayers, </a:t>
            </a:r>
          </a:p>
          <a:p>
            <a:r>
              <a:rPr lang="en-US"/>
              <a:t>‘Om </a:t>
            </a:r>
            <a:r>
              <a:rPr lang="en-US" err="1"/>
              <a:t>bhur</a:t>
            </a:r>
            <a:r>
              <a:rPr lang="en-US"/>
              <a:t> </a:t>
            </a:r>
            <a:r>
              <a:rPr lang="en-US" err="1"/>
              <a:t>bhuva</a:t>
            </a:r>
            <a:r>
              <a:rPr lang="en-US"/>
              <a:t> </a:t>
            </a:r>
            <a:r>
              <a:rPr lang="en-US" err="1"/>
              <a:t>suvah</a:t>
            </a:r>
            <a:r>
              <a:rPr lang="en-US"/>
              <a:t>,’ she says. </a:t>
            </a:r>
          </a:p>
          <a:p>
            <a:r>
              <a:rPr lang="en-US"/>
              <a:t>The warmth of brown stew as it’s wafting through my body, </a:t>
            </a:r>
          </a:p>
          <a:p>
            <a:r>
              <a:rPr lang="en-US"/>
              <a:t>the humming of my Granny as she makes her way upstairs, </a:t>
            </a:r>
          </a:p>
          <a:p>
            <a:r>
              <a:rPr lang="en-US"/>
              <a:t>‘</a:t>
            </a:r>
            <a:r>
              <a:rPr lang="en-US" err="1"/>
              <a:t>Tá</a:t>
            </a:r>
            <a:r>
              <a:rPr lang="en-US"/>
              <a:t> an </a:t>
            </a:r>
            <a:r>
              <a:rPr lang="en-US" err="1"/>
              <a:t>lá</a:t>
            </a:r>
            <a:r>
              <a:rPr lang="en-US"/>
              <a:t> go </a:t>
            </a:r>
            <a:r>
              <a:rPr lang="en-US" err="1"/>
              <a:t>hálainn</a:t>
            </a:r>
            <a:r>
              <a:rPr lang="en-US"/>
              <a:t>,’ she says. </a:t>
            </a:r>
          </a:p>
          <a:p>
            <a:r>
              <a:rPr lang="en-US"/>
              <a:t>The pitter of the rain as I lull myself to sleep, </a:t>
            </a:r>
          </a:p>
          <a:p>
            <a:r>
              <a:rPr lang="en-US"/>
              <a:t>and I reach for such memories again. </a:t>
            </a:r>
          </a:p>
        </p:txBody>
      </p:sp>
      <p:sp>
        <p:nvSpPr>
          <p:cNvPr id="6" name="Text Placeholder 5">
            <a:extLst>
              <a:ext uri="{FF2B5EF4-FFF2-40B4-BE49-F238E27FC236}">
                <a16:creationId xmlns:a16="http://schemas.microsoft.com/office/drawing/2014/main" id="{B1825B9F-7C89-05B2-D66D-E4D192FD3056}"/>
              </a:ext>
            </a:extLst>
          </p:cNvPr>
          <p:cNvSpPr>
            <a:spLocks noGrp="1"/>
          </p:cNvSpPr>
          <p:nvPr>
            <p:ph type="body" sz="quarter" idx="15"/>
          </p:nvPr>
        </p:nvSpPr>
        <p:spPr>
          <a:xfrm>
            <a:off x="5949865" y="2427626"/>
            <a:ext cx="2376486" cy="232345"/>
          </a:xfrm>
        </p:spPr>
        <p:txBody>
          <a:bodyPr>
            <a:normAutofit lnSpcReduction="10000"/>
          </a:bodyPr>
          <a:lstStyle/>
          <a:p>
            <a:r>
              <a:rPr lang="en-US" b="1"/>
              <a:t>Originally</a:t>
            </a:r>
          </a:p>
        </p:txBody>
      </p:sp>
      <p:sp>
        <p:nvSpPr>
          <p:cNvPr id="7" name="Text Placeholder 6">
            <a:extLst>
              <a:ext uri="{FF2B5EF4-FFF2-40B4-BE49-F238E27FC236}">
                <a16:creationId xmlns:a16="http://schemas.microsoft.com/office/drawing/2014/main" id="{A15E84BC-9B98-49E7-D6CB-84993C13E1BF}"/>
              </a:ext>
            </a:extLst>
          </p:cNvPr>
          <p:cNvSpPr>
            <a:spLocks noGrp="1"/>
          </p:cNvSpPr>
          <p:nvPr>
            <p:ph type="body" sz="quarter" idx="16"/>
          </p:nvPr>
        </p:nvSpPr>
        <p:spPr>
          <a:xfrm>
            <a:off x="6377836" y="4205465"/>
            <a:ext cx="2787923" cy="255293"/>
          </a:xfrm>
        </p:spPr>
        <p:txBody>
          <a:bodyPr/>
          <a:lstStyle/>
          <a:p>
            <a:r>
              <a:rPr lang="en-US"/>
              <a:t>By Arwen Amin (in English, Gujarati and Irish)</a:t>
            </a:r>
          </a:p>
        </p:txBody>
      </p:sp>
    </p:spTree>
    <p:extLst>
      <p:ext uri="{BB962C8B-B14F-4D97-AF65-F5344CB8AC3E}">
        <p14:creationId xmlns:p14="http://schemas.microsoft.com/office/powerpoint/2010/main" val="5608289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6A9795-7CFD-98CA-1B8F-0E540342D1A1}"/>
              </a:ext>
            </a:extLst>
          </p:cNvPr>
          <p:cNvSpPr>
            <a:spLocks noGrp="1"/>
          </p:cNvSpPr>
          <p:nvPr>
            <p:ph type="body" sz="quarter" idx="10"/>
          </p:nvPr>
        </p:nvSpPr>
        <p:spPr>
          <a:xfrm>
            <a:off x="947734" y="2085885"/>
            <a:ext cx="10296529" cy="325103"/>
          </a:xfrm>
        </p:spPr>
        <p:txBody>
          <a:bodyPr vert="horz" lIns="91440" tIns="45720" rIns="91440" bIns="45720" rtlCol="0" anchor="t">
            <a:normAutofit fontScale="85000" lnSpcReduction="20000"/>
          </a:bodyPr>
          <a:lstStyle/>
          <a:p>
            <a:r>
              <a:rPr lang="en-US">
                <a:latin typeface="Avenir Next LT Pro"/>
                <a:cs typeface="Calibri"/>
              </a:rPr>
              <a:t>Elif Zehra Iris (Year 6)</a:t>
            </a:r>
          </a:p>
        </p:txBody>
      </p:sp>
      <p:sp>
        <p:nvSpPr>
          <p:cNvPr id="3" name="Text Placeholder 2">
            <a:extLst>
              <a:ext uri="{FF2B5EF4-FFF2-40B4-BE49-F238E27FC236}">
                <a16:creationId xmlns:a16="http://schemas.microsoft.com/office/drawing/2014/main" id="{ADA4D634-FBF0-5BBB-DBEE-215A00489CD7}"/>
              </a:ext>
            </a:extLst>
          </p:cNvPr>
          <p:cNvSpPr>
            <a:spLocks noGrp="1"/>
          </p:cNvSpPr>
          <p:nvPr>
            <p:ph type="body" sz="quarter" idx="11"/>
          </p:nvPr>
        </p:nvSpPr>
        <p:spPr>
          <a:xfrm>
            <a:off x="947735" y="2439112"/>
            <a:ext cx="10296527" cy="260433"/>
          </a:xfrm>
        </p:spPr>
        <p:txBody>
          <a:bodyPr vert="horz" lIns="91440" tIns="45720" rIns="91440" bIns="45720" rtlCol="0" anchor="t">
            <a:normAutofit fontScale="85000" lnSpcReduction="20000"/>
          </a:bodyPr>
          <a:lstStyle/>
          <a:p>
            <a:r>
              <a:rPr lang="en-US">
                <a:latin typeface="Avenir Next LT Pro"/>
                <a:cs typeface="Calibri Light"/>
              </a:rPr>
              <a:t>Manor Park School and Nursery</a:t>
            </a:r>
          </a:p>
        </p:txBody>
      </p:sp>
      <p:sp>
        <p:nvSpPr>
          <p:cNvPr id="4" name="Text Placeholder 3">
            <a:extLst>
              <a:ext uri="{FF2B5EF4-FFF2-40B4-BE49-F238E27FC236}">
                <a16:creationId xmlns:a16="http://schemas.microsoft.com/office/drawing/2014/main" id="{69AD662F-BED2-3C2B-BDF5-E742E7098B1E}"/>
              </a:ext>
            </a:extLst>
          </p:cNvPr>
          <p:cNvSpPr>
            <a:spLocks noGrp="1"/>
          </p:cNvSpPr>
          <p:nvPr>
            <p:ph type="body" sz="quarter" idx="12"/>
          </p:nvPr>
        </p:nvSpPr>
        <p:spPr>
          <a:xfrm>
            <a:off x="947735" y="2959986"/>
            <a:ext cx="4130129" cy="1865404"/>
          </a:xfrm>
        </p:spPr>
        <p:txBody>
          <a:bodyPr vert="horz" lIns="91440" tIns="45720" rIns="91440" bIns="45720" rtlCol="0" anchor="t">
            <a:normAutofit/>
          </a:bodyPr>
          <a:lstStyle/>
          <a:p>
            <a:r>
              <a:rPr lang="en-US" sz="1400">
                <a:latin typeface="Avenir Next LT Pro"/>
                <a:ea typeface="Calibri Light"/>
                <a:cs typeface="Calibri Light"/>
              </a:rPr>
              <a:t>I chose to write my poem about Spring because it reminds me of the good days I had in Turkey. It helps me to feel the warm, perfect Spring I witnessed in my home country.   </a:t>
            </a:r>
          </a:p>
          <a:p>
            <a:endParaRPr lang="en-US" sz="1400">
              <a:latin typeface="Avenir Next LT Pro"/>
              <a:ea typeface="Calibri Light"/>
            </a:endParaRPr>
          </a:p>
          <a:p>
            <a:r>
              <a:rPr lang="en-US" sz="1400">
                <a:latin typeface="Avenir Next LT Pro"/>
                <a:ea typeface="Calibri Light"/>
                <a:cs typeface="Calibri Light"/>
              </a:rPr>
              <a:t>I used to play with my friends in the friendly breeze, with the birds singing a soft tune. This poem reminds me of when I was little. </a:t>
            </a:r>
          </a:p>
        </p:txBody>
      </p:sp>
      <p:pic>
        <p:nvPicPr>
          <p:cNvPr id="8" name="Picture 7">
            <a:extLst>
              <a:ext uri="{FF2B5EF4-FFF2-40B4-BE49-F238E27FC236}">
                <a16:creationId xmlns:a16="http://schemas.microsoft.com/office/drawing/2014/main" id="{DA8C017B-B0AB-97FC-EC92-721A07C9E0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87465" y="-52254"/>
            <a:ext cx="2966943" cy="7063714"/>
          </a:xfrm>
          <a:prstGeom prst="rect">
            <a:avLst/>
          </a:prstGeom>
        </p:spPr>
      </p:pic>
      <p:pic>
        <p:nvPicPr>
          <p:cNvPr id="9" name="Picture 8">
            <a:extLst>
              <a:ext uri="{FF2B5EF4-FFF2-40B4-BE49-F238E27FC236}">
                <a16:creationId xmlns:a16="http://schemas.microsoft.com/office/drawing/2014/main" id="{D0E99C8A-A253-E7FD-4839-1140273AEF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6419" y="1141969"/>
            <a:ext cx="3929209" cy="4492313"/>
          </a:xfrm>
          <a:prstGeom prst="rect">
            <a:avLst/>
          </a:prstGeom>
        </p:spPr>
      </p:pic>
      <p:sp>
        <p:nvSpPr>
          <p:cNvPr id="10" name="Text Placeholder 3">
            <a:extLst>
              <a:ext uri="{FF2B5EF4-FFF2-40B4-BE49-F238E27FC236}">
                <a16:creationId xmlns:a16="http://schemas.microsoft.com/office/drawing/2014/main" id="{87EEF0F3-3CA7-32B8-D93A-C0A29027B4B8}"/>
              </a:ext>
            </a:extLst>
          </p:cNvPr>
          <p:cNvSpPr txBox="1">
            <a:spLocks/>
          </p:cNvSpPr>
          <p:nvPr/>
        </p:nvSpPr>
        <p:spPr>
          <a:xfrm>
            <a:off x="5677024" y="5866051"/>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a:t>
            </a:r>
            <a:r>
              <a:rPr lang="en-US" err="1"/>
              <a:t>Elif</a:t>
            </a:r>
            <a:r>
              <a:rPr lang="en-US"/>
              <a:t> Zehra Iris (in Turkish) </a:t>
            </a:r>
          </a:p>
        </p:txBody>
      </p:sp>
    </p:spTree>
    <p:extLst>
      <p:ext uri="{BB962C8B-B14F-4D97-AF65-F5344CB8AC3E}">
        <p14:creationId xmlns:p14="http://schemas.microsoft.com/office/powerpoint/2010/main" val="34848529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01721F-FB6F-D42B-18B2-49A5C9450654}"/>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Luca Mullaney (Year 7)</a:t>
            </a:r>
          </a:p>
        </p:txBody>
      </p:sp>
      <p:sp>
        <p:nvSpPr>
          <p:cNvPr id="3" name="Text Placeholder 2">
            <a:extLst>
              <a:ext uri="{FF2B5EF4-FFF2-40B4-BE49-F238E27FC236}">
                <a16:creationId xmlns:a16="http://schemas.microsoft.com/office/drawing/2014/main" id="{8A333CFD-407B-6D39-B745-83B9CC788327}"/>
              </a:ext>
            </a:extLst>
          </p:cNvPr>
          <p:cNvSpPr>
            <a:spLocks noGrp="1"/>
          </p:cNvSpPr>
          <p:nvPr>
            <p:ph type="body" sz="quarter" idx="11"/>
          </p:nvPr>
        </p:nvSpPr>
        <p:spPr/>
        <p:txBody>
          <a:bodyPr vert="horz" lIns="91440" tIns="45720" rIns="91440" bIns="45720" rtlCol="0" anchor="t">
            <a:normAutofit fontScale="85000" lnSpcReduction="20000"/>
          </a:bodyPr>
          <a:lstStyle/>
          <a:p>
            <a:r>
              <a:rPr lang="en-US">
                <a:latin typeface="Avenir Next LT Pro"/>
                <a:cs typeface="Calibri Light"/>
              </a:rPr>
              <a:t>North Halifax Grammar School</a:t>
            </a:r>
          </a:p>
        </p:txBody>
      </p:sp>
      <p:sp>
        <p:nvSpPr>
          <p:cNvPr id="4" name="Text Placeholder 3">
            <a:extLst>
              <a:ext uri="{FF2B5EF4-FFF2-40B4-BE49-F238E27FC236}">
                <a16:creationId xmlns:a16="http://schemas.microsoft.com/office/drawing/2014/main" id="{58E6B19C-B575-EF81-E8C6-DD1160764B23}"/>
              </a:ext>
            </a:extLst>
          </p:cNvPr>
          <p:cNvSpPr>
            <a:spLocks noGrp="1"/>
          </p:cNvSpPr>
          <p:nvPr>
            <p:ph type="body" sz="quarter" idx="12"/>
          </p:nvPr>
        </p:nvSpPr>
        <p:spPr>
          <a:xfrm>
            <a:off x="947735" y="1999657"/>
            <a:ext cx="3201116" cy="4057458"/>
          </a:xfrm>
        </p:spPr>
        <p:txBody>
          <a:bodyPr vert="horz" lIns="91440" tIns="45720" rIns="91440" bIns="45720" rtlCol="0" anchor="t">
            <a:normAutofit/>
          </a:bodyPr>
          <a:lstStyle/>
          <a:p>
            <a:r>
              <a:rPr lang="en-US" sz="1200">
                <a:latin typeface="Avenir Next LT Pro"/>
                <a:cs typeface="Calibri Light"/>
              </a:rPr>
              <a:t>I have been learning about this poem at Ukrainian School and I thought it would be a nice one to share. The poem is called 'You know that you are human' by a Ukrainian poet called Vasyl </a:t>
            </a:r>
            <a:r>
              <a:rPr lang="en-US" sz="1200" err="1">
                <a:latin typeface="Avenir Next LT Pro"/>
                <a:cs typeface="Calibri Light"/>
              </a:rPr>
              <a:t>Symonenko</a:t>
            </a:r>
            <a:r>
              <a:rPr lang="en-US" sz="1200">
                <a:latin typeface="Avenir Next LT Pro"/>
                <a:cs typeface="Calibri Light"/>
              </a:rPr>
              <a:t>. </a:t>
            </a:r>
            <a:r>
              <a:rPr lang="en-US" sz="1200" err="1">
                <a:latin typeface="Avenir Next LT Pro"/>
                <a:cs typeface="Calibri Light"/>
              </a:rPr>
              <a:t>Symonenko</a:t>
            </a:r>
            <a:r>
              <a:rPr lang="en-US" sz="1200">
                <a:latin typeface="Avenir Next LT Pro"/>
                <a:cs typeface="Calibri Light"/>
              </a:rPr>
              <a:t> is a famous poet in Ukraine and his poems are still very much alive in the country today and inspire Ukrainian people at a time when they need it the most.</a:t>
            </a:r>
          </a:p>
          <a:p>
            <a:endParaRPr lang="en-US" sz="1200">
              <a:latin typeface="Avenir Next LT Pro"/>
            </a:endParaRPr>
          </a:p>
          <a:p>
            <a:r>
              <a:rPr lang="en-US" sz="1200">
                <a:latin typeface="Avenir Next LT Pro"/>
                <a:cs typeface="Calibri Light"/>
              </a:rPr>
              <a:t>The poem talks about the idea that everyone on this earth is unique. In his words he reminds us all that life is short and we must live for today and enjoy life. Every life counts. </a:t>
            </a:r>
            <a:r>
              <a:rPr lang="en-US" sz="1200" err="1">
                <a:latin typeface="Avenir Next LT Pro"/>
                <a:cs typeface="Calibri Light"/>
              </a:rPr>
              <a:t>Symonenko</a:t>
            </a:r>
            <a:r>
              <a:rPr lang="en-US" sz="1200">
                <a:latin typeface="Avenir Next LT Pro"/>
                <a:cs typeface="Calibri Light"/>
              </a:rPr>
              <a:t> speaks directly to the reader and uses repetition to </a:t>
            </a:r>
            <a:r>
              <a:rPr lang="en-US" sz="1200" err="1">
                <a:latin typeface="Avenir Next LT Pro"/>
                <a:cs typeface="Calibri Light"/>
              </a:rPr>
              <a:t>emphasise</a:t>
            </a:r>
            <a:r>
              <a:rPr lang="en-US" sz="1200">
                <a:latin typeface="Avenir Next LT Pro"/>
                <a:cs typeface="Calibri Light"/>
              </a:rPr>
              <a:t> the point that we are all special in our own ways.</a:t>
            </a:r>
          </a:p>
        </p:txBody>
      </p:sp>
      <p:sp>
        <p:nvSpPr>
          <p:cNvPr id="5" name="Text Placeholder 4">
            <a:extLst>
              <a:ext uri="{FF2B5EF4-FFF2-40B4-BE49-F238E27FC236}">
                <a16:creationId xmlns:a16="http://schemas.microsoft.com/office/drawing/2014/main" id="{B9CE923E-88B2-F36C-BE03-A5013B0E3CE3}"/>
              </a:ext>
            </a:extLst>
          </p:cNvPr>
          <p:cNvSpPr>
            <a:spLocks noGrp="1"/>
          </p:cNvSpPr>
          <p:nvPr>
            <p:ph type="body" sz="quarter" idx="13"/>
          </p:nvPr>
        </p:nvSpPr>
        <p:spPr>
          <a:xfrm>
            <a:off x="4332288" y="1915100"/>
            <a:ext cx="3951454" cy="3921703"/>
          </a:xfrm>
        </p:spPr>
        <p:txBody>
          <a:bodyPr numCol="1"/>
          <a:lstStyle/>
          <a:p>
            <a:r>
              <a:rPr lang="az-Cyrl-AZ"/>
              <a:t>Ти знаєш, що ти — людина. </a:t>
            </a:r>
          </a:p>
          <a:p>
            <a:r>
              <a:rPr lang="az-Cyrl-AZ"/>
              <a:t>Ти знаєш про це чи ні? </a:t>
            </a:r>
          </a:p>
          <a:p>
            <a:r>
              <a:rPr lang="az-Cyrl-AZ"/>
              <a:t>Усмішка твоя — єдина, </a:t>
            </a:r>
          </a:p>
          <a:p>
            <a:r>
              <a:rPr lang="az-Cyrl-AZ"/>
              <a:t>Мука твоя — єдина, </a:t>
            </a:r>
          </a:p>
          <a:p>
            <a:r>
              <a:rPr lang="az-Cyrl-AZ"/>
              <a:t>Очі твої — одні. </a:t>
            </a:r>
          </a:p>
          <a:p>
            <a:r>
              <a:rPr lang="az-Cyrl-AZ"/>
              <a:t> </a:t>
            </a:r>
          </a:p>
          <a:p>
            <a:r>
              <a:rPr lang="az-Cyrl-AZ"/>
              <a:t>Більше тебе не буде. </a:t>
            </a:r>
          </a:p>
          <a:p>
            <a:r>
              <a:rPr lang="az-Cyrl-AZ"/>
              <a:t>Завтра на цій землі </a:t>
            </a:r>
          </a:p>
          <a:p>
            <a:r>
              <a:rPr lang="az-Cyrl-AZ"/>
              <a:t>Інші ходитимуть люди, </a:t>
            </a:r>
          </a:p>
          <a:p>
            <a:r>
              <a:rPr lang="az-Cyrl-AZ"/>
              <a:t>Інші кохатимуть люди — </a:t>
            </a:r>
          </a:p>
          <a:p>
            <a:r>
              <a:rPr lang="az-Cyrl-AZ"/>
              <a:t>Добрі, ласкаві й злі. </a:t>
            </a:r>
          </a:p>
          <a:p>
            <a:r>
              <a:rPr lang="az-Cyrl-AZ"/>
              <a:t> </a:t>
            </a:r>
          </a:p>
          <a:p>
            <a:r>
              <a:rPr lang="az-Cyrl-AZ"/>
              <a:t>Сьогодні усе для тебе — </a:t>
            </a:r>
          </a:p>
          <a:p>
            <a:r>
              <a:rPr lang="az-Cyrl-AZ"/>
              <a:t>Озера, гаї, степи. </a:t>
            </a:r>
          </a:p>
          <a:p>
            <a:r>
              <a:rPr lang="az-Cyrl-AZ"/>
              <a:t>І жити спішити треба, </a:t>
            </a:r>
          </a:p>
          <a:p>
            <a:r>
              <a:rPr lang="az-Cyrl-AZ"/>
              <a:t>Кохати спішити треба — </a:t>
            </a:r>
          </a:p>
          <a:p>
            <a:r>
              <a:rPr lang="az-Cyrl-AZ"/>
              <a:t>Гляди ж не проспи! </a:t>
            </a:r>
          </a:p>
          <a:p>
            <a:r>
              <a:rPr lang="az-Cyrl-AZ"/>
              <a:t> </a:t>
            </a:r>
          </a:p>
          <a:p>
            <a:r>
              <a:rPr lang="az-Cyrl-AZ"/>
              <a:t>Бо ти на землі — людина, </a:t>
            </a:r>
          </a:p>
          <a:p>
            <a:r>
              <a:rPr lang="az-Cyrl-AZ"/>
              <a:t>І хочеш того чи ні — </a:t>
            </a:r>
          </a:p>
          <a:p>
            <a:r>
              <a:rPr lang="az-Cyrl-AZ"/>
              <a:t>Усмішка твоя — єдина, </a:t>
            </a:r>
          </a:p>
          <a:p>
            <a:r>
              <a:rPr lang="az-Cyrl-AZ"/>
              <a:t>Мука твоя — єдина, </a:t>
            </a:r>
          </a:p>
          <a:p>
            <a:r>
              <a:rPr lang="az-Cyrl-AZ"/>
              <a:t>Очі твої — одні. </a:t>
            </a:r>
            <a:endParaRPr lang="en-GB"/>
          </a:p>
          <a:p>
            <a:endParaRPr lang="en-GB"/>
          </a:p>
          <a:p>
            <a:endParaRPr lang="en-US"/>
          </a:p>
        </p:txBody>
      </p:sp>
      <p:sp>
        <p:nvSpPr>
          <p:cNvPr id="6" name="Text Placeholder 5">
            <a:extLst>
              <a:ext uri="{FF2B5EF4-FFF2-40B4-BE49-F238E27FC236}">
                <a16:creationId xmlns:a16="http://schemas.microsoft.com/office/drawing/2014/main" id="{02B05036-6628-BBD9-8A92-5B0478CACAAC}"/>
              </a:ext>
            </a:extLst>
          </p:cNvPr>
          <p:cNvSpPr>
            <a:spLocks noGrp="1"/>
          </p:cNvSpPr>
          <p:nvPr>
            <p:ph type="body" sz="quarter" idx="14"/>
          </p:nvPr>
        </p:nvSpPr>
        <p:spPr>
          <a:xfrm>
            <a:off x="4332288" y="1682755"/>
            <a:ext cx="4752973" cy="232345"/>
          </a:xfrm>
        </p:spPr>
        <p:txBody>
          <a:bodyPr>
            <a:normAutofit lnSpcReduction="10000"/>
          </a:bodyPr>
          <a:lstStyle/>
          <a:p>
            <a:r>
              <a:rPr lang="az-Cyrl-AZ" b="1"/>
              <a:t>Ти знаєш, що ти — людина</a:t>
            </a:r>
            <a:r>
              <a:rPr lang="en-US" b="1"/>
              <a:t> </a:t>
            </a:r>
            <a:r>
              <a:rPr lang="en-US"/>
              <a:t>(</a:t>
            </a:r>
            <a:r>
              <a:rPr lang="en-GB" b="1"/>
              <a:t>You know that you are human)</a:t>
            </a:r>
          </a:p>
        </p:txBody>
      </p:sp>
      <p:sp>
        <p:nvSpPr>
          <p:cNvPr id="7" name="Text Placeholder 6">
            <a:extLst>
              <a:ext uri="{FF2B5EF4-FFF2-40B4-BE49-F238E27FC236}">
                <a16:creationId xmlns:a16="http://schemas.microsoft.com/office/drawing/2014/main" id="{A0D2C100-6A0B-ABE9-0551-F99EEDEB22DD}"/>
              </a:ext>
            </a:extLst>
          </p:cNvPr>
          <p:cNvSpPr>
            <a:spLocks noGrp="1"/>
          </p:cNvSpPr>
          <p:nvPr>
            <p:ph type="body" sz="quarter" idx="15"/>
          </p:nvPr>
        </p:nvSpPr>
        <p:spPr>
          <a:xfrm>
            <a:off x="4332286" y="5836803"/>
            <a:ext cx="4752973" cy="355971"/>
          </a:xfrm>
        </p:spPr>
        <p:txBody>
          <a:bodyPr/>
          <a:lstStyle/>
          <a:p>
            <a:r>
              <a:rPr lang="en-US"/>
              <a:t>By </a:t>
            </a:r>
            <a:r>
              <a:rPr lang="az-Cyrl-AZ"/>
              <a:t>Василь Симоненко </a:t>
            </a:r>
            <a:r>
              <a:rPr lang="en-US"/>
              <a:t>(Vasyl </a:t>
            </a:r>
            <a:r>
              <a:rPr lang="en-US" err="1"/>
              <a:t>Symonenko</a:t>
            </a:r>
            <a:r>
              <a:rPr lang="en-US"/>
              <a:t>) </a:t>
            </a:r>
            <a:r>
              <a:rPr lang="az-Cyrl-AZ"/>
              <a:t>(1935-1963)</a:t>
            </a:r>
            <a:r>
              <a:rPr lang="en-US"/>
              <a:t> (in </a:t>
            </a:r>
            <a:r>
              <a:rPr lang="en-US" err="1"/>
              <a:t>Ukranian</a:t>
            </a:r>
            <a:r>
              <a:rPr lang="en-US"/>
              <a:t>)</a:t>
            </a:r>
          </a:p>
        </p:txBody>
      </p:sp>
    </p:spTree>
    <p:extLst>
      <p:ext uri="{BB962C8B-B14F-4D97-AF65-F5344CB8AC3E}">
        <p14:creationId xmlns:p14="http://schemas.microsoft.com/office/powerpoint/2010/main" val="18001914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5B3B4-FC6A-666F-02F7-7A4E4307580F}"/>
              </a:ext>
            </a:extLst>
          </p:cNvPr>
          <p:cNvSpPr>
            <a:spLocks noGrp="1"/>
          </p:cNvSpPr>
          <p:nvPr>
            <p:ph type="body" sz="quarter" idx="10"/>
          </p:nvPr>
        </p:nvSpPr>
        <p:spPr>
          <a:xfrm>
            <a:off x="1091718" y="1365638"/>
            <a:ext cx="10296529" cy="325103"/>
          </a:xfrm>
        </p:spPr>
        <p:txBody>
          <a:bodyPr vert="horz" lIns="91440" tIns="45720" rIns="91440" bIns="45720" rtlCol="0" anchor="t">
            <a:normAutofit fontScale="85000" lnSpcReduction="20000"/>
          </a:bodyPr>
          <a:lstStyle/>
          <a:p>
            <a:r>
              <a:rPr lang="en-US">
                <a:latin typeface="Avenir Next LT Pro"/>
                <a:cs typeface="Calibri"/>
              </a:rPr>
              <a:t>Suriya Bagri (Year 10)</a:t>
            </a:r>
          </a:p>
        </p:txBody>
      </p:sp>
      <p:sp>
        <p:nvSpPr>
          <p:cNvPr id="3" name="Text Placeholder 2">
            <a:extLst>
              <a:ext uri="{FF2B5EF4-FFF2-40B4-BE49-F238E27FC236}">
                <a16:creationId xmlns:a16="http://schemas.microsoft.com/office/drawing/2014/main" id="{E979952E-D934-AE90-273E-D731C389BAB4}"/>
              </a:ext>
            </a:extLst>
          </p:cNvPr>
          <p:cNvSpPr>
            <a:spLocks noGrp="1"/>
          </p:cNvSpPr>
          <p:nvPr>
            <p:ph type="body" sz="quarter" idx="11"/>
          </p:nvPr>
        </p:nvSpPr>
        <p:spPr>
          <a:xfrm>
            <a:off x="1091719" y="1718866"/>
            <a:ext cx="10296527" cy="260433"/>
          </a:xfrm>
        </p:spPr>
        <p:txBody>
          <a:bodyPr vert="horz" lIns="91440" tIns="45720" rIns="91440" bIns="45720" rtlCol="0" anchor="t">
            <a:normAutofit fontScale="92500" lnSpcReduction="20000"/>
          </a:bodyPr>
          <a:lstStyle/>
          <a:p>
            <a:r>
              <a:rPr lang="en-US">
                <a:latin typeface="Avenir Next LT Pro"/>
                <a:cs typeface="Calibri Light"/>
              </a:rPr>
              <a:t>North Halifax Grammar School</a:t>
            </a:r>
          </a:p>
          <a:p>
            <a:endParaRPr lang="en-US"/>
          </a:p>
        </p:txBody>
      </p:sp>
      <p:sp>
        <p:nvSpPr>
          <p:cNvPr id="4" name="Text Placeholder 3">
            <a:extLst>
              <a:ext uri="{FF2B5EF4-FFF2-40B4-BE49-F238E27FC236}">
                <a16:creationId xmlns:a16="http://schemas.microsoft.com/office/drawing/2014/main" id="{159A501A-8EE1-D4AB-B9D3-F248BD913F80}"/>
              </a:ext>
            </a:extLst>
          </p:cNvPr>
          <p:cNvSpPr>
            <a:spLocks noGrp="1"/>
          </p:cNvSpPr>
          <p:nvPr>
            <p:ph type="body" sz="quarter" idx="12"/>
          </p:nvPr>
        </p:nvSpPr>
        <p:spPr>
          <a:xfrm>
            <a:off x="1070842" y="2323246"/>
            <a:ext cx="4192759" cy="3211951"/>
          </a:xfrm>
        </p:spPr>
        <p:txBody>
          <a:bodyPr vert="horz" lIns="91440" tIns="45720" rIns="91440" bIns="45720" rtlCol="0" anchor="t">
            <a:normAutofit/>
          </a:bodyPr>
          <a:lstStyle/>
          <a:p>
            <a:r>
              <a:rPr lang="en-US" sz="1200">
                <a:latin typeface="Avenir Next LT Pro"/>
                <a:cs typeface="Calibri Light"/>
              </a:rPr>
              <a:t>Living 4000 miles away from Punjab, where my heritage lies, I was never interested in Punjabi culture growing up. Until I found a passion for Punjabi music. Through the music, I found my identity and have been fascinated with the culture ever since.   </a:t>
            </a:r>
          </a:p>
          <a:p>
            <a:endParaRPr lang="en-US" sz="1200">
              <a:latin typeface="Avenir Next LT Pro"/>
            </a:endParaRPr>
          </a:p>
          <a:p>
            <a:r>
              <a:rPr lang="en-US" sz="1200">
                <a:latin typeface="Avenir Next LT Pro"/>
                <a:cs typeface="Calibri Light"/>
              </a:rPr>
              <a:t>When I was eight years old, at a wedding, I first discovered this song and saw the true happiness that it brought to others listening to it. It was truly in this moment, six years ago, that I fell in love with my culture and rediscovered my identity.   </a:t>
            </a:r>
          </a:p>
          <a:p>
            <a:endParaRPr lang="en-US" sz="1200">
              <a:latin typeface="Avenir Next LT Pro"/>
            </a:endParaRPr>
          </a:p>
          <a:p>
            <a:r>
              <a:rPr lang="en-US" sz="1200">
                <a:latin typeface="Avenir Next LT Pro"/>
                <a:cs typeface="Calibri Light"/>
              </a:rPr>
              <a:t>Although it meant little to me in that moment, it was through that very song my roots were dug up. That is the reason why I chose to share this song.  It shows that a simple string of words put together can change and transform people’s lives, everyday. </a:t>
            </a:r>
          </a:p>
        </p:txBody>
      </p:sp>
      <p:pic>
        <p:nvPicPr>
          <p:cNvPr id="9" name="Picture 8" descr="A text on a white background&#10;&#10;Description automatically generated">
            <a:extLst>
              <a:ext uri="{FF2B5EF4-FFF2-40B4-BE49-F238E27FC236}">
                <a16:creationId xmlns:a16="http://schemas.microsoft.com/office/drawing/2014/main" id="{3A2AB726-95EE-D081-3994-8B11FA8F45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96178" y="694345"/>
            <a:ext cx="5995822" cy="4180760"/>
          </a:xfrm>
          <a:prstGeom prst="rect">
            <a:avLst/>
          </a:prstGeom>
        </p:spPr>
      </p:pic>
      <p:sp>
        <p:nvSpPr>
          <p:cNvPr id="10" name="Text Placeholder 3">
            <a:extLst>
              <a:ext uri="{FF2B5EF4-FFF2-40B4-BE49-F238E27FC236}">
                <a16:creationId xmlns:a16="http://schemas.microsoft.com/office/drawing/2014/main" id="{64BC9814-5C54-0EA5-8C72-F8980FDED5DB}"/>
              </a:ext>
            </a:extLst>
          </p:cNvPr>
          <p:cNvSpPr txBox="1">
            <a:spLocks/>
          </p:cNvSpPr>
          <p:nvPr/>
        </p:nvSpPr>
        <p:spPr>
          <a:xfrm>
            <a:off x="6196178" y="433903"/>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Sip Sip</a:t>
            </a:r>
          </a:p>
        </p:txBody>
      </p:sp>
      <p:sp>
        <p:nvSpPr>
          <p:cNvPr id="11" name="Text Placeholder 3">
            <a:extLst>
              <a:ext uri="{FF2B5EF4-FFF2-40B4-BE49-F238E27FC236}">
                <a16:creationId xmlns:a16="http://schemas.microsoft.com/office/drawing/2014/main" id="{3EBD097D-7C52-5F79-0A15-C3E1EA657324}"/>
              </a:ext>
            </a:extLst>
          </p:cNvPr>
          <p:cNvSpPr txBox="1">
            <a:spLocks/>
          </p:cNvSpPr>
          <p:nvPr/>
        </p:nvSpPr>
        <p:spPr>
          <a:xfrm>
            <a:off x="6196178" y="4637497"/>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song by Jasmine </a:t>
            </a:r>
            <a:r>
              <a:rPr lang="en-US" err="1"/>
              <a:t>Sandlas</a:t>
            </a:r>
            <a:r>
              <a:rPr lang="en-US"/>
              <a:t> (in Punjabi) </a:t>
            </a:r>
          </a:p>
        </p:txBody>
      </p:sp>
      <p:pic>
        <p:nvPicPr>
          <p:cNvPr id="13" name="Picture 12" descr="A qr code with a few black squares&#10;&#10;Description automatically generated">
            <a:extLst>
              <a:ext uri="{FF2B5EF4-FFF2-40B4-BE49-F238E27FC236}">
                <a16:creationId xmlns:a16="http://schemas.microsoft.com/office/drawing/2014/main" id="{D19CE63E-E891-624F-A3AD-B8CB8F2E36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4509" y="5168031"/>
            <a:ext cx="1245477" cy="1245477"/>
          </a:xfrm>
          <a:prstGeom prst="rect">
            <a:avLst/>
          </a:prstGeom>
        </p:spPr>
      </p:pic>
    </p:spTree>
    <p:extLst>
      <p:ext uri="{BB962C8B-B14F-4D97-AF65-F5344CB8AC3E}">
        <p14:creationId xmlns:p14="http://schemas.microsoft.com/office/powerpoint/2010/main" val="33267457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A7D046-BBD3-95C4-84A7-267D3C891983}"/>
              </a:ext>
            </a:extLst>
          </p:cNvPr>
          <p:cNvSpPr>
            <a:spLocks noGrp="1"/>
          </p:cNvSpPr>
          <p:nvPr>
            <p:ph type="body" sz="quarter" idx="10"/>
          </p:nvPr>
        </p:nvSpPr>
        <p:spPr>
          <a:xfrm>
            <a:off x="1391431" y="979419"/>
            <a:ext cx="7372102" cy="325103"/>
          </a:xfrm>
        </p:spPr>
        <p:txBody>
          <a:bodyPr vert="horz" lIns="91440" tIns="45720" rIns="91440" bIns="45720" rtlCol="0" anchor="t">
            <a:normAutofit fontScale="85000" lnSpcReduction="20000"/>
          </a:bodyPr>
          <a:lstStyle/>
          <a:p>
            <a:r>
              <a:rPr lang="en-US" err="1">
                <a:latin typeface="Avenir Next LT Pro"/>
                <a:cs typeface="Calibri"/>
              </a:rPr>
              <a:t>Sibbir</a:t>
            </a:r>
            <a:r>
              <a:rPr lang="en-US">
                <a:latin typeface="Avenir Next LT Pro"/>
                <a:cs typeface="Calibri"/>
              </a:rPr>
              <a:t> </a:t>
            </a:r>
            <a:r>
              <a:rPr lang="en-US" err="1">
                <a:latin typeface="Avenir Next LT Pro"/>
                <a:cs typeface="Calibri"/>
              </a:rPr>
              <a:t>Salehin</a:t>
            </a:r>
            <a:r>
              <a:rPr lang="en-US">
                <a:latin typeface="Avenir Next LT Pro"/>
                <a:cs typeface="Calibri"/>
              </a:rPr>
              <a:t> (Year 13)</a:t>
            </a:r>
          </a:p>
        </p:txBody>
      </p:sp>
      <p:sp>
        <p:nvSpPr>
          <p:cNvPr id="3" name="Text Placeholder 2">
            <a:extLst>
              <a:ext uri="{FF2B5EF4-FFF2-40B4-BE49-F238E27FC236}">
                <a16:creationId xmlns:a16="http://schemas.microsoft.com/office/drawing/2014/main" id="{68C682BB-56AF-775E-7EC5-4DB5B816C4D7}"/>
              </a:ext>
            </a:extLst>
          </p:cNvPr>
          <p:cNvSpPr>
            <a:spLocks noGrp="1"/>
          </p:cNvSpPr>
          <p:nvPr>
            <p:ph type="body" sz="quarter" idx="11"/>
          </p:nvPr>
        </p:nvSpPr>
        <p:spPr>
          <a:xfrm>
            <a:off x="1391432" y="1332646"/>
            <a:ext cx="7372102" cy="260433"/>
          </a:xfrm>
        </p:spPr>
        <p:txBody>
          <a:bodyPr vert="horz" lIns="91440" tIns="45720" rIns="91440" bIns="45720" rtlCol="0" anchor="t">
            <a:normAutofit fontScale="85000" lnSpcReduction="20000"/>
          </a:bodyPr>
          <a:lstStyle/>
          <a:p>
            <a:r>
              <a:rPr lang="en-US">
                <a:latin typeface="Avenir Next LT Pro"/>
                <a:cs typeface="Calibri Light"/>
              </a:rPr>
              <a:t>Oldham Sixth Form College</a:t>
            </a:r>
          </a:p>
        </p:txBody>
      </p:sp>
      <p:sp>
        <p:nvSpPr>
          <p:cNvPr id="4" name="Text Placeholder 3">
            <a:extLst>
              <a:ext uri="{FF2B5EF4-FFF2-40B4-BE49-F238E27FC236}">
                <a16:creationId xmlns:a16="http://schemas.microsoft.com/office/drawing/2014/main" id="{1D7C2F05-355A-AA46-21DC-23C795F700D2}"/>
              </a:ext>
            </a:extLst>
          </p:cNvPr>
          <p:cNvSpPr>
            <a:spLocks noGrp="1"/>
          </p:cNvSpPr>
          <p:nvPr>
            <p:ph type="body" sz="quarter" idx="12"/>
          </p:nvPr>
        </p:nvSpPr>
        <p:spPr>
          <a:xfrm>
            <a:off x="687303" y="1736187"/>
            <a:ext cx="5148441" cy="3524960"/>
          </a:xfrm>
        </p:spPr>
        <p:txBody>
          <a:bodyPr vert="horz" lIns="91440" tIns="45720" rIns="91440" bIns="45720" numCol="2" spcCol="216000" rtlCol="0" anchor="t">
            <a:normAutofit/>
          </a:bodyPr>
          <a:lstStyle/>
          <a:p>
            <a:r>
              <a:rPr lang="en-US">
                <a:latin typeface="Avenir Next LT Pro"/>
                <a:cs typeface="Calibri Light"/>
              </a:rPr>
              <a:t>I grew up in Barcelona in the Raval neighborhood, a neighborhood where there have always been many social problems such as drug sales, evictions, problems in the streets, etc.  </a:t>
            </a:r>
          </a:p>
          <a:p>
            <a:r>
              <a:rPr lang="en-US">
                <a:latin typeface="Avenir Next LT Pro"/>
                <a:cs typeface="Calibri Light"/>
              </a:rPr>
              <a:t> </a:t>
            </a:r>
          </a:p>
          <a:p>
            <a:r>
              <a:rPr lang="en-US">
                <a:latin typeface="Avenir Next LT Pro"/>
                <a:cs typeface="Calibri Light"/>
              </a:rPr>
              <a:t>This poem explains what it is like for a new person seeing the neighborhood for the first time, where many good and bad things happen at the same time: art in the streets, robberies, a beautiful building, a fight.  </a:t>
            </a:r>
          </a:p>
          <a:p>
            <a:r>
              <a:rPr lang="en-US">
                <a:latin typeface="Avenir Next LT Pro"/>
                <a:cs typeface="Calibri Light"/>
              </a:rPr>
              <a:t> </a:t>
            </a:r>
          </a:p>
          <a:p>
            <a:r>
              <a:rPr lang="en-US">
                <a:latin typeface="Avenir Next LT Pro"/>
                <a:cs typeface="Calibri Light"/>
              </a:rPr>
              <a:t>I was inspired when a friend from high school who was from a wealthier family and had never visited the neighborhood came to visit me. He explained why this place is so unusual and the stereotypes he had about a slum neighborhood. He talked about how he has gone through feelings like insecurity, fear, etc. when he came to my house. This amazed me, because in my eyes my neighborhood is different.   </a:t>
            </a:r>
          </a:p>
          <a:p>
            <a:r>
              <a:rPr lang="en-US">
                <a:latin typeface="Avenir Next LT Pro"/>
                <a:cs typeface="Calibri Light"/>
              </a:rPr>
              <a:t> </a:t>
            </a:r>
          </a:p>
          <a:p>
            <a:r>
              <a:rPr lang="en-US">
                <a:latin typeface="Avenir Next LT Pro"/>
                <a:cs typeface="Calibri Light"/>
              </a:rPr>
              <a:t>That day I convinced him to go out and explore and I told him many stories about the neighborhood and the good things. Since that day he has come to my house without any fear. </a:t>
            </a:r>
          </a:p>
        </p:txBody>
      </p:sp>
      <p:sp>
        <p:nvSpPr>
          <p:cNvPr id="5" name="Text Placeholder 4">
            <a:extLst>
              <a:ext uri="{FF2B5EF4-FFF2-40B4-BE49-F238E27FC236}">
                <a16:creationId xmlns:a16="http://schemas.microsoft.com/office/drawing/2014/main" id="{99AA35E1-0747-CF6F-BE73-676AE549E39E}"/>
              </a:ext>
            </a:extLst>
          </p:cNvPr>
          <p:cNvSpPr>
            <a:spLocks noGrp="1"/>
          </p:cNvSpPr>
          <p:nvPr>
            <p:ph type="body" sz="quarter" idx="14"/>
          </p:nvPr>
        </p:nvSpPr>
        <p:spPr>
          <a:xfrm>
            <a:off x="6063294" y="2122858"/>
            <a:ext cx="3480254" cy="1997564"/>
          </a:xfrm>
        </p:spPr>
        <p:txBody>
          <a:bodyPr>
            <a:normAutofit lnSpcReduction="10000"/>
          </a:bodyPr>
          <a:lstStyle/>
          <a:p>
            <a:pPr algn="ctr"/>
            <a:r>
              <a:rPr lang="en-US"/>
              <a:t>Bajo </a:t>
            </a:r>
            <a:r>
              <a:rPr lang="en-US" err="1"/>
              <a:t>el</a:t>
            </a:r>
            <a:r>
              <a:rPr lang="en-US"/>
              <a:t> </a:t>
            </a:r>
            <a:r>
              <a:rPr lang="en-US" err="1"/>
              <a:t>manto</a:t>
            </a:r>
            <a:r>
              <a:rPr lang="en-US"/>
              <a:t> de la </a:t>
            </a:r>
            <a:r>
              <a:rPr lang="en-US" err="1"/>
              <a:t>noche</a:t>
            </a:r>
            <a:r>
              <a:rPr lang="en-US"/>
              <a:t>, sus </a:t>
            </a:r>
            <a:r>
              <a:rPr lang="en-US" err="1"/>
              <a:t>calles</a:t>
            </a:r>
            <a:r>
              <a:rPr lang="en-US"/>
              <a:t> </a:t>
            </a:r>
            <a:r>
              <a:rPr lang="en-US" err="1"/>
              <a:t>susurran</a:t>
            </a:r>
            <a:r>
              <a:rPr lang="en-US"/>
              <a:t> </a:t>
            </a:r>
            <a:r>
              <a:rPr lang="en-US" err="1"/>
              <a:t>cuentos</a:t>
            </a:r>
            <a:r>
              <a:rPr lang="en-US"/>
              <a:t>, </a:t>
            </a:r>
          </a:p>
          <a:p>
            <a:pPr algn="ctr"/>
            <a:r>
              <a:rPr lang="en-US" err="1"/>
              <a:t>donde</a:t>
            </a:r>
            <a:r>
              <a:rPr lang="en-US"/>
              <a:t> </a:t>
            </a:r>
            <a:r>
              <a:rPr lang="en-US" err="1"/>
              <a:t>el</a:t>
            </a:r>
            <a:r>
              <a:rPr lang="en-US"/>
              <a:t> </a:t>
            </a:r>
            <a:r>
              <a:rPr lang="en-US" err="1"/>
              <a:t>arte</a:t>
            </a:r>
            <a:r>
              <a:rPr lang="en-US"/>
              <a:t> y </a:t>
            </a:r>
            <a:r>
              <a:rPr lang="en-US" err="1"/>
              <a:t>el</a:t>
            </a:r>
            <a:r>
              <a:rPr lang="en-US"/>
              <a:t> </a:t>
            </a:r>
            <a:r>
              <a:rPr lang="en-US" err="1"/>
              <a:t>lío</a:t>
            </a:r>
            <a:r>
              <a:rPr lang="en-US"/>
              <a:t> son </a:t>
            </a:r>
            <a:r>
              <a:rPr lang="en-US" err="1"/>
              <a:t>eternos</a:t>
            </a:r>
            <a:r>
              <a:rPr lang="en-US"/>
              <a:t> asientos </a:t>
            </a:r>
          </a:p>
          <a:p>
            <a:pPr algn="ctr"/>
            <a:r>
              <a:rPr lang="en-US"/>
              <a:t>En </a:t>
            </a:r>
            <a:r>
              <a:rPr lang="en-US" err="1"/>
              <a:t>el</a:t>
            </a:r>
            <a:r>
              <a:rPr lang="en-US"/>
              <a:t> </a:t>
            </a:r>
            <a:r>
              <a:rPr lang="en-US" err="1"/>
              <a:t>Raval</a:t>
            </a:r>
            <a:r>
              <a:rPr lang="en-US"/>
              <a:t> de Barcelona, </a:t>
            </a:r>
            <a:r>
              <a:rPr lang="en-US" err="1"/>
              <a:t>donde</a:t>
            </a:r>
            <a:r>
              <a:rPr lang="en-US"/>
              <a:t> la </a:t>
            </a:r>
            <a:r>
              <a:rPr lang="en-US" err="1"/>
              <a:t>mente</a:t>
            </a:r>
            <a:r>
              <a:rPr lang="en-US"/>
              <a:t> se </a:t>
            </a:r>
            <a:r>
              <a:rPr lang="en-US" err="1"/>
              <a:t>desnuda</a:t>
            </a:r>
            <a:r>
              <a:rPr lang="en-US"/>
              <a:t>, </a:t>
            </a:r>
          </a:p>
          <a:p>
            <a:pPr algn="ctr"/>
            <a:r>
              <a:rPr lang="en-US"/>
              <a:t>se </a:t>
            </a:r>
            <a:r>
              <a:rPr lang="en-US" err="1"/>
              <a:t>ocultan</a:t>
            </a:r>
            <a:r>
              <a:rPr lang="en-US"/>
              <a:t> sus </a:t>
            </a:r>
            <a:r>
              <a:rPr lang="en-US" err="1"/>
              <a:t>secretos</a:t>
            </a:r>
            <a:r>
              <a:rPr lang="en-US"/>
              <a:t> </a:t>
            </a:r>
            <a:r>
              <a:rPr lang="en-US" err="1"/>
              <a:t>en</a:t>
            </a:r>
            <a:r>
              <a:rPr lang="en-US"/>
              <a:t> </a:t>
            </a:r>
            <a:r>
              <a:rPr lang="en-US" err="1"/>
              <a:t>cada</a:t>
            </a:r>
            <a:r>
              <a:rPr lang="en-US"/>
              <a:t> </a:t>
            </a:r>
            <a:r>
              <a:rPr lang="en-US" err="1"/>
              <a:t>esquina</a:t>
            </a:r>
            <a:r>
              <a:rPr lang="en-US"/>
              <a:t> </a:t>
            </a:r>
            <a:r>
              <a:rPr lang="en-US" err="1"/>
              <a:t>muda</a:t>
            </a:r>
            <a:r>
              <a:rPr lang="en-US"/>
              <a:t>. </a:t>
            </a:r>
          </a:p>
          <a:p>
            <a:pPr algn="ctr"/>
            <a:r>
              <a:rPr lang="en-US"/>
              <a:t>Entre luces y sombras, se </a:t>
            </a:r>
            <a:r>
              <a:rPr lang="en-US" err="1"/>
              <a:t>teje</a:t>
            </a:r>
            <a:r>
              <a:rPr lang="en-US"/>
              <a:t> </a:t>
            </a:r>
            <a:r>
              <a:rPr lang="en-US" err="1"/>
              <a:t>su</a:t>
            </a:r>
            <a:r>
              <a:rPr lang="en-US"/>
              <a:t> enigma </a:t>
            </a:r>
            <a:r>
              <a:rPr lang="en-US" err="1"/>
              <a:t>sutil</a:t>
            </a:r>
            <a:r>
              <a:rPr lang="en-US"/>
              <a:t>, </a:t>
            </a:r>
          </a:p>
          <a:p>
            <a:pPr algn="ctr"/>
            <a:r>
              <a:rPr lang="en-US"/>
              <a:t>un barrio de </a:t>
            </a:r>
            <a:r>
              <a:rPr lang="en-US" err="1"/>
              <a:t>contrastes</a:t>
            </a:r>
            <a:r>
              <a:rPr lang="en-US"/>
              <a:t>, de </a:t>
            </a:r>
            <a:r>
              <a:rPr lang="en-US" err="1"/>
              <a:t>pasiones</a:t>
            </a:r>
            <a:r>
              <a:rPr lang="en-US"/>
              <a:t> </a:t>
            </a:r>
            <a:r>
              <a:rPr lang="en-US" err="1"/>
              <a:t>en</a:t>
            </a:r>
            <a:r>
              <a:rPr lang="en-US"/>
              <a:t> </a:t>
            </a:r>
            <a:r>
              <a:rPr lang="en-US" err="1"/>
              <a:t>exilio</a:t>
            </a:r>
            <a:r>
              <a:rPr lang="en-US"/>
              <a:t>. </a:t>
            </a:r>
          </a:p>
          <a:p>
            <a:pPr algn="ctr"/>
            <a:r>
              <a:rPr lang="en-US"/>
              <a:t>. </a:t>
            </a:r>
          </a:p>
          <a:p>
            <a:pPr algn="ctr"/>
            <a:r>
              <a:rPr lang="en-US"/>
              <a:t>El </a:t>
            </a:r>
            <a:r>
              <a:rPr lang="en-US" err="1"/>
              <a:t>Raval</a:t>
            </a:r>
            <a:r>
              <a:rPr lang="en-US"/>
              <a:t>, doble </a:t>
            </a:r>
            <a:r>
              <a:rPr lang="en-US" err="1"/>
              <a:t>sentido</a:t>
            </a:r>
            <a:r>
              <a:rPr lang="en-US"/>
              <a:t>, </a:t>
            </a:r>
            <a:r>
              <a:rPr lang="en-US" err="1"/>
              <a:t>en</a:t>
            </a:r>
            <a:r>
              <a:rPr lang="en-US"/>
              <a:t> </a:t>
            </a:r>
            <a:r>
              <a:rPr lang="en-US" err="1"/>
              <a:t>cada</a:t>
            </a:r>
            <a:r>
              <a:rPr lang="en-US"/>
              <a:t> verso se </a:t>
            </a:r>
            <a:r>
              <a:rPr lang="en-US" err="1"/>
              <a:t>esconde</a:t>
            </a:r>
            <a:r>
              <a:rPr lang="en-US"/>
              <a:t>, </a:t>
            </a:r>
          </a:p>
          <a:p>
            <a:pPr algn="ctr"/>
            <a:r>
              <a:rPr lang="en-US"/>
              <a:t>un </a:t>
            </a:r>
            <a:r>
              <a:rPr lang="en-US" err="1"/>
              <a:t>poema</a:t>
            </a:r>
            <a:r>
              <a:rPr lang="en-US"/>
              <a:t> </a:t>
            </a:r>
            <a:r>
              <a:rPr lang="en-US" err="1"/>
              <a:t>inacabado</a:t>
            </a:r>
            <a:r>
              <a:rPr lang="en-US"/>
              <a:t>, un </a:t>
            </a:r>
            <a:r>
              <a:rPr lang="en-US" err="1"/>
              <a:t>problema</a:t>
            </a:r>
            <a:r>
              <a:rPr lang="en-US"/>
              <a:t> que </a:t>
            </a:r>
            <a:r>
              <a:rPr lang="en-US" err="1"/>
              <a:t>responde</a:t>
            </a:r>
            <a:r>
              <a:rPr lang="en-US"/>
              <a:t>. </a:t>
            </a:r>
          </a:p>
          <a:p>
            <a:pPr algn="ctr"/>
            <a:r>
              <a:rPr lang="en-US" err="1"/>
              <a:t>Así</a:t>
            </a:r>
            <a:r>
              <a:rPr lang="en-US"/>
              <a:t>, </a:t>
            </a:r>
            <a:r>
              <a:rPr lang="en-US" err="1"/>
              <a:t>el</a:t>
            </a:r>
            <a:r>
              <a:rPr lang="en-US"/>
              <a:t> </a:t>
            </a:r>
            <a:r>
              <a:rPr lang="en-US" err="1"/>
              <a:t>Raval</a:t>
            </a:r>
            <a:r>
              <a:rPr lang="en-US"/>
              <a:t> de Barcelona, </a:t>
            </a:r>
            <a:r>
              <a:rPr lang="en-US" err="1"/>
              <a:t>en</a:t>
            </a:r>
            <a:r>
              <a:rPr lang="en-US"/>
              <a:t> sus dos </a:t>
            </a:r>
            <a:r>
              <a:rPr lang="en-US" err="1"/>
              <a:t>personalidades</a:t>
            </a:r>
            <a:r>
              <a:rPr lang="en-US"/>
              <a:t> </a:t>
            </a:r>
          </a:p>
          <a:p>
            <a:pPr algn="ctr"/>
            <a:r>
              <a:rPr lang="en-US" err="1"/>
              <a:t>esconde</a:t>
            </a:r>
            <a:r>
              <a:rPr lang="en-US"/>
              <a:t> mil </a:t>
            </a:r>
            <a:r>
              <a:rPr lang="en-US" err="1"/>
              <a:t>historias</a:t>
            </a:r>
            <a:r>
              <a:rPr lang="en-US"/>
              <a:t> </a:t>
            </a:r>
            <a:r>
              <a:rPr lang="en-US" err="1"/>
              <a:t>en</a:t>
            </a:r>
            <a:r>
              <a:rPr lang="en-US"/>
              <a:t> sus </a:t>
            </a:r>
            <a:r>
              <a:rPr lang="en-US" err="1"/>
              <a:t>estrechas</a:t>
            </a:r>
            <a:r>
              <a:rPr lang="en-US"/>
              <a:t> </a:t>
            </a:r>
            <a:r>
              <a:rPr lang="en-US" err="1"/>
              <a:t>calles</a:t>
            </a:r>
            <a:r>
              <a:rPr lang="en-US"/>
              <a:t>. </a:t>
            </a:r>
          </a:p>
          <a:p>
            <a:pPr algn="ctr"/>
            <a:r>
              <a:rPr lang="en-US"/>
              <a:t> </a:t>
            </a:r>
          </a:p>
        </p:txBody>
      </p:sp>
      <p:sp>
        <p:nvSpPr>
          <p:cNvPr id="6" name="Text Placeholder 5">
            <a:extLst>
              <a:ext uri="{FF2B5EF4-FFF2-40B4-BE49-F238E27FC236}">
                <a16:creationId xmlns:a16="http://schemas.microsoft.com/office/drawing/2014/main" id="{8ECE4C63-EBF8-C682-A509-D156DBBBD98E}"/>
              </a:ext>
            </a:extLst>
          </p:cNvPr>
          <p:cNvSpPr>
            <a:spLocks noGrp="1"/>
          </p:cNvSpPr>
          <p:nvPr>
            <p:ph type="body" sz="quarter" idx="15"/>
          </p:nvPr>
        </p:nvSpPr>
        <p:spPr>
          <a:xfrm>
            <a:off x="6063294" y="1832640"/>
            <a:ext cx="2376486" cy="232345"/>
          </a:xfrm>
        </p:spPr>
        <p:txBody>
          <a:bodyPr>
            <a:normAutofit lnSpcReduction="10000"/>
          </a:bodyPr>
          <a:lstStyle/>
          <a:p>
            <a:r>
              <a:rPr lang="en-US" b="1"/>
              <a:t>El </a:t>
            </a:r>
            <a:r>
              <a:rPr lang="en-US" b="1" err="1"/>
              <a:t>Raval</a:t>
            </a:r>
            <a:r>
              <a:rPr lang="en-US" b="1"/>
              <a:t> </a:t>
            </a:r>
          </a:p>
        </p:txBody>
      </p:sp>
      <p:sp>
        <p:nvSpPr>
          <p:cNvPr id="7" name="Text Placeholder 6">
            <a:extLst>
              <a:ext uri="{FF2B5EF4-FFF2-40B4-BE49-F238E27FC236}">
                <a16:creationId xmlns:a16="http://schemas.microsoft.com/office/drawing/2014/main" id="{4FB79022-E050-1617-3BD2-4F535BF1F031}"/>
              </a:ext>
            </a:extLst>
          </p:cNvPr>
          <p:cNvSpPr>
            <a:spLocks noGrp="1"/>
          </p:cNvSpPr>
          <p:nvPr>
            <p:ph type="body" sz="quarter" idx="16"/>
          </p:nvPr>
        </p:nvSpPr>
        <p:spPr>
          <a:xfrm>
            <a:off x="7085722" y="4194996"/>
            <a:ext cx="1432971" cy="184794"/>
          </a:xfrm>
        </p:spPr>
        <p:txBody>
          <a:bodyPr>
            <a:normAutofit fontScale="70000" lnSpcReduction="20000"/>
          </a:bodyPr>
          <a:lstStyle/>
          <a:p>
            <a:r>
              <a:rPr lang="en-US"/>
              <a:t>By </a:t>
            </a:r>
            <a:r>
              <a:rPr lang="en-US" err="1"/>
              <a:t>Sibbir</a:t>
            </a:r>
            <a:r>
              <a:rPr lang="en-US"/>
              <a:t> </a:t>
            </a:r>
            <a:r>
              <a:rPr lang="en-US" err="1"/>
              <a:t>Selehin</a:t>
            </a:r>
            <a:r>
              <a:rPr lang="en-US"/>
              <a:t> (in Spanish)</a:t>
            </a:r>
          </a:p>
        </p:txBody>
      </p:sp>
    </p:spTree>
    <p:extLst>
      <p:ext uri="{BB962C8B-B14F-4D97-AF65-F5344CB8AC3E}">
        <p14:creationId xmlns:p14="http://schemas.microsoft.com/office/powerpoint/2010/main" val="421716228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7898A-4679-112B-197D-6E837408D791}"/>
              </a:ext>
            </a:extLst>
          </p:cNvPr>
          <p:cNvSpPr>
            <a:spLocks noGrp="1"/>
          </p:cNvSpPr>
          <p:nvPr>
            <p:ph type="body" sz="quarter" idx="10"/>
          </p:nvPr>
        </p:nvSpPr>
        <p:spPr>
          <a:xfrm>
            <a:off x="1163394" y="1282131"/>
            <a:ext cx="10296529" cy="325103"/>
          </a:xfrm>
        </p:spPr>
        <p:txBody>
          <a:bodyPr vert="horz" lIns="91440" tIns="45720" rIns="91440" bIns="45720" rtlCol="0" anchor="t">
            <a:normAutofit fontScale="85000" lnSpcReduction="20000"/>
          </a:bodyPr>
          <a:lstStyle/>
          <a:p>
            <a:r>
              <a:rPr lang="en-US">
                <a:latin typeface="Avenir Next LT Pro"/>
                <a:cs typeface="Calibri"/>
              </a:rPr>
              <a:t>Zuzanna </a:t>
            </a:r>
            <a:r>
              <a:rPr lang="en-US" err="1">
                <a:latin typeface="Avenir Next LT Pro"/>
                <a:cs typeface="Calibri"/>
              </a:rPr>
              <a:t>Dawidziuk</a:t>
            </a:r>
            <a:r>
              <a:rPr lang="en-US">
                <a:latin typeface="Avenir Next LT Pro"/>
                <a:cs typeface="Calibri"/>
              </a:rPr>
              <a:t> (Year 7)</a:t>
            </a:r>
          </a:p>
        </p:txBody>
      </p:sp>
      <p:sp>
        <p:nvSpPr>
          <p:cNvPr id="3" name="Text Placeholder 2">
            <a:extLst>
              <a:ext uri="{FF2B5EF4-FFF2-40B4-BE49-F238E27FC236}">
                <a16:creationId xmlns:a16="http://schemas.microsoft.com/office/drawing/2014/main" id="{6F09EEFE-8337-8AB9-69FE-2A33435BA302}"/>
              </a:ext>
            </a:extLst>
          </p:cNvPr>
          <p:cNvSpPr>
            <a:spLocks noGrp="1"/>
          </p:cNvSpPr>
          <p:nvPr>
            <p:ph type="body" sz="quarter" idx="11"/>
          </p:nvPr>
        </p:nvSpPr>
        <p:spPr>
          <a:xfrm>
            <a:off x="1163395" y="1635358"/>
            <a:ext cx="10296527" cy="260433"/>
          </a:xfrm>
        </p:spPr>
        <p:txBody>
          <a:bodyPr vert="horz" lIns="91440" tIns="45720" rIns="91440" bIns="45720" rtlCol="0" anchor="t">
            <a:normAutofit fontScale="85000" lnSpcReduction="20000"/>
          </a:bodyPr>
          <a:lstStyle/>
          <a:p>
            <a:r>
              <a:rPr lang="en-US">
                <a:latin typeface="Avenir Next LT Pro"/>
                <a:cs typeface="Calibri Light"/>
              </a:rPr>
              <a:t>Sale Grammar School</a:t>
            </a:r>
          </a:p>
        </p:txBody>
      </p:sp>
      <p:sp>
        <p:nvSpPr>
          <p:cNvPr id="4" name="Text Placeholder 3">
            <a:extLst>
              <a:ext uri="{FF2B5EF4-FFF2-40B4-BE49-F238E27FC236}">
                <a16:creationId xmlns:a16="http://schemas.microsoft.com/office/drawing/2014/main" id="{1EAF4FA0-54F7-B69B-ACED-2869BE7CE57A}"/>
              </a:ext>
            </a:extLst>
          </p:cNvPr>
          <p:cNvSpPr>
            <a:spLocks noGrp="1"/>
          </p:cNvSpPr>
          <p:nvPr>
            <p:ph type="body" sz="quarter" idx="12"/>
          </p:nvPr>
        </p:nvSpPr>
        <p:spPr>
          <a:xfrm>
            <a:off x="1469654" y="2208423"/>
            <a:ext cx="3629089" cy="3107567"/>
          </a:xfrm>
        </p:spPr>
        <p:txBody>
          <a:bodyPr vert="horz" lIns="91440" tIns="45720" rIns="91440" bIns="45720" rtlCol="0" anchor="t">
            <a:normAutofit lnSpcReduction="10000"/>
          </a:bodyPr>
          <a:lstStyle/>
          <a:p>
            <a:r>
              <a:rPr lang="en-US" sz="1200">
                <a:latin typeface="Avenir Next LT Pro"/>
                <a:cs typeface="Calibri Light"/>
              </a:rPr>
              <a:t>This poem, written by </a:t>
            </a:r>
            <a:r>
              <a:rPr lang="en-US" sz="1200" err="1">
                <a:latin typeface="Avenir Next LT Pro"/>
                <a:cs typeface="Calibri Light"/>
              </a:rPr>
              <a:t>Wtadystaw</a:t>
            </a:r>
            <a:r>
              <a:rPr lang="en-US" sz="1200">
                <a:latin typeface="Avenir Next LT Pro"/>
                <a:cs typeface="Calibri Light"/>
              </a:rPr>
              <a:t> Betza, has a few titles, like ‘</a:t>
            </a:r>
            <a:r>
              <a:rPr lang="en-US" sz="1200" err="1">
                <a:latin typeface="Avenir Next LT Pro"/>
                <a:cs typeface="Calibri Light"/>
              </a:rPr>
              <a:t>Wyznanie</a:t>
            </a:r>
            <a:r>
              <a:rPr lang="en-US" sz="1200">
                <a:latin typeface="Avenir Next LT Pro"/>
                <a:cs typeface="Calibri Light"/>
              </a:rPr>
              <a:t> </a:t>
            </a:r>
            <a:r>
              <a:rPr lang="en-US" sz="1200" err="1">
                <a:latin typeface="Avenir Next LT Pro"/>
                <a:cs typeface="Calibri Light"/>
              </a:rPr>
              <a:t>Wiary</a:t>
            </a:r>
            <a:r>
              <a:rPr lang="en-US" sz="1200">
                <a:latin typeface="Avenir Next LT Pro"/>
                <a:cs typeface="Calibri Light"/>
              </a:rPr>
              <a:t> </a:t>
            </a:r>
            <a:r>
              <a:rPr lang="en-US" sz="1200" err="1">
                <a:latin typeface="Avenir Next LT Pro"/>
                <a:cs typeface="Calibri Light"/>
              </a:rPr>
              <a:t>Dzieciecia</a:t>
            </a:r>
            <a:r>
              <a:rPr lang="en-US" sz="1200">
                <a:latin typeface="Avenir Next LT Pro"/>
                <a:cs typeface="Calibri Light"/>
              </a:rPr>
              <a:t>’ (Confessions of faith of a Polish Child.)  It was published in 1900, when Poland was deprived of its independence. During this time, proper education for children was even more important than today.  </a:t>
            </a:r>
          </a:p>
          <a:p>
            <a:endParaRPr lang="en-US" sz="1200">
              <a:latin typeface="Avenir Next LT Pro"/>
            </a:endParaRPr>
          </a:p>
          <a:p>
            <a:r>
              <a:rPr lang="en-US" sz="1200">
                <a:latin typeface="Avenir Next LT Pro"/>
                <a:cs typeface="Calibri Light"/>
              </a:rPr>
              <a:t>Only instilling patriotic values in subsequent generations allowed Polish identity to survive. For this reason, poets created simple, accessible poems that made it easier to learn national signs and symbols.   </a:t>
            </a:r>
          </a:p>
          <a:p>
            <a:endParaRPr lang="en-US" sz="1200">
              <a:latin typeface="Avenir Next LT Pro"/>
            </a:endParaRPr>
          </a:p>
          <a:p>
            <a:r>
              <a:rPr lang="en-US" sz="1200">
                <a:latin typeface="Avenir Next LT Pro"/>
                <a:cs typeface="Calibri Light"/>
              </a:rPr>
              <a:t>This poem has a call and response structure. The child’s answers are fairly simple, but they contain the essence of Polish national identity</a:t>
            </a:r>
            <a:r>
              <a:rPr lang="en-US">
                <a:latin typeface="Avenir Next LT Pro"/>
                <a:cs typeface="Calibri Light"/>
              </a:rPr>
              <a:t>. </a:t>
            </a:r>
          </a:p>
        </p:txBody>
      </p:sp>
      <p:pic>
        <p:nvPicPr>
          <p:cNvPr id="8" name="Picture 7" descr="A poster with a flag and a eagle&#10;&#10;Description automatically generated">
            <a:extLst>
              <a:ext uri="{FF2B5EF4-FFF2-40B4-BE49-F238E27FC236}">
                <a16:creationId xmlns:a16="http://schemas.microsoft.com/office/drawing/2014/main" id="{DE839C20-AEDC-1119-F33E-5D7228EA1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979418"/>
            <a:ext cx="4662188" cy="5878581"/>
          </a:xfrm>
          <a:prstGeom prst="rect">
            <a:avLst/>
          </a:prstGeom>
        </p:spPr>
      </p:pic>
      <p:sp>
        <p:nvSpPr>
          <p:cNvPr id="9" name="Text Placeholder 3">
            <a:extLst>
              <a:ext uri="{FF2B5EF4-FFF2-40B4-BE49-F238E27FC236}">
                <a16:creationId xmlns:a16="http://schemas.microsoft.com/office/drawing/2014/main" id="{FAF34657-D155-7F87-3473-85AC96BED670}"/>
              </a:ext>
            </a:extLst>
          </p:cNvPr>
          <p:cNvSpPr txBox="1">
            <a:spLocks/>
          </p:cNvSpPr>
          <p:nvPr/>
        </p:nvSpPr>
        <p:spPr>
          <a:xfrm>
            <a:off x="6006218" y="671783"/>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err="1"/>
              <a:t>Katechizm</a:t>
            </a:r>
            <a:r>
              <a:rPr lang="en-US"/>
              <a:t> </a:t>
            </a:r>
          </a:p>
        </p:txBody>
      </p:sp>
      <p:sp>
        <p:nvSpPr>
          <p:cNvPr id="10" name="Text Placeholder 3">
            <a:extLst>
              <a:ext uri="{FF2B5EF4-FFF2-40B4-BE49-F238E27FC236}">
                <a16:creationId xmlns:a16="http://schemas.microsoft.com/office/drawing/2014/main" id="{5C316583-49D6-262C-91BA-2CB01BC7C80C}"/>
              </a:ext>
            </a:extLst>
          </p:cNvPr>
          <p:cNvSpPr txBox="1">
            <a:spLocks/>
          </p:cNvSpPr>
          <p:nvPr/>
        </p:nvSpPr>
        <p:spPr>
          <a:xfrm>
            <a:off x="6006218" y="6248363"/>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a:t>
            </a:r>
            <a:r>
              <a:rPr lang="en-US" err="1"/>
              <a:t>Wtadystaw</a:t>
            </a:r>
            <a:r>
              <a:rPr lang="en-US"/>
              <a:t> </a:t>
            </a:r>
            <a:r>
              <a:rPr lang="en-US" err="1"/>
              <a:t>Betza</a:t>
            </a:r>
            <a:r>
              <a:rPr lang="en-US"/>
              <a:t> (in Polish)  </a:t>
            </a:r>
          </a:p>
        </p:txBody>
      </p:sp>
    </p:spTree>
    <p:extLst>
      <p:ext uri="{BB962C8B-B14F-4D97-AF65-F5344CB8AC3E}">
        <p14:creationId xmlns:p14="http://schemas.microsoft.com/office/powerpoint/2010/main" val="38927582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BEB708-465D-9F72-558D-2B60D3331DB8}"/>
              </a:ext>
            </a:extLst>
          </p:cNvPr>
          <p:cNvSpPr>
            <a:spLocks noGrp="1"/>
          </p:cNvSpPr>
          <p:nvPr>
            <p:ph type="body" sz="quarter" idx="10"/>
          </p:nvPr>
        </p:nvSpPr>
        <p:spPr>
          <a:xfrm>
            <a:off x="1054923" y="1303008"/>
            <a:ext cx="3052310" cy="314665"/>
          </a:xfrm>
        </p:spPr>
        <p:txBody>
          <a:bodyPr vert="horz" lIns="91440" tIns="45720" rIns="91440" bIns="45720" rtlCol="0" anchor="t">
            <a:normAutofit fontScale="85000" lnSpcReduction="20000"/>
          </a:bodyPr>
          <a:lstStyle/>
          <a:p>
            <a:r>
              <a:rPr lang="en-US">
                <a:latin typeface="Avenir Next LT Pro"/>
                <a:cs typeface="Calibri"/>
              </a:rPr>
              <a:t>Al Ayman Sarker (Year 9)</a:t>
            </a:r>
          </a:p>
        </p:txBody>
      </p:sp>
      <p:sp>
        <p:nvSpPr>
          <p:cNvPr id="3" name="Text Placeholder 2">
            <a:extLst>
              <a:ext uri="{FF2B5EF4-FFF2-40B4-BE49-F238E27FC236}">
                <a16:creationId xmlns:a16="http://schemas.microsoft.com/office/drawing/2014/main" id="{9B8E46C0-12F7-FA19-37B6-396186C2F4B2}"/>
              </a:ext>
            </a:extLst>
          </p:cNvPr>
          <p:cNvSpPr>
            <a:spLocks noGrp="1"/>
          </p:cNvSpPr>
          <p:nvPr>
            <p:ph type="body" sz="quarter" idx="11"/>
          </p:nvPr>
        </p:nvSpPr>
        <p:spPr>
          <a:xfrm>
            <a:off x="1054924" y="1624921"/>
            <a:ext cx="3052308" cy="312624"/>
          </a:xfrm>
        </p:spPr>
        <p:txBody>
          <a:bodyPr vert="horz" lIns="91440" tIns="45720" rIns="91440" bIns="45720" rtlCol="0" anchor="t">
            <a:normAutofit fontScale="85000" lnSpcReduction="10000"/>
          </a:bodyPr>
          <a:lstStyle/>
          <a:p>
            <a:r>
              <a:rPr lang="en-US">
                <a:latin typeface="Avenir Next LT Pro"/>
                <a:cs typeface="Calibri Light"/>
              </a:rPr>
              <a:t>St Bernard’s Catholic High School</a:t>
            </a:r>
          </a:p>
        </p:txBody>
      </p:sp>
      <p:sp>
        <p:nvSpPr>
          <p:cNvPr id="4" name="Text Placeholder 3">
            <a:extLst>
              <a:ext uri="{FF2B5EF4-FFF2-40B4-BE49-F238E27FC236}">
                <a16:creationId xmlns:a16="http://schemas.microsoft.com/office/drawing/2014/main" id="{55ABA8DF-70C4-96C6-216E-93C6853ACD9F}"/>
              </a:ext>
            </a:extLst>
          </p:cNvPr>
          <p:cNvSpPr>
            <a:spLocks noGrp="1"/>
          </p:cNvSpPr>
          <p:nvPr>
            <p:ph type="body" sz="quarter" idx="12"/>
          </p:nvPr>
        </p:nvSpPr>
        <p:spPr>
          <a:xfrm>
            <a:off x="1034048" y="2396314"/>
            <a:ext cx="3054979" cy="2804855"/>
          </a:xfrm>
        </p:spPr>
        <p:txBody>
          <a:bodyPr vert="horz" lIns="91440" tIns="45720" rIns="91440" bIns="45720" rtlCol="0" anchor="t">
            <a:normAutofit/>
          </a:bodyPr>
          <a:lstStyle/>
          <a:p>
            <a:r>
              <a:rPr lang="en-US">
                <a:latin typeface="Avenir Next LT Pro"/>
                <a:cs typeface="Calibri Light"/>
              </a:rPr>
              <a:t>It has been well over three years since I last experienced the weather of Bangladeshi seasons, and due to Covid, it’s been four years since I truly enjoyed them outdoors.  </a:t>
            </a:r>
          </a:p>
          <a:p>
            <a:r>
              <a:rPr lang="en-US">
                <a:latin typeface="Avenir Next LT Pro"/>
                <a:cs typeface="Calibri Light"/>
              </a:rPr>
              <a:t> </a:t>
            </a:r>
          </a:p>
          <a:p>
            <a:r>
              <a:rPr lang="en-US">
                <a:latin typeface="Avenir Next LT Pro"/>
                <a:cs typeface="Calibri Light"/>
              </a:rPr>
              <a:t>This poem is an original account produced from fragments of my memory, attempting to recreate what it feels like to be present in each season in the Land of Six Seasons.  </a:t>
            </a:r>
          </a:p>
          <a:p>
            <a:r>
              <a:rPr lang="en-US">
                <a:latin typeface="Avenir Next LT Pro"/>
                <a:cs typeface="Calibri Light"/>
              </a:rPr>
              <a:t> </a:t>
            </a:r>
          </a:p>
          <a:p>
            <a:r>
              <a:rPr lang="en-US">
                <a:latin typeface="Avenir Next LT Pro"/>
                <a:cs typeface="Calibri Light"/>
              </a:rPr>
              <a:t>Drawing from the experiences of distant farmers I read about as a child, and what I personally saw, smelt, and felt, the aim was to express the environment and emotions of living through these seasons in a poetic fashion. </a:t>
            </a:r>
          </a:p>
        </p:txBody>
      </p:sp>
      <p:sp>
        <p:nvSpPr>
          <p:cNvPr id="5" name="Text Placeholder 4">
            <a:extLst>
              <a:ext uri="{FF2B5EF4-FFF2-40B4-BE49-F238E27FC236}">
                <a16:creationId xmlns:a16="http://schemas.microsoft.com/office/drawing/2014/main" id="{0B4867EB-AD72-74E3-8363-80EF32D3DA00}"/>
              </a:ext>
            </a:extLst>
          </p:cNvPr>
          <p:cNvSpPr>
            <a:spLocks noGrp="1"/>
          </p:cNvSpPr>
          <p:nvPr>
            <p:ph type="body" sz="quarter" idx="13"/>
          </p:nvPr>
        </p:nvSpPr>
        <p:spPr>
          <a:xfrm>
            <a:off x="5128751" y="1016314"/>
            <a:ext cx="6022193" cy="4927033"/>
          </a:xfrm>
        </p:spPr>
        <p:txBody>
          <a:bodyPr numCol="1"/>
          <a:lstStyle/>
          <a:p>
            <a:r>
              <a:rPr lang="en-GB"/>
              <a:t> </a:t>
            </a:r>
          </a:p>
        </p:txBody>
      </p:sp>
      <p:sp>
        <p:nvSpPr>
          <p:cNvPr id="6" name="Text Placeholder 5">
            <a:extLst>
              <a:ext uri="{FF2B5EF4-FFF2-40B4-BE49-F238E27FC236}">
                <a16:creationId xmlns:a16="http://schemas.microsoft.com/office/drawing/2014/main" id="{BD257ED0-D4ED-D9BE-DCF5-2215496C3EEB}"/>
              </a:ext>
            </a:extLst>
          </p:cNvPr>
          <p:cNvSpPr>
            <a:spLocks noGrp="1"/>
          </p:cNvSpPr>
          <p:nvPr>
            <p:ph type="body" sz="quarter" idx="14"/>
          </p:nvPr>
        </p:nvSpPr>
        <p:spPr>
          <a:xfrm>
            <a:off x="5315690" y="790434"/>
            <a:ext cx="2376486" cy="232345"/>
          </a:xfrm>
        </p:spPr>
        <p:txBody>
          <a:bodyPr>
            <a:normAutofit fontScale="92500"/>
          </a:bodyPr>
          <a:lstStyle/>
          <a:p>
            <a:r>
              <a:rPr lang="as-IN">
                <a:solidFill>
                  <a:srgbClr val="1E1E23"/>
                </a:solidFill>
                <a:effectLst/>
                <a:highlight>
                  <a:srgbClr val="F7F7F9"/>
                </a:highlight>
                <a:latin typeface="Vrinda" panose="020B0502040204020203" pitchFamily="34" charset="0"/>
              </a:rPr>
              <a:t>বাংলার ঋতু </a:t>
            </a:r>
            <a:r>
              <a:rPr lang="as-IN" b="1">
                <a:solidFill>
                  <a:srgbClr val="1E1E23"/>
                </a:solidFill>
                <a:effectLst/>
                <a:highlight>
                  <a:srgbClr val="F7F7F9"/>
                </a:highlight>
                <a:latin typeface="Arial" panose="020B0604020202020204" pitchFamily="34" charset="0"/>
              </a:rPr>
              <a:t>(</a:t>
            </a:r>
            <a:r>
              <a:rPr lang="en-US" b="1"/>
              <a:t>Seasons of Bengal)</a:t>
            </a:r>
          </a:p>
        </p:txBody>
      </p:sp>
      <p:sp>
        <p:nvSpPr>
          <p:cNvPr id="7" name="Text Placeholder 6">
            <a:extLst>
              <a:ext uri="{FF2B5EF4-FFF2-40B4-BE49-F238E27FC236}">
                <a16:creationId xmlns:a16="http://schemas.microsoft.com/office/drawing/2014/main" id="{3C752C5B-8658-14C2-DD04-10286E48BEFE}"/>
              </a:ext>
            </a:extLst>
          </p:cNvPr>
          <p:cNvSpPr>
            <a:spLocks noGrp="1"/>
          </p:cNvSpPr>
          <p:nvPr>
            <p:ph type="body" sz="quarter" idx="15"/>
          </p:nvPr>
        </p:nvSpPr>
        <p:spPr>
          <a:xfrm>
            <a:off x="5366576" y="5967156"/>
            <a:ext cx="3098658" cy="260432"/>
          </a:xfrm>
        </p:spPr>
        <p:txBody>
          <a:bodyPr/>
          <a:lstStyle/>
          <a:p>
            <a:r>
              <a:rPr lang="en-US"/>
              <a:t>By Al Ayman Sarker (in Bengali)</a:t>
            </a:r>
          </a:p>
        </p:txBody>
      </p:sp>
      <p:pic>
        <p:nvPicPr>
          <p:cNvPr id="10" name="Picture 9" descr="A screenshot of a text&#10;&#10;Description automatically generated">
            <a:extLst>
              <a:ext uri="{FF2B5EF4-FFF2-40B4-BE49-F238E27FC236}">
                <a16:creationId xmlns:a16="http://schemas.microsoft.com/office/drawing/2014/main" id="{54020C85-09DC-33C0-1F6B-BDD2C0F35BF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71076" y="1016314"/>
            <a:ext cx="4987323" cy="4905075"/>
          </a:xfrm>
          <a:prstGeom prst="rect">
            <a:avLst/>
          </a:prstGeom>
        </p:spPr>
      </p:pic>
      <p:pic>
        <p:nvPicPr>
          <p:cNvPr id="8" name="Picture 7" descr="A screenshot of a text&#10;&#10;Description automatically generated">
            <a:extLst>
              <a:ext uri="{FF2B5EF4-FFF2-40B4-BE49-F238E27FC236}">
                <a16:creationId xmlns:a16="http://schemas.microsoft.com/office/drawing/2014/main" id="{53EF8AB6-3DCB-B5CF-5ACB-5140B911D74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38346" y="985430"/>
            <a:ext cx="4792763" cy="4077920"/>
          </a:xfrm>
          <a:prstGeom prst="rect">
            <a:avLst/>
          </a:prstGeom>
        </p:spPr>
      </p:pic>
    </p:spTree>
    <p:extLst>
      <p:ext uri="{BB962C8B-B14F-4D97-AF65-F5344CB8AC3E}">
        <p14:creationId xmlns:p14="http://schemas.microsoft.com/office/powerpoint/2010/main" val="13929522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B07F409-EAB4-E3AC-18AC-72B0787228E4}"/>
              </a:ext>
            </a:extLst>
          </p:cNvPr>
          <p:cNvSpPr/>
          <p:nvPr/>
        </p:nvSpPr>
        <p:spPr>
          <a:xfrm>
            <a:off x="1059525" y="1718720"/>
            <a:ext cx="10489374" cy="468126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rown lines&#10;&#10;Description automatically generated">
            <a:extLst>
              <a:ext uri="{FF2B5EF4-FFF2-40B4-BE49-F238E27FC236}">
                <a16:creationId xmlns:a16="http://schemas.microsoft.com/office/drawing/2014/main" id="{CE0EDD16-9FE4-E607-096D-3C70C22C98A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5D765F4F-A56F-D58F-9137-1E83BE5B920B}"/>
              </a:ext>
            </a:extLst>
          </p:cNvPr>
          <p:cNvGraphicFramePr>
            <a:graphicFrameLocks noGrp="1"/>
          </p:cNvGraphicFramePr>
          <p:nvPr>
            <p:extLst>
              <p:ext uri="{D42A27DB-BD31-4B8C-83A1-F6EECF244321}">
                <p14:modId xmlns:p14="http://schemas.microsoft.com/office/powerpoint/2010/main" val="3016360170"/>
              </p:ext>
            </p:extLst>
          </p:nvPr>
        </p:nvGraphicFramePr>
        <p:xfrm>
          <a:off x="605424" y="1012520"/>
          <a:ext cx="11391448" cy="5598861"/>
        </p:xfrm>
        <a:graphic>
          <a:graphicData uri="http://schemas.openxmlformats.org/drawingml/2006/table">
            <a:tbl>
              <a:tblPr firstRow="1" bandRow="1">
                <a:tableStyleId>{5C22544A-7EE6-4342-B048-85BDC9FD1C3A}</a:tableStyleId>
              </a:tblPr>
              <a:tblGrid>
                <a:gridCol w="2847862">
                  <a:extLst>
                    <a:ext uri="{9D8B030D-6E8A-4147-A177-3AD203B41FA5}">
                      <a16:colId xmlns:a16="http://schemas.microsoft.com/office/drawing/2014/main" val="1215317699"/>
                    </a:ext>
                  </a:extLst>
                </a:gridCol>
                <a:gridCol w="2847862">
                  <a:extLst>
                    <a:ext uri="{9D8B030D-6E8A-4147-A177-3AD203B41FA5}">
                      <a16:colId xmlns:a16="http://schemas.microsoft.com/office/drawing/2014/main" val="42917413"/>
                    </a:ext>
                  </a:extLst>
                </a:gridCol>
                <a:gridCol w="2847862">
                  <a:extLst>
                    <a:ext uri="{9D8B030D-6E8A-4147-A177-3AD203B41FA5}">
                      <a16:colId xmlns:a16="http://schemas.microsoft.com/office/drawing/2014/main" val="3636953347"/>
                    </a:ext>
                  </a:extLst>
                </a:gridCol>
                <a:gridCol w="2847862">
                  <a:extLst>
                    <a:ext uri="{9D8B030D-6E8A-4147-A177-3AD203B41FA5}">
                      <a16:colId xmlns:a16="http://schemas.microsoft.com/office/drawing/2014/main" val="3181275094"/>
                    </a:ext>
                  </a:extLst>
                </a:gridCol>
              </a:tblGrid>
              <a:tr h="549581">
                <a:tc gridSpan="4">
                  <a:txBody>
                    <a:bodyPr/>
                    <a:lstStyle/>
                    <a:p>
                      <a:pPr algn="ctr"/>
                      <a:r>
                        <a:rPr lang="en-US" sz="2000" b="1" i="1">
                          <a:solidFill>
                            <a:srgbClr val="E24612"/>
                          </a:solidFill>
                          <a:latin typeface="Avenir Next LT Pro"/>
                          <a:cs typeface="Calibri"/>
                        </a:rPr>
                        <a:t>Mother Tongue winners this year came from: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320125"/>
                  </a:ext>
                </a:extLst>
              </a:tr>
              <a:tr h="686977">
                <a:tc>
                  <a:txBody>
                    <a:bodyPr/>
                    <a:lstStyle/>
                    <a:p>
                      <a:pPr algn="ctr">
                        <a:lnSpc>
                          <a:spcPct val="107000"/>
                        </a:lnSpc>
                        <a:spcAft>
                          <a:spcPts val="800"/>
                        </a:spcAft>
                      </a:pPr>
                      <a:r>
                        <a:rPr lang="en-GB" sz="1500" b="0" i="0">
                          <a:effectLst/>
                          <a:latin typeface="Avenir Next LT Pro"/>
                          <a:ea typeface="Calibri"/>
                          <a:cs typeface="Calibri Light"/>
                        </a:rPr>
                        <a:t>All Hallows Catholic College</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Altrincham Grammar School </a:t>
                      </a:r>
                      <a:br>
                        <a:rPr lang="en-GB" sz="1500" b="0" i="0">
                          <a:effectLst/>
                          <a:latin typeface="Avenir Next LT Pro"/>
                          <a:ea typeface="Calibri"/>
                          <a:cs typeface="Calibri Light"/>
                        </a:rPr>
                      </a:br>
                      <a:r>
                        <a:rPr lang="en-GB" sz="1500" b="0" i="0">
                          <a:effectLst/>
                          <a:latin typeface="Avenir Next LT Pro"/>
                          <a:ea typeface="Calibri"/>
                          <a:cs typeface="Calibri Light"/>
                        </a:rPr>
                        <a:t>for Girls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Archbishop Blanch C of E </a:t>
                      </a:r>
                      <a:br>
                        <a:rPr lang="en-GB" sz="1500" b="0" i="0">
                          <a:effectLst/>
                          <a:latin typeface="Avenir Next LT Pro"/>
                          <a:ea typeface="Calibri"/>
                          <a:cs typeface="Calibri Light"/>
                        </a:rPr>
                      </a:br>
                      <a:r>
                        <a:rPr lang="en-GB" sz="1500" b="0" i="0">
                          <a:effectLst/>
                          <a:latin typeface="Avenir Next LT Pro"/>
                          <a:ea typeface="Calibri"/>
                          <a:cs typeface="Calibri Light"/>
                        </a:rPr>
                        <a:t>High School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b="0" i="0">
                          <a:latin typeface="Avenir Next LT Pro"/>
                          <a:cs typeface="Calibri Light"/>
                        </a:rPr>
                        <a:t>Bolton School Girls Division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482807"/>
                  </a:ext>
                </a:extLst>
              </a:tr>
              <a:tr h="812923">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Bridgewater Primary School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Bury Grammar School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500" b="0" i="0">
                        <a:effectLst/>
                        <a:latin typeface="Avenir Next LT Pro"/>
                        <a:ea typeface="Calibri"/>
                        <a:cs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Cheadle Hulme High School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Co op Academy </a:t>
                      </a:r>
                      <a:r>
                        <a:rPr lang="en-GB" sz="1500" b="0" i="0" err="1">
                          <a:effectLst/>
                          <a:latin typeface="Avenir Next LT Pro"/>
                          <a:ea typeface="Calibri"/>
                          <a:cs typeface="Calibri Light"/>
                        </a:rPr>
                        <a:t>Priesthorpe</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5052240"/>
                  </a:ext>
                </a:extLst>
              </a:tr>
              <a:tr h="549581">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Dean Trust Ardwick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Didsbury High School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Fairfield High School for Girls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Falinge Park High School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68922"/>
                  </a:ext>
                </a:extLst>
              </a:tr>
              <a:tr h="686977">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err="1">
                          <a:effectLst/>
                          <a:latin typeface="Avenir Next LT Pro"/>
                          <a:ea typeface="Calibri"/>
                          <a:cs typeface="Calibri Light"/>
                        </a:rPr>
                        <a:t>Fallibroome</a:t>
                      </a:r>
                      <a:r>
                        <a:rPr lang="en-GB" sz="1500" b="0" i="0">
                          <a:effectLst/>
                          <a:latin typeface="Avenir Next LT Pro"/>
                          <a:ea typeface="Calibri"/>
                          <a:cs typeface="Calibri Light"/>
                        </a:rPr>
                        <a:t> Academy</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Lancaster Girls </a:t>
                      </a:r>
                      <a:br>
                        <a:rPr lang="en-GB" sz="1500" b="0" i="0">
                          <a:effectLst/>
                          <a:latin typeface="Avenir Next LT Pro"/>
                          <a:ea typeface="Calibri"/>
                          <a:cs typeface="Calibri Light"/>
                        </a:rPr>
                      </a:br>
                      <a:r>
                        <a:rPr lang="en-GB" sz="1500" b="0" i="0">
                          <a:effectLst/>
                          <a:latin typeface="Avenir Next LT Pro"/>
                          <a:ea typeface="Calibri"/>
                          <a:cs typeface="Calibri Light"/>
                        </a:rPr>
                        <a:t>Grammar School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Laurus Cheadle Hulme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London Academy of Excellence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316243"/>
                  </a:ext>
                </a:extLst>
              </a:tr>
              <a:tr h="686977">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Manor Park School and Nursery</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North Halifax Grammar School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Oldham Sixth Form College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effectLst/>
                          <a:latin typeface="Avenir Next LT Pro"/>
                          <a:ea typeface="Calibri"/>
                          <a:cs typeface="Calibri Light"/>
                        </a:rPr>
                        <a:t>Sale Grammar School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996654"/>
                  </a:ext>
                </a:extLst>
              </a:tr>
              <a:tr h="1076264">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St Bernard's Catholic </a:t>
                      </a:r>
                      <a:br>
                        <a:rPr lang="en-GB" sz="1500" b="0" i="0">
                          <a:effectLst/>
                          <a:latin typeface="Avenir Next LT Pro"/>
                          <a:ea typeface="Calibri"/>
                          <a:cs typeface="Calibri Light"/>
                        </a:rPr>
                      </a:br>
                      <a:r>
                        <a:rPr lang="en-GB" sz="1500" b="0" i="0">
                          <a:effectLst/>
                          <a:latin typeface="Avenir Next LT Pro"/>
                          <a:ea typeface="Calibri"/>
                          <a:cs typeface="Calibri Light"/>
                        </a:rPr>
                        <a:t>High School</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500" b="0" i="0">
                          <a:effectLst/>
                          <a:latin typeface="Avenir Next LT Pro"/>
                          <a:ea typeface="Calibri"/>
                          <a:cs typeface="Calibri Light"/>
                        </a:rPr>
                        <a:t>St John Fisher Catholic High</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St Monica's RC High School</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Weatherhead High School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0143478"/>
                  </a:ext>
                </a:extLst>
              </a:tr>
              <a:tr h="549581">
                <a:tc gridSpan="4">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effectLst/>
                          <a:latin typeface="Avenir Next LT Pro"/>
                          <a:ea typeface="Calibri"/>
                          <a:cs typeface="Calibri Light"/>
                        </a:rPr>
                        <a:t>Whalley Range High School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107000"/>
                        </a:lnSpc>
                        <a:spcAft>
                          <a:spcPts val="800"/>
                        </a:spcAft>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8590074"/>
                  </a:ext>
                </a:extLst>
              </a:tr>
            </a:tbl>
          </a:graphicData>
        </a:graphic>
      </p:graphicFrame>
    </p:spTree>
    <p:extLst>
      <p:ext uri="{BB962C8B-B14F-4D97-AF65-F5344CB8AC3E}">
        <p14:creationId xmlns:p14="http://schemas.microsoft.com/office/powerpoint/2010/main" val="362587297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D2986-B7C4-21E6-3922-3B09AE6E0D3C}"/>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Ireoluwa Adeyeye (Year 9)</a:t>
            </a:r>
          </a:p>
        </p:txBody>
      </p:sp>
      <p:sp>
        <p:nvSpPr>
          <p:cNvPr id="3" name="Text Placeholder 2">
            <a:extLst>
              <a:ext uri="{FF2B5EF4-FFF2-40B4-BE49-F238E27FC236}">
                <a16:creationId xmlns:a16="http://schemas.microsoft.com/office/drawing/2014/main" id="{AEBD9667-76D2-53ED-4F74-8427D6D68671}"/>
              </a:ext>
            </a:extLst>
          </p:cNvPr>
          <p:cNvSpPr>
            <a:spLocks noGrp="1"/>
          </p:cNvSpPr>
          <p:nvPr>
            <p:ph type="body" sz="quarter" idx="11"/>
          </p:nvPr>
        </p:nvSpPr>
        <p:spPr/>
        <p:txBody>
          <a:bodyPr vert="horz" lIns="91440" tIns="45720" rIns="91440" bIns="45720" rtlCol="0" anchor="t">
            <a:normAutofit fontScale="85000" lnSpcReduction="20000"/>
          </a:bodyPr>
          <a:lstStyle/>
          <a:p>
            <a:r>
              <a:rPr lang="en-US">
                <a:latin typeface="Avenir Next LT Pro"/>
                <a:cs typeface="Calibri Light"/>
              </a:rPr>
              <a:t>St Bernard’s Catholic High School</a:t>
            </a:r>
          </a:p>
        </p:txBody>
      </p:sp>
      <p:sp>
        <p:nvSpPr>
          <p:cNvPr id="4" name="Text Placeholder 3">
            <a:extLst>
              <a:ext uri="{FF2B5EF4-FFF2-40B4-BE49-F238E27FC236}">
                <a16:creationId xmlns:a16="http://schemas.microsoft.com/office/drawing/2014/main" id="{05ADA677-BD60-A0E9-475B-7D9635EB9552}"/>
              </a:ext>
            </a:extLst>
          </p:cNvPr>
          <p:cNvSpPr>
            <a:spLocks noGrp="1"/>
          </p:cNvSpPr>
          <p:nvPr>
            <p:ph type="body" sz="quarter" idx="12"/>
          </p:nvPr>
        </p:nvSpPr>
        <p:spPr/>
        <p:txBody>
          <a:bodyPr vert="horz" lIns="91440" tIns="45720" rIns="91440" bIns="45720" rtlCol="0" anchor="t">
            <a:normAutofit/>
          </a:bodyPr>
          <a:lstStyle/>
          <a:p>
            <a:r>
              <a:rPr lang="en-US">
                <a:latin typeface="Avenir Next LT Pro"/>
                <a:cs typeface="Calibri Light"/>
              </a:rPr>
              <a:t>I wrote this poem in reference to experiencing a different life when I moved from Nigeria to England a few years ago. The social problems in the world such as inequality, corruption and racism are much more evident here than in my own native country.   </a:t>
            </a:r>
          </a:p>
          <a:p>
            <a:endParaRPr lang="en-US">
              <a:latin typeface="Avenir Next LT Pro"/>
            </a:endParaRPr>
          </a:p>
          <a:p>
            <a:r>
              <a:rPr lang="en-US">
                <a:latin typeface="Avenir Next LT Pro"/>
                <a:cs typeface="Calibri Light"/>
              </a:rPr>
              <a:t>We must all </a:t>
            </a:r>
            <a:r>
              <a:rPr lang="en-US" err="1">
                <a:latin typeface="Avenir Next LT Pro"/>
                <a:cs typeface="Calibri Light"/>
              </a:rPr>
              <a:t>endeavour</a:t>
            </a:r>
            <a:r>
              <a:rPr lang="en-US">
                <a:latin typeface="Avenir Next LT Pro"/>
                <a:cs typeface="Calibri Light"/>
              </a:rPr>
              <a:t> to make the world a fairer place by ending our hatred and disrespectful attitude towards each other as, like I said at the end of my poem, life is worth living for. </a:t>
            </a:r>
          </a:p>
        </p:txBody>
      </p:sp>
      <p:sp>
        <p:nvSpPr>
          <p:cNvPr id="5" name="Text Placeholder 4">
            <a:extLst>
              <a:ext uri="{FF2B5EF4-FFF2-40B4-BE49-F238E27FC236}">
                <a16:creationId xmlns:a16="http://schemas.microsoft.com/office/drawing/2014/main" id="{45B97B39-F838-168C-A532-1DC03B7C2622}"/>
              </a:ext>
            </a:extLst>
          </p:cNvPr>
          <p:cNvSpPr>
            <a:spLocks noGrp="1"/>
          </p:cNvSpPr>
          <p:nvPr>
            <p:ph type="body" sz="quarter" idx="13"/>
          </p:nvPr>
        </p:nvSpPr>
        <p:spPr>
          <a:xfrm>
            <a:off x="4332288" y="2064985"/>
            <a:ext cx="4752974" cy="3460369"/>
          </a:xfrm>
        </p:spPr>
        <p:txBody>
          <a:bodyPr/>
          <a:lstStyle/>
          <a:p>
            <a:r>
              <a:rPr lang="en-US"/>
              <a:t>Ma </a:t>
            </a:r>
            <a:r>
              <a:rPr lang="en-US" err="1"/>
              <a:t>binu</a:t>
            </a:r>
            <a:r>
              <a:rPr lang="en-US"/>
              <a:t> </a:t>
            </a:r>
            <a:r>
              <a:rPr lang="en-US" err="1"/>
              <a:t>kekere</a:t>
            </a:r>
            <a:endParaRPr lang="en-US"/>
          </a:p>
          <a:p>
            <a:r>
              <a:rPr lang="en-US"/>
              <a:t>Ma </a:t>
            </a:r>
            <a:r>
              <a:rPr lang="en-US" err="1"/>
              <a:t>binu</a:t>
            </a:r>
            <a:r>
              <a:rPr lang="en-US"/>
              <a:t> pe won mu o</a:t>
            </a:r>
          </a:p>
          <a:p>
            <a:r>
              <a:rPr lang="en-US" err="1"/>
              <a:t>Wa</a:t>
            </a:r>
            <a:r>
              <a:rPr lang="en-US"/>
              <a:t> </a:t>
            </a:r>
            <a:r>
              <a:rPr lang="en-US" err="1"/>
              <a:t>sinu</a:t>
            </a:r>
            <a:r>
              <a:rPr lang="en-US"/>
              <a:t> aye </a:t>
            </a:r>
            <a:r>
              <a:rPr lang="en-US" err="1"/>
              <a:t>aiya</a:t>
            </a:r>
            <a:r>
              <a:rPr lang="en-US"/>
              <a:t> </a:t>
            </a:r>
            <a:r>
              <a:rPr lang="en-US" err="1"/>
              <a:t>yi</a:t>
            </a:r>
            <a:r>
              <a:rPr lang="en-US"/>
              <a:t>. </a:t>
            </a:r>
          </a:p>
          <a:p>
            <a:endParaRPr lang="en-US"/>
          </a:p>
          <a:p>
            <a:r>
              <a:rPr lang="en-US"/>
              <a:t>Aye </a:t>
            </a:r>
            <a:r>
              <a:rPr lang="en-US" err="1"/>
              <a:t>ibi</a:t>
            </a:r>
            <a:r>
              <a:rPr lang="en-US"/>
              <a:t> </a:t>
            </a:r>
            <a:r>
              <a:rPr lang="en-US" err="1"/>
              <a:t>ti</a:t>
            </a:r>
            <a:r>
              <a:rPr lang="en-US"/>
              <a:t> </a:t>
            </a:r>
            <a:r>
              <a:rPr lang="en-US" err="1"/>
              <a:t>awon</a:t>
            </a:r>
            <a:r>
              <a:rPr lang="en-US"/>
              <a:t> </a:t>
            </a:r>
            <a:r>
              <a:rPr lang="en-US" err="1"/>
              <a:t>okurin</a:t>
            </a:r>
            <a:r>
              <a:rPr lang="en-US"/>
              <a:t> </a:t>
            </a:r>
          </a:p>
          <a:p>
            <a:r>
              <a:rPr lang="en-US"/>
              <a:t>Tiw a </a:t>
            </a:r>
            <a:r>
              <a:rPr lang="en-US" err="1"/>
              <a:t>ni</a:t>
            </a:r>
            <a:r>
              <a:rPr lang="en-US"/>
              <a:t> yin fun </a:t>
            </a:r>
            <a:r>
              <a:rPr lang="en-US" err="1"/>
              <a:t>jije</a:t>
            </a:r>
            <a:r>
              <a:rPr lang="en-US"/>
              <a:t> a </a:t>
            </a:r>
          </a:p>
          <a:p>
            <a:r>
              <a:rPr lang="en-US" err="1"/>
              <a:t>Obinrin</a:t>
            </a:r>
            <a:r>
              <a:rPr lang="en-US"/>
              <a:t> </a:t>
            </a:r>
            <a:r>
              <a:rPr lang="en-US" err="1"/>
              <a:t>ni</a:t>
            </a:r>
            <a:r>
              <a:rPr lang="en-US"/>
              <a:t> a </a:t>
            </a:r>
          </a:p>
          <a:p>
            <a:r>
              <a:rPr lang="en-US" err="1"/>
              <a:t>Npe</a:t>
            </a:r>
            <a:r>
              <a:rPr lang="en-US"/>
              <a:t> </a:t>
            </a:r>
            <a:r>
              <a:rPr lang="en-US" err="1"/>
              <a:t>ni</a:t>
            </a:r>
            <a:r>
              <a:rPr lang="en-US"/>
              <a:t> </a:t>
            </a:r>
            <a:r>
              <a:rPr lang="en-US" err="1"/>
              <a:t>asewo</a:t>
            </a:r>
            <a:r>
              <a:rPr lang="en-US"/>
              <a:t>. </a:t>
            </a:r>
          </a:p>
          <a:p>
            <a:r>
              <a:rPr lang="en-US"/>
              <a:t>Aye </a:t>
            </a:r>
            <a:r>
              <a:rPr lang="en-US" err="1"/>
              <a:t>kan</a:t>
            </a:r>
            <a:r>
              <a:rPr lang="en-US"/>
              <a:t> </a:t>
            </a:r>
            <a:r>
              <a:rPr lang="en-US" err="1"/>
              <a:t>nibiti</a:t>
            </a:r>
            <a:r>
              <a:rPr lang="en-US"/>
              <a:t> </a:t>
            </a:r>
            <a:r>
              <a:rPr lang="en-US" err="1"/>
              <a:t>elyameyo</a:t>
            </a:r>
            <a:r>
              <a:rPr lang="en-US"/>
              <a:t> </a:t>
            </a:r>
          </a:p>
          <a:p>
            <a:r>
              <a:rPr lang="en-US"/>
              <a:t>Tun </a:t>
            </a:r>
            <a:r>
              <a:rPr lang="en-US" err="1"/>
              <a:t>dabi</a:t>
            </a:r>
            <a:r>
              <a:rPr lang="en-US"/>
              <a:t> </a:t>
            </a:r>
            <a:r>
              <a:rPr lang="en-US" err="1"/>
              <a:t>eni</a:t>
            </a:r>
            <a:r>
              <a:rPr lang="en-US"/>
              <a:t> pe </a:t>
            </a:r>
            <a:r>
              <a:rPr lang="en-US" err="1"/>
              <a:t>onyo</a:t>
            </a:r>
            <a:r>
              <a:rPr lang="en-US"/>
              <a:t> </a:t>
            </a:r>
            <a:r>
              <a:rPr lang="en-US" err="1"/>
              <a:t>kuro</a:t>
            </a:r>
            <a:r>
              <a:rPr lang="en-US"/>
              <a:t> </a:t>
            </a:r>
          </a:p>
          <a:p>
            <a:r>
              <a:rPr lang="en-US"/>
              <a:t>Ni </a:t>
            </a:r>
            <a:r>
              <a:rPr lang="en-US" err="1"/>
              <a:t>ipase</a:t>
            </a:r>
            <a:r>
              <a:rPr lang="en-US"/>
              <a:t> </a:t>
            </a:r>
            <a:r>
              <a:rPr lang="en-US" err="1"/>
              <a:t>paapaa</a:t>
            </a:r>
            <a:r>
              <a:rPr lang="en-US"/>
              <a:t> </a:t>
            </a:r>
            <a:r>
              <a:rPr lang="en-US" err="1"/>
              <a:t>lehin</a:t>
            </a:r>
            <a:r>
              <a:rPr lang="en-US"/>
              <a:t> </a:t>
            </a:r>
            <a:r>
              <a:rPr lang="en-US" err="1"/>
              <a:t>awon</a:t>
            </a:r>
            <a:r>
              <a:rPr lang="en-US"/>
              <a:t> </a:t>
            </a:r>
          </a:p>
          <a:p>
            <a:r>
              <a:rPr lang="en-US" err="1"/>
              <a:t>Ewadun</a:t>
            </a:r>
            <a:r>
              <a:rPr lang="en-US"/>
              <a:t> </a:t>
            </a:r>
            <a:r>
              <a:rPr lang="en-US" err="1"/>
              <a:t>ti</a:t>
            </a:r>
            <a:r>
              <a:rPr lang="en-US"/>
              <a:t> </a:t>
            </a:r>
            <a:r>
              <a:rPr lang="en-US" err="1"/>
              <a:t>ehonu</a:t>
            </a:r>
            <a:r>
              <a:rPr lang="en-US"/>
              <a:t> – </a:t>
            </a:r>
            <a:r>
              <a:rPr lang="en-US" err="1"/>
              <a:t>Irora</a:t>
            </a:r>
            <a:r>
              <a:rPr lang="en-US"/>
              <a:t> </a:t>
            </a:r>
          </a:p>
          <a:p>
            <a:r>
              <a:rPr lang="en-US"/>
              <a:t>Akon </a:t>
            </a:r>
            <a:r>
              <a:rPr lang="en-US" err="1"/>
              <a:t>ni</a:t>
            </a:r>
            <a:r>
              <a:rPr lang="en-US"/>
              <a:t> </a:t>
            </a:r>
            <a:r>
              <a:rPr lang="en-US" err="1"/>
              <a:t>asan</a:t>
            </a:r>
            <a:r>
              <a:rPr lang="en-US"/>
              <a:t>. </a:t>
            </a:r>
          </a:p>
          <a:p>
            <a:endParaRPr lang="en-US"/>
          </a:p>
          <a:p>
            <a:r>
              <a:rPr lang="en-US"/>
              <a:t>Ma </a:t>
            </a:r>
            <a:r>
              <a:rPr lang="en-US" err="1"/>
              <a:t>binu</a:t>
            </a:r>
            <a:r>
              <a:rPr lang="en-US"/>
              <a:t> pe </a:t>
            </a:r>
            <a:r>
              <a:rPr lang="en-US" err="1"/>
              <a:t>awon</a:t>
            </a:r>
            <a:r>
              <a:rPr lang="en-US"/>
              <a:t> </a:t>
            </a:r>
            <a:r>
              <a:rPr lang="en-US" err="1"/>
              <a:t>asnaju</a:t>
            </a:r>
            <a:r>
              <a:rPr lang="en-US"/>
              <a:t> </a:t>
            </a:r>
          </a:p>
          <a:p>
            <a:r>
              <a:rPr lang="en-US"/>
              <a:t>Iran </a:t>
            </a:r>
            <a:r>
              <a:rPr lang="en-US" err="1"/>
              <a:t>yii</a:t>
            </a:r>
            <a:r>
              <a:rPr lang="en-US"/>
              <a:t> </a:t>
            </a:r>
            <a:r>
              <a:rPr lang="en-US" err="1"/>
              <a:t>ti</a:t>
            </a:r>
            <a:r>
              <a:rPr lang="en-US"/>
              <a:t> fa </a:t>
            </a:r>
            <a:r>
              <a:rPr lang="en-US" err="1"/>
              <a:t>ibaje</a:t>
            </a:r>
            <a:r>
              <a:rPr lang="en-US"/>
              <a:t> </a:t>
            </a:r>
            <a:r>
              <a:rPr lang="en-US" err="1"/>
              <a:t>iori</a:t>
            </a:r>
            <a:r>
              <a:rPr lang="en-US"/>
              <a:t> </a:t>
            </a:r>
          </a:p>
          <a:p>
            <a:r>
              <a:rPr lang="en-US"/>
              <a:t>Iran </a:t>
            </a:r>
            <a:r>
              <a:rPr lang="en-US" err="1"/>
              <a:t>ti</a:t>
            </a:r>
            <a:r>
              <a:rPr lang="en-US"/>
              <a:t> </a:t>
            </a:r>
            <a:r>
              <a:rPr lang="en-US" err="1"/>
              <a:t>mbo</a:t>
            </a:r>
            <a:r>
              <a:rPr lang="en-US"/>
              <a:t>. </a:t>
            </a:r>
          </a:p>
          <a:p>
            <a:r>
              <a:rPr lang="en-US"/>
              <a:t>Ma </a:t>
            </a:r>
            <a:r>
              <a:rPr lang="en-US" err="1"/>
              <a:t>binu</a:t>
            </a:r>
            <a:r>
              <a:rPr lang="en-US"/>
              <a:t> pe </a:t>
            </a:r>
            <a:r>
              <a:rPr lang="en-US" err="1"/>
              <a:t>oni</a:t>
            </a:r>
            <a:r>
              <a:rPr lang="en-US"/>
              <a:t> </a:t>
            </a:r>
            <a:r>
              <a:rPr lang="en-US" err="1"/>
              <a:t>kati</a:t>
            </a:r>
            <a:r>
              <a:rPr lang="en-US"/>
              <a:t> </a:t>
            </a:r>
            <a:r>
              <a:rPr lang="en-US" err="1"/>
              <a:t>rir</a:t>
            </a:r>
            <a:r>
              <a:rPr lang="en-US"/>
              <a:t> </a:t>
            </a:r>
          </a:p>
          <a:p>
            <a:r>
              <a:rPr lang="en-US" err="1"/>
              <a:t>Otiti</a:t>
            </a:r>
            <a:r>
              <a:rPr lang="en-US"/>
              <a:t> </a:t>
            </a:r>
            <a:r>
              <a:rPr lang="en-US" err="1"/>
              <a:t>lile</a:t>
            </a:r>
            <a:r>
              <a:rPr lang="en-US"/>
              <a:t> </a:t>
            </a:r>
            <a:r>
              <a:rPr lang="en-US" err="1"/>
              <a:t>ti</a:t>
            </a:r>
            <a:r>
              <a:rPr lang="en-US"/>
              <a:t> </a:t>
            </a:r>
            <a:r>
              <a:rPr lang="en-US" err="1"/>
              <a:t>adbaye</a:t>
            </a:r>
            <a:r>
              <a:rPr lang="en-US"/>
              <a:t> </a:t>
            </a:r>
            <a:r>
              <a:rPr lang="en-US" err="1"/>
              <a:t>wa</a:t>
            </a:r>
            <a:r>
              <a:rPr lang="en-US"/>
              <a:t>. </a:t>
            </a:r>
          </a:p>
          <a:p>
            <a:endParaRPr lang="en-US"/>
          </a:p>
          <a:p>
            <a:r>
              <a:rPr lang="en-US"/>
              <a:t>Aye </a:t>
            </a:r>
            <a:r>
              <a:rPr lang="en-US" err="1"/>
              <a:t>kan</a:t>
            </a:r>
            <a:r>
              <a:rPr lang="en-US"/>
              <a:t> </a:t>
            </a:r>
            <a:r>
              <a:rPr lang="en-US" err="1"/>
              <a:t>ti</a:t>
            </a:r>
            <a:r>
              <a:rPr lang="en-US"/>
              <a:t> a </a:t>
            </a:r>
            <a:r>
              <a:rPr lang="en-US" err="1"/>
              <a:t>baje</a:t>
            </a:r>
            <a:r>
              <a:rPr lang="en-US"/>
              <a:t> </a:t>
            </a:r>
          </a:p>
          <a:p>
            <a:r>
              <a:rPr lang="en-US" err="1"/>
              <a:t>Pupo</a:t>
            </a:r>
            <a:r>
              <a:rPr lang="en-US"/>
              <a:t> lati moa won </a:t>
            </a:r>
          </a:p>
          <a:p>
            <a:r>
              <a:rPr lang="en-US" err="1"/>
              <a:t>Asise</a:t>
            </a:r>
            <a:r>
              <a:rPr lang="en-US"/>
              <a:t> tire </a:t>
            </a:r>
          </a:p>
          <a:p>
            <a:endParaRPr lang="en-US"/>
          </a:p>
          <a:p>
            <a:r>
              <a:rPr lang="en-US"/>
              <a:t>Aye </a:t>
            </a:r>
            <a:r>
              <a:rPr lang="en-US" err="1"/>
              <a:t>kan</a:t>
            </a:r>
            <a:r>
              <a:rPr lang="en-US"/>
              <a:t> </a:t>
            </a:r>
            <a:r>
              <a:rPr lang="en-US" err="1"/>
              <a:t>nibiti</a:t>
            </a:r>
            <a:r>
              <a:rPr lang="en-US"/>
              <a:t> </a:t>
            </a:r>
            <a:r>
              <a:rPr lang="en-US" err="1"/>
              <a:t>awujo</a:t>
            </a:r>
            <a:r>
              <a:rPr lang="en-US"/>
              <a:t> </a:t>
            </a:r>
          </a:p>
          <a:p>
            <a:r>
              <a:rPr lang="en-US"/>
              <a:t>Ti </a:t>
            </a:r>
            <a:r>
              <a:rPr lang="en-US" err="1"/>
              <a:t>dojuko</a:t>
            </a:r>
            <a:r>
              <a:rPr lang="en-US"/>
              <a:t> </a:t>
            </a:r>
            <a:r>
              <a:rPr lang="en-US" err="1"/>
              <a:t>ohun</a:t>
            </a:r>
            <a:r>
              <a:rPr lang="en-US"/>
              <a:t> </a:t>
            </a:r>
            <a:r>
              <a:rPr lang="en-US" err="1"/>
              <a:t>ti</a:t>
            </a:r>
            <a:r>
              <a:rPr lang="en-US"/>
              <a:t> ko </a:t>
            </a:r>
          </a:p>
          <a:p>
            <a:r>
              <a:rPr lang="en-US"/>
              <a:t>To </a:t>
            </a:r>
            <a:r>
              <a:rPr lang="en-US" err="1"/>
              <a:t>nigba</a:t>
            </a:r>
            <a:r>
              <a:rPr lang="en-US"/>
              <a:t> </a:t>
            </a:r>
            <a:r>
              <a:rPr lang="en-US" err="1"/>
              <a:t>ti</a:t>
            </a:r>
            <a:r>
              <a:rPr lang="en-US"/>
              <a:t> </a:t>
            </a:r>
            <a:r>
              <a:rPr lang="en-US" err="1"/>
              <a:t>awon</a:t>
            </a:r>
            <a:r>
              <a:rPr lang="en-US"/>
              <a:t> </a:t>
            </a:r>
            <a:r>
              <a:rPr lang="en-US" err="1"/>
              <a:t>ise</a:t>
            </a:r>
            <a:r>
              <a:rPr lang="en-US"/>
              <a:t> </a:t>
            </a:r>
          </a:p>
          <a:p>
            <a:r>
              <a:rPr lang="en-US" err="1"/>
              <a:t>Alaim</a:t>
            </a:r>
            <a:r>
              <a:rPr lang="en-US"/>
              <a:t> o </a:t>
            </a:r>
            <a:r>
              <a:rPr lang="en-US" err="1"/>
              <a:t>ti</a:t>
            </a:r>
            <a:r>
              <a:rPr lang="en-US"/>
              <a:t> n </a:t>
            </a:r>
            <a:r>
              <a:rPr lang="en-US" err="1"/>
              <a:t>sele</a:t>
            </a:r>
            <a:r>
              <a:rPr lang="en-US"/>
              <a:t> </a:t>
            </a:r>
            <a:r>
              <a:rPr lang="en-US" err="1"/>
              <a:t>ni</a:t>
            </a:r>
            <a:r>
              <a:rPr lang="en-US"/>
              <a:t> </a:t>
            </a:r>
          </a:p>
          <a:p>
            <a:r>
              <a:rPr lang="en-US" err="1"/>
              <a:t>Oju</a:t>
            </a:r>
            <a:r>
              <a:rPr lang="en-US"/>
              <a:t> </a:t>
            </a:r>
            <a:r>
              <a:rPr lang="en-US" err="1"/>
              <a:t>ti</a:t>
            </a:r>
            <a:r>
              <a:rPr lang="en-US"/>
              <a:t> o </a:t>
            </a:r>
            <a:r>
              <a:rPr lang="en-US" err="1"/>
              <a:t>han</a:t>
            </a:r>
            <a:r>
              <a:rPr lang="en-US"/>
              <a:t> </a:t>
            </a:r>
            <a:r>
              <a:rPr lang="en-US" err="1"/>
              <a:t>gbangba</a:t>
            </a:r>
            <a:r>
              <a:rPr lang="en-US"/>
              <a:t> </a:t>
            </a:r>
          </a:p>
          <a:p>
            <a:r>
              <a:rPr lang="en-US" err="1"/>
              <a:t>Bawo</a:t>
            </a:r>
            <a:r>
              <a:rPr lang="en-US"/>
              <a:t> </a:t>
            </a:r>
            <a:r>
              <a:rPr lang="en-US" err="1"/>
              <a:t>ni</a:t>
            </a:r>
            <a:r>
              <a:rPr lang="en-US"/>
              <a:t> a se </a:t>
            </a:r>
            <a:r>
              <a:rPr lang="en-US" err="1"/>
              <a:t>baje</a:t>
            </a:r>
            <a:r>
              <a:rPr lang="en-US"/>
              <a:t>. </a:t>
            </a:r>
          </a:p>
          <a:p>
            <a:endParaRPr lang="en-US"/>
          </a:p>
          <a:p>
            <a:r>
              <a:rPr lang="en-US"/>
              <a:t>Ma </a:t>
            </a:r>
            <a:r>
              <a:rPr lang="en-US" err="1"/>
              <a:t>binu</a:t>
            </a:r>
            <a:r>
              <a:rPr lang="en-US"/>
              <a:t>, a </a:t>
            </a:r>
            <a:r>
              <a:rPr lang="en-US" err="1"/>
              <a:t>binu</a:t>
            </a:r>
            <a:r>
              <a:rPr lang="en-US"/>
              <a:t>, se won </a:t>
            </a:r>
            <a:r>
              <a:rPr lang="en-US" err="1"/>
              <a:t>binu</a:t>
            </a:r>
            <a:r>
              <a:rPr lang="en-US"/>
              <a:t> </a:t>
            </a:r>
          </a:p>
          <a:p>
            <a:r>
              <a:rPr lang="en-US"/>
              <a:t>Aye </a:t>
            </a:r>
            <a:r>
              <a:rPr lang="en-US" err="1"/>
              <a:t>ni</a:t>
            </a:r>
            <a:r>
              <a:rPr lang="en-US"/>
              <a:t> to </a:t>
            </a:r>
            <a:r>
              <a:rPr lang="en-US" err="1"/>
              <a:t>ngbe</a:t>
            </a:r>
            <a:r>
              <a:rPr lang="en-US"/>
              <a:t> </a:t>
            </a:r>
          </a:p>
          <a:p>
            <a:r>
              <a:rPr lang="en-US"/>
              <a:t>O </a:t>
            </a:r>
            <a:r>
              <a:rPr lang="en-US" err="1"/>
              <a:t>kun</a:t>
            </a:r>
            <a:r>
              <a:rPr lang="en-US"/>
              <a:t> fun </a:t>
            </a:r>
            <a:r>
              <a:rPr lang="en-US" err="1"/>
              <a:t>awon</a:t>
            </a:r>
            <a:r>
              <a:rPr lang="en-US"/>
              <a:t> </a:t>
            </a:r>
            <a:r>
              <a:rPr lang="en-US" err="1"/>
              <a:t>oke</a:t>
            </a:r>
            <a:r>
              <a:rPr lang="en-US"/>
              <a:t> </a:t>
            </a:r>
          </a:p>
          <a:p>
            <a:r>
              <a:rPr lang="en-US" err="1"/>
              <a:t>Ati</a:t>
            </a:r>
            <a:r>
              <a:rPr lang="en-US"/>
              <a:t> </a:t>
            </a:r>
            <a:r>
              <a:rPr lang="en-US" err="1"/>
              <a:t>isale</a:t>
            </a:r>
            <a:r>
              <a:rPr lang="en-US"/>
              <a:t>. </a:t>
            </a:r>
          </a:p>
          <a:p>
            <a:r>
              <a:rPr lang="en-US"/>
              <a:t>Frows </a:t>
            </a:r>
            <a:r>
              <a:rPr lang="en-US" err="1"/>
              <a:t>adi</a:t>
            </a:r>
            <a:r>
              <a:rPr lang="en-US"/>
              <a:t> ops </a:t>
            </a:r>
            <a:r>
              <a:rPr lang="en-US" err="1"/>
              <a:t>sugbon</a:t>
            </a:r>
            <a:r>
              <a:rPr lang="en-US"/>
              <a:t> </a:t>
            </a:r>
          </a:p>
          <a:p>
            <a:r>
              <a:rPr lang="en-US"/>
              <a:t>O ko </a:t>
            </a:r>
            <a:r>
              <a:rPr lang="en-US" err="1"/>
              <a:t>mo</a:t>
            </a:r>
            <a:r>
              <a:rPr lang="en-US"/>
              <a:t> </a:t>
            </a:r>
            <a:r>
              <a:rPr lang="en-US" err="1"/>
              <a:t>ohun</a:t>
            </a:r>
            <a:r>
              <a:rPr lang="en-US"/>
              <a:t> </a:t>
            </a:r>
            <a:r>
              <a:rPr lang="en-US" err="1"/>
              <a:t>ti</a:t>
            </a:r>
            <a:r>
              <a:rPr lang="en-US"/>
              <a:t> </a:t>
            </a:r>
            <a:r>
              <a:rPr lang="en-US" err="1"/>
              <a:t>yoo</a:t>
            </a:r>
            <a:r>
              <a:rPr lang="en-US"/>
              <a:t> </a:t>
            </a:r>
            <a:r>
              <a:rPr lang="en-US" err="1"/>
              <a:t>sele</a:t>
            </a:r>
            <a:r>
              <a:rPr lang="en-US"/>
              <a:t>  </a:t>
            </a:r>
          </a:p>
          <a:p>
            <a:r>
              <a:rPr lang="en-US"/>
              <a:t>Ni ola. </a:t>
            </a:r>
          </a:p>
        </p:txBody>
      </p:sp>
      <p:sp>
        <p:nvSpPr>
          <p:cNvPr id="6" name="Text Placeholder 5">
            <a:extLst>
              <a:ext uri="{FF2B5EF4-FFF2-40B4-BE49-F238E27FC236}">
                <a16:creationId xmlns:a16="http://schemas.microsoft.com/office/drawing/2014/main" id="{4DC88326-C40E-5505-94B9-7004C794D62C}"/>
              </a:ext>
            </a:extLst>
          </p:cNvPr>
          <p:cNvSpPr>
            <a:spLocks noGrp="1"/>
          </p:cNvSpPr>
          <p:nvPr>
            <p:ph type="body" sz="quarter" idx="14"/>
          </p:nvPr>
        </p:nvSpPr>
        <p:spPr/>
        <p:txBody>
          <a:bodyPr>
            <a:normAutofit lnSpcReduction="10000"/>
          </a:bodyPr>
          <a:lstStyle/>
          <a:p>
            <a:r>
              <a:rPr lang="en-US" b="1"/>
              <a:t>I’m Sorry Little One</a:t>
            </a:r>
          </a:p>
        </p:txBody>
      </p:sp>
      <p:sp>
        <p:nvSpPr>
          <p:cNvPr id="7" name="Text Placeholder 6">
            <a:extLst>
              <a:ext uri="{FF2B5EF4-FFF2-40B4-BE49-F238E27FC236}">
                <a16:creationId xmlns:a16="http://schemas.microsoft.com/office/drawing/2014/main" id="{81B36A95-980B-409E-3A6B-CFAE6FEB818A}"/>
              </a:ext>
            </a:extLst>
          </p:cNvPr>
          <p:cNvSpPr>
            <a:spLocks noGrp="1"/>
          </p:cNvSpPr>
          <p:nvPr>
            <p:ph type="body" sz="quarter" idx="15"/>
          </p:nvPr>
        </p:nvSpPr>
        <p:spPr>
          <a:xfrm>
            <a:off x="4332288" y="5533093"/>
            <a:ext cx="2376486" cy="204084"/>
          </a:xfrm>
        </p:spPr>
        <p:txBody>
          <a:bodyPr>
            <a:normAutofit fontScale="85000" lnSpcReduction="10000"/>
          </a:bodyPr>
          <a:lstStyle/>
          <a:p>
            <a:r>
              <a:rPr lang="en-US"/>
              <a:t>By </a:t>
            </a:r>
            <a:r>
              <a:rPr lang="en-US" err="1"/>
              <a:t>Ireoluwa</a:t>
            </a:r>
            <a:r>
              <a:rPr lang="en-US"/>
              <a:t> </a:t>
            </a:r>
            <a:r>
              <a:rPr lang="en-US" err="1"/>
              <a:t>Adeyeye</a:t>
            </a:r>
            <a:r>
              <a:rPr lang="en-US"/>
              <a:t> (in Yoruba)</a:t>
            </a:r>
          </a:p>
        </p:txBody>
      </p:sp>
    </p:spTree>
    <p:extLst>
      <p:ext uri="{BB962C8B-B14F-4D97-AF65-F5344CB8AC3E}">
        <p14:creationId xmlns:p14="http://schemas.microsoft.com/office/powerpoint/2010/main" val="42038501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7BF683F-68A3-32B3-A258-FB15BDA9D392}"/>
              </a:ext>
            </a:extLst>
          </p:cNvPr>
          <p:cNvSpPr>
            <a:spLocks noGrp="1"/>
          </p:cNvSpPr>
          <p:nvPr>
            <p:ph type="body" sz="quarter" idx="10"/>
          </p:nvPr>
        </p:nvSpPr>
        <p:spPr>
          <a:xfrm>
            <a:off x="830759" y="1250816"/>
            <a:ext cx="16162885" cy="325103"/>
          </a:xfrm>
        </p:spPr>
        <p:txBody>
          <a:bodyPr vert="horz" lIns="91440" tIns="45720" rIns="91440" bIns="45720" rtlCol="0" anchor="t">
            <a:normAutofit fontScale="85000" lnSpcReduction="20000"/>
          </a:bodyPr>
          <a:lstStyle/>
          <a:p>
            <a:r>
              <a:rPr lang="en-US">
                <a:latin typeface="Avenir Next LT Pro"/>
                <a:cs typeface="Calibri"/>
              </a:rPr>
              <a:t>Emaan Baloch (Year 11)</a:t>
            </a:r>
          </a:p>
        </p:txBody>
      </p:sp>
      <p:sp>
        <p:nvSpPr>
          <p:cNvPr id="7" name="Text Placeholder 2">
            <a:extLst>
              <a:ext uri="{FF2B5EF4-FFF2-40B4-BE49-F238E27FC236}">
                <a16:creationId xmlns:a16="http://schemas.microsoft.com/office/drawing/2014/main" id="{D67436B7-CBFB-AE18-1804-2F7DBD68EA7A}"/>
              </a:ext>
            </a:extLst>
          </p:cNvPr>
          <p:cNvSpPr>
            <a:spLocks noGrp="1"/>
          </p:cNvSpPr>
          <p:nvPr>
            <p:ph type="body" sz="quarter" idx="11"/>
          </p:nvPr>
        </p:nvSpPr>
        <p:spPr>
          <a:xfrm>
            <a:off x="830760" y="1604043"/>
            <a:ext cx="16162883" cy="260433"/>
          </a:xfrm>
        </p:spPr>
        <p:txBody>
          <a:bodyPr vert="horz" lIns="91440" tIns="45720" rIns="91440" bIns="45720" rtlCol="0" anchor="t">
            <a:normAutofit fontScale="85000" lnSpcReduction="20000"/>
          </a:bodyPr>
          <a:lstStyle/>
          <a:p>
            <a:r>
              <a:rPr lang="en-US">
                <a:latin typeface="Avenir Next LT Pro"/>
                <a:cs typeface="Calibri Light"/>
              </a:rPr>
              <a:t>St John Fisher Catholic High School</a:t>
            </a:r>
          </a:p>
        </p:txBody>
      </p:sp>
      <p:sp>
        <p:nvSpPr>
          <p:cNvPr id="8" name="Text Placeholder 3">
            <a:extLst>
              <a:ext uri="{FF2B5EF4-FFF2-40B4-BE49-F238E27FC236}">
                <a16:creationId xmlns:a16="http://schemas.microsoft.com/office/drawing/2014/main" id="{131A4C36-D03D-0D68-06F2-F75A0AB3EDFC}"/>
              </a:ext>
            </a:extLst>
          </p:cNvPr>
          <p:cNvSpPr>
            <a:spLocks noGrp="1"/>
          </p:cNvSpPr>
          <p:nvPr>
            <p:ph type="body" sz="quarter" idx="12"/>
          </p:nvPr>
        </p:nvSpPr>
        <p:spPr>
          <a:xfrm>
            <a:off x="830760" y="2375438"/>
            <a:ext cx="4046622" cy="2825732"/>
          </a:xfrm>
        </p:spPr>
        <p:txBody>
          <a:bodyPr vert="horz" lIns="91440" tIns="45720" rIns="91440" bIns="45720" numCol="1" spcCol="216000" rtlCol="0" anchor="t">
            <a:normAutofit/>
          </a:bodyPr>
          <a:lstStyle/>
          <a:p>
            <a:r>
              <a:rPr lang="en-US">
                <a:latin typeface="Avenir Next LT Pro"/>
                <a:cs typeface="Calibri Light"/>
              </a:rPr>
              <a:t>Munawwar Rana, the esteemed Urdu poet and author’s contribution to Urdu literature is his poem ‘Maa’, which beautifully encapsulates the profound essence of a mother’s love.  </a:t>
            </a:r>
          </a:p>
          <a:p>
            <a:endParaRPr lang="en-US">
              <a:latin typeface="Avenir Next LT Pro"/>
            </a:endParaRPr>
          </a:p>
          <a:p>
            <a:r>
              <a:rPr lang="en-US">
                <a:latin typeface="Avenir Next LT Pro"/>
                <a:cs typeface="Calibri Light"/>
              </a:rPr>
              <a:t>This poem starts off with telling how a mother’s love is unending and she will stand with and for you in your darkest and hardest moments of your life.  So never break her heart with your words or actions.  Your mother is like a shadow which follows you and protects you.  </a:t>
            </a:r>
          </a:p>
          <a:p>
            <a:endParaRPr lang="en-US">
              <a:latin typeface="Avenir Next LT Pro"/>
            </a:endParaRPr>
          </a:p>
          <a:p>
            <a:r>
              <a:rPr lang="en-US">
                <a:latin typeface="Avenir Next LT Pro"/>
                <a:cs typeface="Calibri Light"/>
              </a:rPr>
              <a:t>This poem reminds me of my mum and how much she does for us. She works hard to take care of us and teaches us the values of society we need to know.  She also teaches me and my sibling about our Pakistani traditions and culture.  And she makes delicious food.</a:t>
            </a:r>
          </a:p>
        </p:txBody>
      </p:sp>
      <p:pic>
        <p:nvPicPr>
          <p:cNvPr id="9" name="Picture 8" descr="A close up of a text&#10;&#10;Description automatically generated">
            <a:extLst>
              <a:ext uri="{FF2B5EF4-FFF2-40B4-BE49-F238E27FC236}">
                <a16:creationId xmlns:a16="http://schemas.microsoft.com/office/drawing/2014/main" id="{023F8C83-BFB3-4011-A331-034D0736BBD3}"/>
              </a:ext>
            </a:extLst>
          </p:cNvPr>
          <p:cNvPicPr>
            <a:picLocks noChangeAspect="1"/>
          </p:cNvPicPr>
          <p:nvPr/>
        </p:nvPicPr>
        <p:blipFill>
          <a:blip r:embed="rId2"/>
          <a:stretch>
            <a:fillRect/>
          </a:stretch>
        </p:blipFill>
        <p:spPr>
          <a:xfrm>
            <a:off x="5257804" y="1631441"/>
            <a:ext cx="3270205" cy="3692712"/>
          </a:xfrm>
          <a:prstGeom prst="rect">
            <a:avLst/>
          </a:prstGeom>
        </p:spPr>
      </p:pic>
      <p:sp>
        <p:nvSpPr>
          <p:cNvPr id="10" name="Text Placeholder 3">
            <a:extLst>
              <a:ext uri="{FF2B5EF4-FFF2-40B4-BE49-F238E27FC236}">
                <a16:creationId xmlns:a16="http://schemas.microsoft.com/office/drawing/2014/main" id="{5E2EC5B9-1151-7145-5535-822D6BB55DC9}"/>
              </a:ext>
            </a:extLst>
          </p:cNvPr>
          <p:cNvSpPr txBox="1">
            <a:spLocks/>
          </p:cNvSpPr>
          <p:nvPr/>
        </p:nvSpPr>
        <p:spPr>
          <a:xfrm>
            <a:off x="5280026" y="1446424"/>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Mother </a:t>
            </a:r>
          </a:p>
        </p:txBody>
      </p:sp>
      <p:sp>
        <p:nvSpPr>
          <p:cNvPr id="11" name="Text Placeholder 3">
            <a:extLst>
              <a:ext uri="{FF2B5EF4-FFF2-40B4-BE49-F238E27FC236}">
                <a16:creationId xmlns:a16="http://schemas.microsoft.com/office/drawing/2014/main" id="{D5C6E1D8-A8B7-7BA2-B6A2-CAEA93475BC0}"/>
              </a:ext>
            </a:extLst>
          </p:cNvPr>
          <p:cNvSpPr txBox="1">
            <a:spLocks/>
          </p:cNvSpPr>
          <p:nvPr/>
        </p:nvSpPr>
        <p:spPr>
          <a:xfrm>
            <a:off x="5957173" y="5331718"/>
            <a:ext cx="1885884"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a:t>
            </a:r>
            <a:r>
              <a:rPr lang="en-US" err="1"/>
              <a:t>Munawwar</a:t>
            </a:r>
            <a:r>
              <a:rPr lang="en-US"/>
              <a:t> Rana (in Urdu) </a:t>
            </a:r>
          </a:p>
        </p:txBody>
      </p:sp>
      <p:pic>
        <p:nvPicPr>
          <p:cNvPr id="12" name="Picture 11" descr="A qr code with a black background&#10;&#10;Description automatically generated">
            <a:extLst>
              <a:ext uri="{FF2B5EF4-FFF2-40B4-BE49-F238E27FC236}">
                <a16:creationId xmlns:a16="http://schemas.microsoft.com/office/drawing/2014/main" id="{5F314C00-B64D-2DD1-D423-E17F11BC10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5665" y="5272417"/>
            <a:ext cx="1245476" cy="1245476"/>
          </a:xfrm>
          <a:prstGeom prst="rect">
            <a:avLst/>
          </a:prstGeom>
        </p:spPr>
      </p:pic>
    </p:spTree>
    <p:extLst>
      <p:ext uri="{BB962C8B-B14F-4D97-AF65-F5344CB8AC3E}">
        <p14:creationId xmlns:p14="http://schemas.microsoft.com/office/powerpoint/2010/main" val="28015016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027A45-48D8-BA1A-34E4-421F3AE45E23}"/>
              </a:ext>
            </a:extLst>
          </p:cNvPr>
          <p:cNvSpPr>
            <a:spLocks noGrp="1"/>
          </p:cNvSpPr>
          <p:nvPr>
            <p:ph type="body" sz="quarter" idx="10"/>
          </p:nvPr>
        </p:nvSpPr>
        <p:spPr>
          <a:xfrm>
            <a:off x="1770034" y="1416149"/>
            <a:ext cx="9399422" cy="325103"/>
          </a:xfrm>
        </p:spPr>
        <p:txBody>
          <a:bodyPr vert="horz" lIns="91440" tIns="45720" rIns="91440" bIns="45720" rtlCol="0" anchor="t">
            <a:normAutofit fontScale="85000" lnSpcReduction="20000"/>
          </a:bodyPr>
          <a:lstStyle/>
          <a:p>
            <a:r>
              <a:rPr lang="en-US">
                <a:latin typeface="Avenir Next LT Pro"/>
                <a:cs typeface="Calibri"/>
              </a:rPr>
              <a:t>Johan Abreu (Year 7)</a:t>
            </a:r>
          </a:p>
        </p:txBody>
      </p:sp>
      <p:sp>
        <p:nvSpPr>
          <p:cNvPr id="3" name="Text Placeholder 2">
            <a:extLst>
              <a:ext uri="{FF2B5EF4-FFF2-40B4-BE49-F238E27FC236}">
                <a16:creationId xmlns:a16="http://schemas.microsoft.com/office/drawing/2014/main" id="{3A299691-0041-6F65-8B15-B2CFF75B166B}"/>
              </a:ext>
            </a:extLst>
          </p:cNvPr>
          <p:cNvSpPr>
            <a:spLocks noGrp="1"/>
          </p:cNvSpPr>
          <p:nvPr>
            <p:ph type="body" sz="quarter" idx="11"/>
          </p:nvPr>
        </p:nvSpPr>
        <p:spPr>
          <a:xfrm>
            <a:off x="1770034" y="1740621"/>
            <a:ext cx="9399421" cy="260433"/>
          </a:xfrm>
        </p:spPr>
        <p:txBody>
          <a:bodyPr vert="horz" lIns="91440" tIns="45720" rIns="91440" bIns="45720" rtlCol="0" anchor="t">
            <a:normAutofit fontScale="85000" lnSpcReduction="20000"/>
          </a:bodyPr>
          <a:lstStyle/>
          <a:p>
            <a:r>
              <a:rPr lang="en-US">
                <a:latin typeface="Avenir Next LT Pro"/>
                <a:cs typeface="Calibri Light"/>
              </a:rPr>
              <a:t>St Monica’s RC High School</a:t>
            </a:r>
          </a:p>
        </p:txBody>
      </p:sp>
      <p:sp>
        <p:nvSpPr>
          <p:cNvPr id="4" name="Text Placeholder 3">
            <a:extLst>
              <a:ext uri="{FF2B5EF4-FFF2-40B4-BE49-F238E27FC236}">
                <a16:creationId xmlns:a16="http://schemas.microsoft.com/office/drawing/2014/main" id="{D147B2BA-02F6-B462-1B2A-CBD5B8F450AD}"/>
              </a:ext>
            </a:extLst>
          </p:cNvPr>
          <p:cNvSpPr>
            <a:spLocks noGrp="1"/>
          </p:cNvSpPr>
          <p:nvPr>
            <p:ph type="body" sz="quarter" idx="12"/>
          </p:nvPr>
        </p:nvSpPr>
        <p:spPr>
          <a:xfrm>
            <a:off x="1726902" y="2413147"/>
            <a:ext cx="3296636" cy="2026312"/>
          </a:xfrm>
        </p:spPr>
        <p:txBody>
          <a:bodyPr vert="horz" lIns="91440" tIns="45720" rIns="91440" bIns="45720" rtlCol="0" anchor="t">
            <a:normAutofit/>
          </a:bodyPr>
          <a:lstStyle/>
          <a:p>
            <a:r>
              <a:rPr lang="en-US">
                <a:latin typeface="Avenir Next LT Pro"/>
                <a:cs typeface="Calibri Light"/>
              </a:rPr>
              <a:t>Spanish is special to me because I have been speaking and hearing that language my whole life and it is a big part of me and my personality.  It is the language I first wrote in and it is the language I first read in.   </a:t>
            </a:r>
          </a:p>
          <a:p>
            <a:endParaRPr lang="en-US">
              <a:latin typeface="Avenir Next LT Pro"/>
            </a:endParaRPr>
          </a:p>
          <a:p>
            <a:r>
              <a:rPr lang="en-US">
                <a:latin typeface="Avenir Next LT Pro"/>
                <a:cs typeface="Calibri Light"/>
              </a:rPr>
              <a:t>This poem means that I cannot use my mother tongue even though I have been using it my whole life. This is important to me because it is the language I have been speaking since I was 2 and it is hard not to forget it.</a:t>
            </a:r>
          </a:p>
        </p:txBody>
      </p:sp>
      <p:sp>
        <p:nvSpPr>
          <p:cNvPr id="5" name="Text Placeholder 4">
            <a:extLst>
              <a:ext uri="{FF2B5EF4-FFF2-40B4-BE49-F238E27FC236}">
                <a16:creationId xmlns:a16="http://schemas.microsoft.com/office/drawing/2014/main" id="{8D0C2732-E9B8-B443-7E57-030C19F72DFD}"/>
              </a:ext>
            </a:extLst>
          </p:cNvPr>
          <p:cNvSpPr>
            <a:spLocks noGrp="1"/>
          </p:cNvSpPr>
          <p:nvPr>
            <p:ph type="body" sz="quarter" idx="13"/>
          </p:nvPr>
        </p:nvSpPr>
        <p:spPr>
          <a:xfrm>
            <a:off x="5355871" y="2746131"/>
            <a:ext cx="2930660" cy="1099054"/>
          </a:xfrm>
        </p:spPr>
        <p:txBody>
          <a:bodyPr/>
          <a:lstStyle/>
          <a:p>
            <a:r>
              <a:rPr lang="en-US"/>
              <a:t>Sin mi lengua soy nada </a:t>
            </a:r>
          </a:p>
          <a:p>
            <a:r>
              <a:rPr lang="en-US" err="1"/>
              <a:t>Intento</a:t>
            </a:r>
            <a:r>
              <a:rPr lang="en-US"/>
              <a:t> no </a:t>
            </a:r>
            <a:r>
              <a:rPr lang="en-US" err="1"/>
              <a:t>olvidarla</a:t>
            </a:r>
            <a:r>
              <a:rPr lang="en-US"/>
              <a:t> </a:t>
            </a:r>
          </a:p>
          <a:p>
            <a:r>
              <a:rPr lang="en-US"/>
              <a:t>Pero </a:t>
            </a:r>
            <a:r>
              <a:rPr lang="en-US" err="1"/>
              <a:t>eso</a:t>
            </a:r>
            <a:r>
              <a:rPr lang="en-US"/>
              <a:t> es </a:t>
            </a:r>
            <a:r>
              <a:rPr lang="en-US" err="1"/>
              <a:t>imposible</a:t>
            </a:r>
            <a:r>
              <a:rPr lang="en-US"/>
              <a:t> </a:t>
            </a:r>
          </a:p>
          <a:p>
            <a:r>
              <a:rPr lang="en-US"/>
              <a:t>Es </a:t>
            </a:r>
            <a:r>
              <a:rPr lang="en-US" err="1"/>
              <a:t>como</a:t>
            </a:r>
            <a:r>
              <a:rPr lang="en-US"/>
              <a:t> </a:t>
            </a:r>
            <a:r>
              <a:rPr lang="en-US" err="1"/>
              <a:t>tener</a:t>
            </a:r>
            <a:r>
              <a:rPr lang="en-US"/>
              <a:t> algo que no </a:t>
            </a:r>
            <a:r>
              <a:rPr lang="en-US" err="1"/>
              <a:t>puedes</a:t>
            </a:r>
            <a:r>
              <a:rPr lang="en-US"/>
              <a:t> usar  </a:t>
            </a:r>
          </a:p>
          <a:p>
            <a:r>
              <a:rPr lang="en-US"/>
              <a:t>Es </a:t>
            </a:r>
            <a:r>
              <a:rPr lang="en-US" err="1"/>
              <a:t>como</a:t>
            </a:r>
            <a:r>
              <a:rPr lang="en-US"/>
              <a:t> </a:t>
            </a:r>
            <a:r>
              <a:rPr lang="en-US" err="1"/>
              <a:t>tener</a:t>
            </a:r>
            <a:r>
              <a:rPr lang="en-US"/>
              <a:t> amigos a </a:t>
            </a:r>
            <a:r>
              <a:rPr lang="en-US" err="1"/>
              <a:t>los</a:t>
            </a:r>
            <a:r>
              <a:rPr lang="en-US"/>
              <a:t> que no </a:t>
            </a:r>
            <a:r>
              <a:rPr lang="en-US" err="1"/>
              <a:t>puedes</a:t>
            </a:r>
            <a:r>
              <a:rPr lang="en-US"/>
              <a:t> </a:t>
            </a:r>
            <a:r>
              <a:rPr lang="en-US" err="1"/>
              <a:t>ver</a:t>
            </a:r>
            <a:r>
              <a:rPr lang="en-US"/>
              <a:t>, </a:t>
            </a:r>
          </a:p>
          <a:p>
            <a:r>
              <a:rPr lang="en-US"/>
              <a:t>Es </a:t>
            </a:r>
            <a:r>
              <a:rPr lang="en-US" err="1"/>
              <a:t>como</a:t>
            </a:r>
            <a:r>
              <a:rPr lang="en-US"/>
              <a:t> </a:t>
            </a:r>
            <a:r>
              <a:rPr lang="en-US" err="1"/>
              <a:t>tener</a:t>
            </a:r>
            <a:r>
              <a:rPr lang="en-US"/>
              <a:t> </a:t>
            </a:r>
            <a:r>
              <a:rPr lang="en-US" err="1"/>
              <a:t>una</a:t>
            </a:r>
            <a:r>
              <a:rPr lang="en-US"/>
              <a:t> </a:t>
            </a:r>
            <a:r>
              <a:rPr lang="en-US" err="1"/>
              <a:t>mitad</a:t>
            </a:r>
            <a:r>
              <a:rPr lang="en-US"/>
              <a:t> </a:t>
            </a:r>
            <a:r>
              <a:rPr lang="en-US" err="1"/>
              <a:t>inútil</a:t>
            </a:r>
            <a:r>
              <a:rPr lang="en-US"/>
              <a:t> </a:t>
            </a:r>
          </a:p>
        </p:txBody>
      </p:sp>
      <p:sp>
        <p:nvSpPr>
          <p:cNvPr id="6" name="Text Placeholder 5">
            <a:extLst>
              <a:ext uri="{FF2B5EF4-FFF2-40B4-BE49-F238E27FC236}">
                <a16:creationId xmlns:a16="http://schemas.microsoft.com/office/drawing/2014/main" id="{17615CF4-6F93-D6D7-786C-A7B6643922C1}"/>
              </a:ext>
            </a:extLst>
          </p:cNvPr>
          <p:cNvSpPr>
            <a:spLocks noGrp="1"/>
          </p:cNvSpPr>
          <p:nvPr>
            <p:ph type="body" sz="quarter" idx="14"/>
          </p:nvPr>
        </p:nvSpPr>
        <p:spPr>
          <a:xfrm>
            <a:off x="5355872" y="2513785"/>
            <a:ext cx="2376486" cy="232345"/>
          </a:xfrm>
        </p:spPr>
        <p:txBody>
          <a:bodyPr>
            <a:normAutofit lnSpcReduction="10000"/>
          </a:bodyPr>
          <a:lstStyle/>
          <a:p>
            <a:r>
              <a:rPr lang="en-US" b="1"/>
              <a:t>Mother Tongue</a:t>
            </a:r>
          </a:p>
        </p:txBody>
      </p:sp>
      <p:sp>
        <p:nvSpPr>
          <p:cNvPr id="7" name="Text Placeholder 6">
            <a:extLst>
              <a:ext uri="{FF2B5EF4-FFF2-40B4-BE49-F238E27FC236}">
                <a16:creationId xmlns:a16="http://schemas.microsoft.com/office/drawing/2014/main" id="{A8DDB3A7-0D59-5D14-8BF9-441EF80E8C62}"/>
              </a:ext>
            </a:extLst>
          </p:cNvPr>
          <p:cNvSpPr>
            <a:spLocks noGrp="1"/>
          </p:cNvSpPr>
          <p:nvPr>
            <p:ph type="body" sz="quarter" idx="15"/>
          </p:nvPr>
        </p:nvSpPr>
        <p:spPr>
          <a:xfrm>
            <a:off x="5744060" y="3845185"/>
            <a:ext cx="1857375" cy="204084"/>
          </a:xfrm>
        </p:spPr>
        <p:txBody>
          <a:bodyPr>
            <a:normAutofit fontScale="85000" lnSpcReduction="10000"/>
          </a:bodyPr>
          <a:lstStyle/>
          <a:p>
            <a:r>
              <a:rPr lang="en-US"/>
              <a:t>By Johan Abreu (in Spanish)</a:t>
            </a:r>
          </a:p>
        </p:txBody>
      </p:sp>
    </p:spTree>
    <p:extLst>
      <p:ext uri="{BB962C8B-B14F-4D97-AF65-F5344CB8AC3E}">
        <p14:creationId xmlns:p14="http://schemas.microsoft.com/office/powerpoint/2010/main" val="23137224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955252-C7D4-A9C7-BD82-FA6897CABFE1}"/>
              </a:ext>
            </a:extLst>
          </p:cNvPr>
          <p:cNvSpPr>
            <a:spLocks noGrp="1"/>
          </p:cNvSpPr>
          <p:nvPr>
            <p:ph type="body" sz="quarter" idx="10"/>
          </p:nvPr>
        </p:nvSpPr>
        <p:spPr>
          <a:xfrm>
            <a:off x="1248642" y="1494048"/>
            <a:ext cx="4905628" cy="325103"/>
          </a:xfrm>
        </p:spPr>
        <p:txBody>
          <a:bodyPr vert="horz" lIns="91440" tIns="45720" rIns="91440" bIns="45720" rtlCol="0" anchor="t">
            <a:normAutofit fontScale="85000" lnSpcReduction="20000"/>
          </a:bodyPr>
          <a:lstStyle/>
          <a:p>
            <a:r>
              <a:rPr lang="en-US">
                <a:latin typeface="Avenir Next LT Pro"/>
                <a:cs typeface="Calibri"/>
              </a:rPr>
              <a:t>Isabelle Manoj (Year 7)</a:t>
            </a:r>
          </a:p>
        </p:txBody>
      </p:sp>
      <p:sp>
        <p:nvSpPr>
          <p:cNvPr id="3" name="Text Placeholder 2">
            <a:extLst>
              <a:ext uri="{FF2B5EF4-FFF2-40B4-BE49-F238E27FC236}">
                <a16:creationId xmlns:a16="http://schemas.microsoft.com/office/drawing/2014/main" id="{60D62B34-C0C4-F737-09B3-BAD83A7DA446}"/>
              </a:ext>
            </a:extLst>
          </p:cNvPr>
          <p:cNvSpPr>
            <a:spLocks noGrp="1"/>
          </p:cNvSpPr>
          <p:nvPr>
            <p:ph type="body" sz="quarter" idx="11"/>
          </p:nvPr>
        </p:nvSpPr>
        <p:spPr>
          <a:xfrm>
            <a:off x="1248643" y="1847275"/>
            <a:ext cx="4905628" cy="260433"/>
          </a:xfrm>
        </p:spPr>
        <p:txBody>
          <a:bodyPr vert="horz" lIns="91440" tIns="45720" rIns="91440" bIns="45720" rtlCol="0" anchor="t">
            <a:normAutofit fontScale="85000" lnSpcReduction="20000"/>
          </a:bodyPr>
          <a:lstStyle/>
          <a:p>
            <a:r>
              <a:rPr lang="en-US">
                <a:latin typeface="Avenir Next LT Pro"/>
                <a:cs typeface="Calibri Light"/>
              </a:rPr>
              <a:t>St Monica’s RC High School</a:t>
            </a:r>
          </a:p>
        </p:txBody>
      </p:sp>
      <p:sp>
        <p:nvSpPr>
          <p:cNvPr id="4" name="Text Placeholder 3">
            <a:extLst>
              <a:ext uri="{FF2B5EF4-FFF2-40B4-BE49-F238E27FC236}">
                <a16:creationId xmlns:a16="http://schemas.microsoft.com/office/drawing/2014/main" id="{FD90C5EC-D5AA-D7E2-C0DC-E7200E6BE13D}"/>
              </a:ext>
            </a:extLst>
          </p:cNvPr>
          <p:cNvSpPr>
            <a:spLocks noGrp="1"/>
          </p:cNvSpPr>
          <p:nvPr>
            <p:ph type="body" sz="quarter" idx="12"/>
          </p:nvPr>
        </p:nvSpPr>
        <p:spPr>
          <a:xfrm>
            <a:off x="1248643" y="2556039"/>
            <a:ext cx="3890047" cy="1917595"/>
          </a:xfrm>
        </p:spPr>
        <p:txBody>
          <a:bodyPr vert="horz" lIns="91440" tIns="45720" rIns="91440" bIns="45720" rtlCol="0" anchor="t">
            <a:normAutofit/>
          </a:bodyPr>
          <a:lstStyle/>
          <a:p>
            <a:r>
              <a:rPr lang="en-US">
                <a:latin typeface="Avenir Next LT Pro"/>
                <a:cs typeface="Calibri Light"/>
              </a:rPr>
              <a:t>I have written my poem in English, Hindi and Malayalam. These languages represent my culture and how I speak with my family at home. It is amazing knowing that I can spend time at home speaking different languages with my family. </a:t>
            </a:r>
          </a:p>
          <a:p>
            <a:endParaRPr lang="en-US">
              <a:latin typeface="Avenir Next LT Pro"/>
            </a:endParaRPr>
          </a:p>
          <a:p>
            <a:r>
              <a:rPr lang="en-US">
                <a:latin typeface="Avenir Next LT Pro"/>
                <a:cs typeface="Calibri Light"/>
              </a:rPr>
              <a:t>This poem is about how home feels like to me and how life feels like at home spending time with my family every day. Home is an amazing place to me and I am very grateful that I have an amazing place to live.</a:t>
            </a:r>
          </a:p>
        </p:txBody>
      </p:sp>
      <p:sp>
        <p:nvSpPr>
          <p:cNvPr id="5" name="Text Placeholder 4">
            <a:extLst>
              <a:ext uri="{FF2B5EF4-FFF2-40B4-BE49-F238E27FC236}">
                <a16:creationId xmlns:a16="http://schemas.microsoft.com/office/drawing/2014/main" id="{29E7CDDC-4CED-97EF-C62A-B443D18EA63E}"/>
              </a:ext>
            </a:extLst>
          </p:cNvPr>
          <p:cNvSpPr>
            <a:spLocks noGrp="1"/>
          </p:cNvSpPr>
          <p:nvPr>
            <p:ph type="body" sz="quarter" idx="13"/>
          </p:nvPr>
        </p:nvSpPr>
        <p:spPr>
          <a:xfrm>
            <a:off x="5478702" y="2441137"/>
            <a:ext cx="5255849" cy="2159721"/>
          </a:xfrm>
        </p:spPr>
        <p:txBody>
          <a:bodyPr numCol="1"/>
          <a:lstStyle/>
          <a:p>
            <a:r>
              <a:rPr lang="en-US" err="1"/>
              <a:t>Veet</a:t>
            </a:r>
            <a:r>
              <a:rPr lang="en-US"/>
              <a:t> </a:t>
            </a:r>
            <a:r>
              <a:rPr lang="en-US" err="1"/>
              <a:t>oru</a:t>
            </a:r>
            <a:r>
              <a:rPr lang="en-US"/>
              <a:t> </a:t>
            </a:r>
            <a:r>
              <a:rPr lang="en-US" err="1"/>
              <a:t>pratheyka</a:t>
            </a:r>
            <a:r>
              <a:rPr lang="en-US"/>
              <a:t> </a:t>
            </a:r>
            <a:r>
              <a:rPr lang="en-US" err="1"/>
              <a:t>lakshury</a:t>
            </a:r>
            <a:r>
              <a:rPr lang="en-US"/>
              <a:t> pole </a:t>
            </a:r>
            <a:r>
              <a:rPr lang="en-US" err="1"/>
              <a:t>kaanappedunnu</a:t>
            </a:r>
            <a:r>
              <a:rPr lang="en-US"/>
              <a:t> </a:t>
            </a:r>
          </a:p>
          <a:p>
            <a:r>
              <a:rPr lang="en-US" err="1"/>
              <a:t>Oru</a:t>
            </a:r>
            <a:r>
              <a:rPr lang="en-US"/>
              <a:t> </a:t>
            </a:r>
            <a:r>
              <a:rPr lang="en-US" err="1"/>
              <a:t>surakshit</a:t>
            </a:r>
            <a:r>
              <a:rPr lang="en-US"/>
              <a:t> </a:t>
            </a:r>
            <a:r>
              <a:rPr lang="en-US" err="1"/>
              <a:t>sthalam</a:t>
            </a:r>
            <a:r>
              <a:rPr lang="en-US"/>
              <a:t> </a:t>
            </a:r>
          </a:p>
          <a:p>
            <a:r>
              <a:rPr lang="en-US" err="1"/>
              <a:t>Mikacha</a:t>
            </a:r>
            <a:r>
              <a:rPr lang="en-US"/>
              <a:t> </a:t>
            </a:r>
            <a:r>
              <a:rPr lang="en-US" err="1"/>
              <a:t>ormmakal</a:t>
            </a:r>
            <a:r>
              <a:rPr lang="en-US"/>
              <a:t> </a:t>
            </a:r>
            <a:r>
              <a:rPr lang="en-US" err="1"/>
              <a:t>srishtikkanulla</a:t>
            </a:r>
            <a:r>
              <a:rPr lang="en-US"/>
              <a:t> </a:t>
            </a:r>
            <a:r>
              <a:rPr lang="en-US" err="1"/>
              <a:t>oru</a:t>
            </a:r>
            <a:r>
              <a:rPr lang="en-US"/>
              <a:t> </a:t>
            </a:r>
            <a:r>
              <a:rPr lang="en-US" err="1"/>
              <a:t>sthalam</a:t>
            </a:r>
            <a:r>
              <a:rPr lang="en-US"/>
              <a:t> </a:t>
            </a:r>
          </a:p>
          <a:p>
            <a:r>
              <a:rPr lang="en-US" err="1"/>
              <a:t>Veet</a:t>
            </a:r>
            <a:r>
              <a:rPr lang="en-US"/>
              <a:t> </a:t>
            </a:r>
            <a:r>
              <a:rPr lang="en-US" err="1"/>
              <a:t>shaanthamaaya</a:t>
            </a:r>
            <a:r>
              <a:rPr lang="en-US"/>
              <a:t> </a:t>
            </a:r>
            <a:r>
              <a:rPr lang="en-US" err="1"/>
              <a:t>sthalam</a:t>
            </a:r>
            <a:r>
              <a:rPr lang="en-US"/>
              <a:t> pole </a:t>
            </a:r>
            <a:r>
              <a:rPr lang="en-US" err="1"/>
              <a:t>thonnunnu</a:t>
            </a:r>
            <a:r>
              <a:rPr lang="en-US"/>
              <a:t> </a:t>
            </a:r>
          </a:p>
          <a:p>
            <a:r>
              <a:rPr lang="en-US" err="1"/>
              <a:t>Tvyil</a:t>
            </a:r>
            <a:r>
              <a:rPr lang="en-US"/>
              <a:t> </a:t>
            </a:r>
            <a:r>
              <a:rPr lang="en-US" err="1"/>
              <a:t>oru</a:t>
            </a:r>
            <a:r>
              <a:rPr lang="en-US"/>
              <a:t> </a:t>
            </a:r>
            <a:r>
              <a:rPr lang="en-US" err="1"/>
              <a:t>sho</a:t>
            </a:r>
            <a:r>
              <a:rPr lang="en-US"/>
              <a:t> </a:t>
            </a:r>
          </a:p>
          <a:p>
            <a:r>
              <a:rPr lang="en-US" err="1"/>
              <a:t>Janaliloode</a:t>
            </a:r>
            <a:r>
              <a:rPr lang="en-US"/>
              <a:t> </a:t>
            </a:r>
            <a:r>
              <a:rPr lang="en-US" err="1"/>
              <a:t>oru</a:t>
            </a:r>
            <a:r>
              <a:rPr lang="en-US"/>
              <a:t> </a:t>
            </a:r>
            <a:r>
              <a:rPr lang="en-US" err="1"/>
              <a:t>kaattu</a:t>
            </a:r>
            <a:r>
              <a:rPr lang="en-US"/>
              <a:t> </a:t>
            </a:r>
          </a:p>
          <a:p>
            <a:r>
              <a:rPr lang="en-US" err="1"/>
              <a:t>Ammamar</a:t>
            </a:r>
            <a:r>
              <a:rPr lang="en-US"/>
              <a:t> </a:t>
            </a:r>
            <a:r>
              <a:rPr lang="en-US" err="1"/>
              <a:t>kari</a:t>
            </a:r>
            <a:r>
              <a:rPr lang="en-US"/>
              <a:t> </a:t>
            </a:r>
            <a:r>
              <a:rPr lang="en-US" err="1"/>
              <a:t>paakam</a:t>
            </a:r>
            <a:r>
              <a:rPr lang="en-US"/>
              <a:t> </a:t>
            </a:r>
            <a:r>
              <a:rPr lang="en-US" err="1"/>
              <a:t>cheyyunnathibte</a:t>
            </a:r>
            <a:r>
              <a:rPr lang="en-US"/>
              <a:t> </a:t>
            </a:r>
            <a:r>
              <a:rPr lang="en-US" err="1"/>
              <a:t>manamaanu</a:t>
            </a:r>
            <a:r>
              <a:rPr lang="en-US"/>
              <a:t> </a:t>
            </a:r>
            <a:r>
              <a:rPr lang="en-US" err="1"/>
              <a:t>veedinu</a:t>
            </a:r>
            <a:r>
              <a:rPr lang="en-US"/>
              <a:t> </a:t>
            </a:r>
            <a:r>
              <a:rPr lang="en-US" err="1"/>
              <a:t>puthiya</a:t>
            </a:r>
            <a:r>
              <a:rPr lang="en-US"/>
              <a:t> </a:t>
            </a:r>
            <a:r>
              <a:rPr lang="en-US" err="1"/>
              <a:t>chedikalude</a:t>
            </a:r>
            <a:r>
              <a:rPr lang="en-US"/>
              <a:t> kalam </a:t>
            </a:r>
          </a:p>
          <a:p>
            <a:r>
              <a:rPr lang="en-US" err="1"/>
              <a:t>Puthiya</a:t>
            </a:r>
            <a:r>
              <a:rPr lang="en-US"/>
              <a:t> </a:t>
            </a:r>
            <a:r>
              <a:rPr lang="en-US" err="1"/>
              <a:t>bekking</a:t>
            </a:r>
            <a:r>
              <a:rPr lang="en-US"/>
              <a:t> </a:t>
            </a:r>
          </a:p>
          <a:p>
            <a:r>
              <a:rPr lang="en-US" err="1"/>
              <a:t>Veet</a:t>
            </a:r>
            <a:r>
              <a:rPr lang="en-US"/>
              <a:t> </a:t>
            </a:r>
            <a:r>
              <a:rPr lang="en-US" err="1"/>
              <a:t>oru</a:t>
            </a:r>
            <a:r>
              <a:rPr lang="en-US"/>
              <a:t> </a:t>
            </a:r>
            <a:r>
              <a:rPr lang="en-US" err="1"/>
              <a:t>comfurthe</a:t>
            </a:r>
            <a:r>
              <a:rPr lang="en-US"/>
              <a:t> son pole </a:t>
            </a:r>
            <a:r>
              <a:rPr lang="en-US" err="1"/>
              <a:t>thonnunnu</a:t>
            </a:r>
            <a:r>
              <a:rPr lang="en-US"/>
              <a:t> </a:t>
            </a:r>
          </a:p>
          <a:p>
            <a:r>
              <a:rPr lang="en-US" err="1"/>
              <a:t>Shaaswathamaaya</a:t>
            </a:r>
            <a:r>
              <a:rPr lang="en-US"/>
              <a:t> </a:t>
            </a:r>
            <a:r>
              <a:rPr lang="en-US" err="1"/>
              <a:t>oru</a:t>
            </a:r>
            <a:r>
              <a:rPr lang="en-US"/>
              <a:t> </a:t>
            </a:r>
            <a:r>
              <a:rPr lang="en-US" err="1"/>
              <a:t>sthalam</a:t>
            </a:r>
            <a:r>
              <a:rPr lang="en-US"/>
              <a:t> </a:t>
            </a:r>
          </a:p>
          <a:p>
            <a:r>
              <a:rPr lang="en-US" err="1"/>
              <a:t>Njangal</a:t>
            </a:r>
            <a:r>
              <a:rPr lang="en-US"/>
              <a:t> </a:t>
            </a:r>
            <a:r>
              <a:rPr lang="en-US" err="1"/>
              <a:t>ulppeduna</a:t>
            </a:r>
            <a:r>
              <a:rPr lang="en-US"/>
              <a:t> </a:t>
            </a:r>
            <a:r>
              <a:rPr lang="en-US" err="1"/>
              <a:t>oru</a:t>
            </a:r>
            <a:r>
              <a:rPr lang="en-US"/>
              <a:t> </a:t>
            </a:r>
            <a:r>
              <a:rPr lang="en-US" err="1"/>
              <a:t>sthalam</a:t>
            </a:r>
            <a:r>
              <a:rPr lang="en-US"/>
              <a:t> </a:t>
            </a:r>
          </a:p>
          <a:p>
            <a:r>
              <a:rPr lang="en-US" err="1"/>
              <a:t>Veet</a:t>
            </a:r>
            <a:r>
              <a:rPr lang="en-US"/>
              <a:t> </a:t>
            </a:r>
            <a:r>
              <a:rPr lang="en-US" err="1"/>
              <a:t>veedaanu</a:t>
            </a:r>
            <a:endParaRPr lang="en-US"/>
          </a:p>
        </p:txBody>
      </p:sp>
      <p:sp>
        <p:nvSpPr>
          <p:cNvPr id="6" name="Text Placeholder 5">
            <a:extLst>
              <a:ext uri="{FF2B5EF4-FFF2-40B4-BE49-F238E27FC236}">
                <a16:creationId xmlns:a16="http://schemas.microsoft.com/office/drawing/2014/main" id="{1CB6E89B-971D-156F-131A-51C1720246AB}"/>
              </a:ext>
            </a:extLst>
          </p:cNvPr>
          <p:cNvSpPr>
            <a:spLocks noGrp="1"/>
          </p:cNvSpPr>
          <p:nvPr>
            <p:ph type="body" sz="quarter" idx="14"/>
          </p:nvPr>
        </p:nvSpPr>
        <p:spPr>
          <a:xfrm>
            <a:off x="5478701" y="2208792"/>
            <a:ext cx="2376486" cy="232345"/>
          </a:xfrm>
        </p:spPr>
        <p:txBody>
          <a:bodyPr>
            <a:normAutofit lnSpcReduction="10000"/>
          </a:bodyPr>
          <a:lstStyle/>
          <a:p>
            <a:r>
              <a:rPr lang="en-US" b="1"/>
              <a:t>Home is Home</a:t>
            </a:r>
          </a:p>
        </p:txBody>
      </p:sp>
      <p:sp>
        <p:nvSpPr>
          <p:cNvPr id="7" name="Text Placeholder 6">
            <a:extLst>
              <a:ext uri="{FF2B5EF4-FFF2-40B4-BE49-F238E27FC236}">
                <a16:creationId xmlns:a16="http://schemas.microsoft.com/office/drawing/2014/main" id="{22B75735-C366-3655-A4CD-BECED29F71F0}"/>
              </a:ext>
            </a:extLst>
          </p:cNvPr>
          <p:cNvSpPr>
            <a:spLocks noGrp="1"/>
          </p:cNvSpPr>
          <p:nvPr>
            <p:ph type="body" sz="quarter" idx="15"/>
          </p:nvPr>
        </p:nvSpPr>
        <p:spPr>
          <a:xfrm>
            <a:off x="5478701" y="4629119"/>
            <a:ext cx="4590733" cy="204084"/>
          </a:xfrm>
        </p:spPr>
        <p:txBody>
          <a:bodyPr>
            <a:normAutofit fontScale="85000" lnSpcReduction="10000"/>
          </a:bodyPr>
          <a:lstStyle/>
          <a:p>
            <a:r>
              <a:rPr lang="en-US"/>
              <a:t>By Isabelle Manoj (in Malayalam, English and Hindi)</a:t>
            </a:r>
          </a:p>
        </p:txBody>
      </p:sp>
    </p:spTree>
    <p:extLst>
      <p:ext uri="{BB962C8B-B14F-4D97-AF65-F5344CB8AC3E}">
        <p14:creationId xmlns:p14="http://schemas.microsoft.com/office/powerpoint/2010/main" val="7637410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7BFFC0-3BB4-47F6-2C91-E400F54A245F}"/>
              </a:ext>
            </a:extLst>
          </p:cNvPr>
          <p:cNvSpPr>
            <a:spLocks noGrp="1"/>
          </p:cNvSpPr>
          <p:nvPr>
            <p:ph type="body" sz="quarter" idx="10"/>
          </p:nvPr>
        </p:nvSpPr>
        <p:spPr>
          <a:xfrm>
            <a:off x="994116" y="1600300"/>
            <a:ext cx="10296529" cy="325103"/>
          </a:xfrm>
        </p:spPr>
        <p:txBody>
          <a:bodyPr vert="horz" lIns="91440" tIns="45720" rIns="91440" bIns="45720" rtlCol="0" anchor="t">
            <a:normAutofit fontScale="85000" lnSpcReduction="20000"/>
          </a:bodyPr>
          <a:lstStyle/>
          <a:p>
            <a:r>
              <a:rPr lang="en-US">
                <a:latin typeface="Avenir Next LT Pro"/>
                <a:cs typeface="Calibri"/>
              </a:rPr>
              <a:t>Pola </a:t>
            </a:r>
            <a:r>
              <a:rPr lang="en-US" err="1">
                <a:latin typeface="Avenir Next LT Pro"/>
                <a:cs typeface="Calibri"/>
              </a:rPr>
              <a:t>Ludant</a:t>
            </a:r>
            <a:r>
              <a:rPr lang="en-US">
                <a:latin typeface="Avenir Next LT Pro"/>
                <a:cs typeface="Calibri"/>
              </a:rPr>
              <a:t> (Year 10)</a:t>
            </a:r>
          </a:p>
        </p:txBody>
      </p:sp>
      <p:sp>
        <p:nvSpPr>
          <p:cNvPr id="3" name="Text Placeholder 2">
            <a:extLst>
              <a:ext uri="{FF2B5EF4-FFF2-40B4-BE49-F238E27FC236}">
                <a16:creationId xmlns:a16="http://schemas.microsoft.com/office/drawing/2014/main" id="{7A6B6D8A-0742-4F27-871A-49F09F9D8A15}"/>
              </a:ext>
            </a:extLst>
          </p:cNvPr>
          <p:cNvSpPr>
            <a:spLocks noGrp="1"/>
          </p:cNvSpPr>
          <p:nvPr>
            <p:ph type="body" sz="quarter" idx="11"/>
          </p:nvPr>
        </p:nvSpPr>
        <p:spPr>
          <a:xfrm>
            <a:off x="994117" y="1953527"/>
            <a:ext cx="10296527" cy="260433"/>
          </a:xfrm>
        </p:spPr>
        <p:txBody>
          <a:bodyPr vert="horz" lIns="91440" tIns="45720" rIns="91440" bIns="45720" rtlCol="0" anchor="t">
            <a:normAutofit fontScale="85000" lnSpcReduction="20000"/>
          </a:bodyPr>
          <a:lstStyle/>
          <a:p>
            <a:r>
              <a:rPr lang="en-US" err="1">
                <a:latin typeface="Avenir Next LT Pro"/>
                <a:cs typeface="Calibri Light"/>
              </a:rPr>
              <a:t>Weatherhead</a:t>
            </a:r>
            <a:r>
              <a:rPr lang="en-US">
                <a:latin typeface="Avenir Next LT Pro"/>
                <a:cs typeface="Calibri Light"/>
              </a:rPr>
              <a:t> High School</a:t>
            </a:r>
          </a:p>
        </p:txBody>
      </p:sp>
      <p:sp>
        <p:nvSpPr>
          <p:cNvPr id="4" name="Text Placeholder 3">
            <a:extLst>
              <a:ext uri="{FF2B5EF4-FFF2-40B4-BE49-F238E27FC236}">
                <a16:creationId xmlns:a16="http://schemas.microsoft.com/office/drawing/2014/main" id="{0441E84E-0835-6EC3-B3E5-6E89FC9C66EA}"/>
              </a:ext>
            </a:extLst>
          </p:cNvPr>
          <p:cNvSpPr>
            <a:spLocks noGrp="1"/>
          </p:cNvSpPr>
          <p:nvPr>
            <p:ph type="body" sz="quarter" idx="12"/>
          </p:nvPr>
        </p:nvSpPr>
        <p:spPr>
          <a:xfrm>
            <a:off x="979740" y="2554166"/>
            <a:ext cx="3742335" cy="2612235"/>
          </a:xfrm>
        </p:spPr>
        <p:txBody>
          <a:bodyPr vert="horz" lIns="91440" tIns="45720" rIns="91440" bIns="45720" rtlCol="0" anchor="t">
            <a:normAutofit/>
          </a:bodyPr>
          <a:lstStyle/>
          <a:p>
            <a:r>
              <a:rPr lang="en-US">
                <a:latin typeface="Avenir Next LT Pro"/>
                <a:cs typeface="Calibri Light"/>
              </a:rPr>
              <a:t>I have written “Do you understand me?”, using both English and my mother tongue Polish, in order to encapsulate both praiseworthy aspects and shortcomings of the ability to speak foreign languages.  </a:t>
            </a:r>
          </a:p>
          <a:p>
            <a:r>
              <a:rPr lang="en-US">
                <a:latin typeface="Avenir Next LT Pro"/>
                <a:cs typeface="Calibri Light"/>
              </a:rPr>
              <a:t> </a:t>
            </a:r>
          </a:p>
          <a:p>
            <a:r>
              <a:rPr lang="en-US">
                <a:latin typeface="Avenir Next LT Pro"/>
                <a:cs typeface="Calibri Light"/>
              </a:rPr>
              <a:t>I moved to England in March 2015, at the age of 6 years old. My knowledge of the English language once consisted of 5 words (‘dog’, ‘cat’, ‘parrot’, ‘red’ and ‘yellow’) but now when I look back at that time I’m filled with pride.  </a:t>
            </a:r>
          </a:p>
          <a:p>
            <a:r>
              <a:rPr lang="en-US">
                <a:latin typeface="Avenir Next LT Pro"/>
                <a:cs typeface="Calibri Light"/>
              </a:rPr>
              <a:t> </a:t>
            </a:r>
          </a:p>
          <a:p>
            <a:r>
              <a:rPr lang="en-US">
                <a:latin typeface="Avenir Next LT Pro"/>
                <a:cs typeface="Calibri Light"/>
              </a:rPr>
              <a:t>I hope that this poem brings comfort to people in similar situations- we can turn these into something inspiring.</a:t>
            </a:r>
          </a:p>
        </p:txBody>
      </p:sp>
      <p:sp>
        <p:nvSpPr>
          <p:cNvPr id="5" name="Text Placeholder 4">
            <a:extLst>
              <a:ext uri="{FF2B5EF4-FFF2-40B4-BE49-F238E27FC236}">
                <a16:creationId xmlns:a16="http://schemas.microsoft.com/office/drawing/2014/main" id="{1DBF30FC-CB8A-1EE1-2FBE-1EB5183829D2}"/>
              </a:ext>
            </a:extLst>
          </p:cNvPr>
          <p:cNvSpPr>
            <a:spLocks noGrp="1"/>
          </p:cNvSpPr>
          <p:nvPr>
            <p:ph type="body" sz="quarter" idx="13"/>
          </p:nvPr>
        </p:nvSpPr>
        <p:spPr>
          <a:xfrm>
            <a:off x="5046796" y="489857"/>
            <a:ext cx="6583680" cy="5872795"/>
          </a:xfrm>
        </p:spPr>
        <p:txBody>
          <a:bodyPr rIns="0" numCol="1"/>
          <a:lstStyle/>
          <a:p>
            <a:r>
              <a:rPr lang="en-US" sz="1000"/>
              <a:t>Do you understand me? </a:t>
            </a:r>
          </a:p>
          <a:p>
            <a:r>
              <a:rPr lang="en-US" sz="1000"/>
              <a:t>As I’m on the phone to my mum </a:t>
            </a:r>
          </a:p>
          <a:p>
            <a:r>
              <a:rPr lang="en-US" sz="1000"/>
              <a:t>Stringing unusual sounding sentences together. </a:t>
            </a:r>
          </a:p>
          <a:p>
            <a:r>
              <a:rPr lang="en-US" sz="1000"/>
              <a:t>Another word for home, another word for school </a:t>
            </a:r>
          </a:p>
          <a:p>
            <a:r>
              <a:rPr lang="en-US" sz="1000"/>
              <a:t>Different to what I’d say if in conversation with you. </a:t>
            </a:r>
          </a:p>
          <a:p>
            <a:r>
              <a:rPr lang="en-US" sz="600"/>
              <a:t> </a:t>
            </a:r>
          </a:p>
          <a:p>
            <a:r>
              <a:rPr lang="en-US" sz="1000"/>
              <a:t>Do you understand me? </a:t>
            </a:r>
          </a:p>
          <a:p>
            <a:r>
              <a:rPr lang="en-US" sz="1000"/>
              <a:t>And the casual switch in my brain </a:t>
            </a:r>
          </a:p>
          <a:p>
            <a:r>
              <a:rPr lang="en-US" sz="1000"/>
              <a:t>As I step into my house </a:t>
            </a:r>
          </a:p>
          <a:p>
            <a:r>
              <a:rPr lang="en-US" sz="1000"/>
              <a:t>And my thoughts and the words from my tongue metamorphose </a:t>
            </a:r>
          </a:p>
          <a:p>
            <a:r>
              <a:rPr lang="en-US" sz="1000"/>
              <a:t>From English prose to Polish verse? </a:t>
            </a:r>
          </a:p>
          <a:p>
            <a:r>
              <a:rPr lang="en-US" sz="600"/>
              <a:t> </a:t>
            </a:r>
          </a:p>
          <a:p>
            <a:r>
              <a:rPr lang="en-US" sz="1000"/>
              <a:t>Do you understand me? </a:t>
            </a:r>
          </a:p>
          <a:p>
            <a:r>
              <a:rPr lang="en-US" sz="1000"/>
              <a:t>And the validation I feel </a:t>
            </a:r>
          </a:p>
          <a:p>
            <a:r>
              <a:rPr lang="en-US" sz="1000"/>
              <a:t>As I’m applauded  </a:t>
            </a:r>
          </a:p>
          <a:p>
            <a:r>
              <a:rPr lang="en-US" sz="1000"/>
              <a:t>For this distinctive ability to speak. </a:t>
            </a:r>
          </a:p>
          <a:p>
            <a:r>
              <a:rPr lang="en-US" sz="1000"/>
              <a:t>“You speak another language? That’s so cool!” </a:t>
            </a:r>
          </a:p>
          <a:p>
            <a:r>
              <a:rPr lang="en-US" sz="600"/>
              <a:t> </a:t>
            </a:r>
          </a:p>
          <a:p>
            <a:r>
              <a:rPr lang="en-US" sz="1000"/>
              <a:t>It’s cool, until it’s not. </a:t>
            </a:r>
          </a:p>
          <a:p>
            <a:r>
              <a:rPr lang="en-US" sz="600"/>
              <a:t> </a:t>
            </a:r>
          </a:p>
          <a:p>
            <a:r>
              <a:rPr lang="en-US" sz="1000"/>
              <a:t>Quite often I wonder… </a:t>
            </a:r>
          </a:p>
          <a:p>
            <a:r>
              <a:rPr lang="en-US" sz="600"/>
              <a:t> </a:t>
            </a:r>
          </a:p>
          <a:p>
            <a:r>
              <a:rPr lang="en-US" sz="1000"/>
              <a:t>…if you understand me? </a:t>
            </a:r>
          </a:p>
          <a:p>
            <a:r>
              <a:rPr lang="en-US" sz="1000"/>
              <a:t>I </a:t>
            </a:r>
            <a:r>
              <a:rPr lang="en-US" sz="1000" err="1"/>
              <a:t>tak</a:t>
            </a:r>
            <a:r>
              <a:rPr lang="en-US" sz="1000"/>
              <a:t> jak </a:t>
            </a:r>
            <a:r>
              <a:rPr lang="en-US" sz="1000" err="1"/>
              <a:t>się</a:t>
            </a:r>
            <a:r>
              <a:rPr lang="en-US" sz="1000"/>
              <a:t> </a:t>
            </a:r>
            <a:r>
              <a:rPr lang="en-US" sz="1000" err="1"/>
              <a:t>czułam</a:t>
            </a:r>
            <a:r>
              <a:rPr lang="en-US" sz="1000"/>
              <a:t> </a:t>
            </a:r>
            <a:r>
              <a:rPr lang="en-US" sz="1000" err="1"/>
              <a:t>kiedy</a:t>
            </a:r>
            <a:r>
              <a:rPr lang="en-US" sz="1000"/>
              <a:t> </a:t>
            </a:r>
            <a:r>
              <a:rPr lang="en-US" sz="1000" err="1"/>
              <a:t>miałam</a:t>
            </a:r>
            <a:r>
              <a:rPr lang="en-US" sz="1000"/>
              <a:t> 6 </a:t>
            </a:r>
            <a:r>
              <a:rPr lang="en-US" sz="1000" err="1"/>
              <a:t>lat</a:t>
            </a:r>
            <a:r>
              <a:rPr lang="en-US" sz="1000"/>
              <a:t> (And the way I felt, aged 6.) </a:t>
            </a:r>
          </a:p>
          <a:p>
            <a:r>
              <a:rPr lang="en-US" sz="1000" err="1"/>
              <a:t>Siedząc</a:t>
            </a:r>
            <a:r>
              <a:rPr lang="en-US" sz="1000"/>
              <a:t> </a:t>
            </a:r>
            <a:r>
              <a:rPr lang="en-US" sz="1000" err="1"/>
              <a:t>cicho</a:t>
            </a:r>
            <a:r>
              <a:rPr lang="en-US" sz="1000"/>
              <a:t> w </a:t>
            </a:r>
            <a:r>
              <a:rPr lang="en-US" sz="1000" err="1"/>
              <a:t>klasie</a:t>
            </a:r>
            <a:r>
              <a:rPr lang="en-US" sz="1000"/>
              <a:t> </a:t>
            </a:r>
            <a:r>
              <a:rPr lang="en-US" sz="1000" err="1"/>
              <a:t>angielskiego</a:t>
            </a:r>
            <a:r>
              <a:rPr lang="en-US" sz="1000"/>
              <a:t> (Sitting silently in an English classroom,)  </a:t>
            </a:r>
          </a:p>
          <a:p>
            <a:r>
              <a:rPr lang="en-US" sz="1000" err="1"/>
              <a:t>Pozbawiona</a:t>
            </a:r>
            <a:r>
              <a:rPr lang="en-US" sz="1000"/>
              <a:t> </a:t>
            </a:r>
            <a:r>
              <a:rPr lang="en-US" sz="1000" err="1"/>
              <a:t>dźwięku</a:t>
            </a:r>
            <a:r>
              <a:rPr lang="en-US" sz="1000"/>
              <a:t> </a:t>
            </a:r>
            <a:r>
              <a:rPr lang="en-US" sz="1000" err="1"/>
              <a:t>tego</a:t>
            </a:r>
            <a:r>
              <a:rPr lang="en-US" sz="1000"/>
              <a:t> co </a:t>
            </a:r>
            <a:r>
              <a:rPr lang="en-US" sz="1000" err="1"/>
              <a:t>wydawało</a:t>
            </a:r>
            <a:r>
              <a:rPr lang="en-US" sz="1000"/>
              <a:t> mi </a:t>
            </a:r>
            <a:r>
              <a:rPr lang="en-US" sz="1000" err="1"/>
              <a:t>się</a:t>
            </a:r>
            <a:r>
              <a:rPr lang="en-US" sz="1000"/>
              <a:t> </a:t>
            </a:r>
            <a:r>
              <a:rPr lang="en-US" sz="1000" err="1"/>
              <a:t>domem</a:t>
            </a:r>
            <a:r>
              <a:rPr lang="en-US" sz="1000"/>
              <a:t> (Stripped of the sound of what feels to me like home) </a:t>
            </a:r>
          </a:p>
          <a:p>
            <a:r>
              <a:rPr lang="en-US" sz="600"/>
              <a:t> </a:t>
            </a:r>
          </a:p>
          <a:p>
            <a:r>
              <a:rPr lang="en-US" sz="1000"/>
              <a:t>If you understand me? </a:t>
            </a:r>
          </a:p>
          <a:p>
            <a:r>
              <a:rPr lang="en-US" sz="1000" err="1"/>
              <a:t>Kiedy</a:t>
            </a:r>
            <a:r>
              <a:rPr lang="en-US" sz="1000"/>
              <a:t> </a:t>
            </a:r>
            <a:r>
              <a:rPr lang="en-US" sz="1000" err="1"/>
              <a:t>zwykła</a:t>
            </a:r>
            <a:r>
              <a:rPr lang="en-US" sz="1000"/>
              <a:t> </a:t>
            </a:r>
            <a:r>
              <a:rPr lang="en-US" sz="1000" err="1"/>
              <a:t>reklama</a:t>
            </a:r>
            <a:r>
              <a:rPr lang="en-US" sz="1000"/>
              <a:t> w </a:t>
            </a:r>
            <a:r>
              <a:rPr lang="en-US" sz="1000" err="1"/>
              <a:t>moim</a:t>
            </a:r>
            <a:r>
              <a:rPr lang="en-US" sz="1000"/>
              <a:t> </a:t>
            </a:r>
            <a:r>
              <a:rPr lang="en-US" sz="1000" err="1"/>
              <a:t>telewizorze</a:t>
            </a:r>
            <a:r>
              <a:rPr lang="en-US" sz="1000"/>
              <a:t> (When a simple advert on my TV) </a:t>
            </a:r>
          </a:p>
          <a:p>
            <a:r>
              <a:rPr lang="en-US" sz="1000" err="1"/>
              <a:t>Sprawia</a:t>
            </a:r>
            <a:r>
              <a:rPr lang="en-US" sz="1000"/>
              <a:t> </a:t>
            </a:r>
            <a:r>
              <a:rPr lang="en-US" sz="1000" err="1"/>
              <a:t>że</a:t>
            </a:r>
            <a:r>
              <a:rPr lang="en-US" sz="1000"/>
              <a:t> </a:t>
            </a:r>
            <a:r>
              <a:rPr lang="en-US" sz="1000" err="1"/>
              <a:t>tęsknie</a:t>
            </a:r>
            <a:r>
              <a:rPr lang="en-US" sz="1000"/>
              <a:t> za </a:t>
            </a:r>
            <a:r>
              <a:rPr lang="en-US" sz="1000" err="1"/>
              <a:t>swiatem</a:t>
            </a:r>
            <a:r>
              <a:rPr lang="en-US" sz="1000"/>
              <a:t> </a:t>
            </a:r>
            <a:r>
              <a:rPr lang="en-US" sz="1000" err="1"/>
              <a:t>ktory</a:t>
            </a:r>
            <a:r>
              <a:rPr lang="en-US" sz="1000"/>
              <a:t> </a:t>
            </a:r>
            <a:r>
              <a:rPr lang="en-US" sz="1000" err="1"/>
              <a:t>opuściłam</a:t>
            </a:r>
            <a:r>
              <a:rPr lang="en-US" sz="1000"/>
              <a:t> 9 </a:t>
            </a:r>
            <a:r>
              <a:rPr lang="en-US" sz="1000" err="1"/>
              <a:t>lat</a:t>
            </a:r>
            <a:r>
              <a:rPr lang="en-US" sz="1000"/>
              <a:t> </a:t>
            </a:r>
            <a:r>
              <a:rPr lang="en-US" sz="1000" err="1"/>
              <a:t>temu</a:t>
            </a:r>
            <a:r>
              <a:rPr lang="en-US" sz="1000"/>
              <a:t> (Makes me miss a world I left 9 years ago) </a:t>
            </a:r>
          </a:p>
          <a:p>
            <a:r>
              <a:rPr lang="en-US" sz="1000"/>
              <a:t>I za </a:t>
            </a:r>
            <a:r>
              <a:rPr lang="en-US" sz="1000" err="1"/>
              <a:t>słowami</a:t>
            </a:r>
            <a:r>
              <a:rPr lang="en-US" sz="1000"/>
              <a:t> </a:t>
            </a:r>
            <a:r>
              <a:rPr lang="en-US" sz="1000" err="1"/>
              <a:t>które</a:t>
            </a:r>
            <a:r>
              <a:rPr lang="en-US" sz="1000"/>
              <a:t> </a:t>
            </a:r>
            <a:r>
              <a:rPr lang="en-US" sz="1000" err="1"/>
              <a:t>kiedyś</a:t>
            </a:r>
            <a:r>
              <a:rPr lang="en-US" sz="1000"/>
              <a:t> </a:t>
            </a:r>
            <a:r>
              <a:rPr lang="en-US" sz="1000" err="1"/>
              <a:t>rozlałam</a:t>
            </a:r>
            <a:r>
              <a:rPr lang="en-US" sz="1000"/>
              <a:t> po </a:t>
            </a:r>
            <a:r>
              <a:rPr lang="en-US" sz="1000" err="1"/>
              <a:t>jego</a:t>
            </a:r>
            <a:r>
              <a:rPr lang="en-US" sz="1000"/>
              <a:t> </a:t>
            </a:r>
            <a:r>
              <a:rPr lang="en-US" sz="1000" err="1"/>
              <a:t>ulicach</a:t>
            </a:r>
            <a:r>
              <a:rPr lang="en-US" sz="1000"/>
              <a:t>. (And the words I once spilled over its streets.)</a:t>
            </a:r>
          </a:p>
          <a:p>
            <a:endParaRPr lang="en-US" sz="600"/>
          </a:p>
          <a:p>
            <a:r>
              <a:rPr lang="en-US" sz="1000"/>
              <a:t>If you understand me? </a:t>
            </a:r>
          </a:p>
          <a:p>
            <a:r>
              <a:rPr lang="en-US" sz="1000" err="1"/>
              <a:t>Kiedy</a:t>
            </a:r>
            <a:r>
              <a:rPr lang="en-US" sz="1000"/>
              <a:t> </a:t>
            </a:r>
            <a:r>
              <a:rPr lang="en-US" sz="1000" err="1"/>
              <a:t>mówię</a:t>
            </a:r>
            <a:r>
              <a:rPr lang="en-US" sz="1000"/>
              <a:t> </a:t>
            </a:r>
            <a:r>
              <a:rPr lang="en-US" sz="1000" err="1"/>
              <a:t>że</a:t>
            </a:r>
            <a:r>
              <a:rPr lang="en-US" sz="1000"/>
              <a:t> </a:t>
            </a:r>
            <a:r>
              <a:rPr lang="en-US" sz="1000" err="1"/>
              <a:t>chcę</a:t>
            </a:r>
            <a:r>
              <a:rPr lang="en-US" sz="1000"/>
              <a:t> </a:t>
            </a:r>
            <a:r>
              <a:rPr lang="en-US" sz="1000" err="1"/>
              <a:t>iść</a:t>
            </a:r>
            <a:r>
              <a:rPr lang="en-US" sz="1000"/>
              <a:t> do </a:t>
            </a:r>
            <a:r>
              <a:rPr lang="en-US" sz="1000" err="1"/>
              <a:t>domu</a:t>
            </a:r>
            <a:r>
              <a:rPr lang="en-US" sz="1000"/>
              <a:t> (When I say I want to go home) </a:t>
            </a:r>
          </a:p>
          <a:p>
            <a:r>
              <a:rPr lang="en-US" sz="1000"/>
              <a:t>I </a:t>
            </a:r>
            <a:r>
              <a:rPr lang="en-US" sz="1000" err="1"/>
              <a:t>nie</a:t>
            </a:r>
            <a:r>
              <a:rPr lang="en-US" sz="1000"/>
              <a:t> mam </a:t>
            </a:r>
            <a:r>
              <a:rPr lang="en-US" sz="1000" err="1"/>
              <a:t>na</a:t>
            </a:r>
            <a:r>
              <a:rPr lang="en-US" sz="1000"/>
              <a:t> </a:t>
            </a:r>
            <a:r>
              <a:rPr lang="en-US" sz="1000" err="1"/>
              <a:t>myśli</a:t>
            </a:r>
            <a:r>
              <a:rPr lang="en-US" sz="1000"/>
              <a:t> </a:t>
            </a:r>
            <a:r>
              <a:rPr lang="en-US" sz="1000" err="1"/>
              <a:t>cegieł</a:t>
            </a:r>
            <a:r>
              <a:rPr lang="en-US" sz="1000"/>
              <a:t> </a:t>
            </a:r>
            <a:r>
              <a:rPr lang="en-US" sz="1000" err="1"/>
              <a:t>oddalonych</a:t>
            </a:r>
            <a:r>
              <a:rPr lang="en-US" sz="1000"/>
              <a:t> o </a:t>
            </a:r>
            <a:r>
              <a:rPr lang="en-US" sz="1000" err="1"/>
              <a:t>pięć</a:t>
            </a:r>
            <a:r>
              <a:rPr lang="en-US" sz="1000"/>
              <a:t> </a:t>
            </a:r>
            <a:r>
              <a:rPr lang="en-US" sz="1000" err="1"/>
              <a:t>minut</a:t>
            </a:r>
            <a:r>
              <a:rPr lang="en-US" sz="1000"/>
              <a:t> </a:t>
            </a:r>
            <a:r>
              <a:rPr lang="en-US" sz="1000" err="1"/>
              <a:t>spacerem</a:t>
            </a:r>
            <a:r>
              <a:rPr lang="en-US" sz="1000"/>
              <a:t> (And don’t mean the bricks a 5 minute walk away) </a:t>
            </a:r>
          </a:p>
          <a:p>
            <a:r>
              <a:rPr lang="en-US" sz="1000"/>
              <a:t>Ale do </a:t>
            </a:r>
            <a:r>
              <a:rPr lang="en-US" sz="1000" err="1"/>
              <a:t>lądu</a:t>
            </a:r>
            <a:r>
              <a:rPr lang="en-US" sz="1000"/>
              <a:t> do </a:t>
            </a:r>
            <a:r>
              <a:rPr lang="en-US" sz="1000" err="1"/>
              <a:t>którego</a:t>
            </a:r>
            <a:r>
              <a:rPr lang="en-US" sz="1000"/>
              <a:t> </a:t>
            </a:r>
            <a:r>
              <a:rPr lang="en-US" sz="1000" err="1"/>
              <a:t>dotrę</a:t>
            </a:r>
            <a:r>
              <a:rPr lang="en-US" sz="1000"/>
              <a:t> </a:t>
            </a:r>
            <a:r>
              <a:rPr lang="en-US" sz="1000" err="1"/>
              <a:t>tylko</a:t>
            </a:r>
            <a:r>
              <a:rPr lang="en-US" sz="1000"/>
              <a:t> </a:t>
            </a:r>
            <a:r>
              <a:rPr lang="en-US" sz="1000" err="1"/>
              <a:t>przez</a:t>
            </a:r>
            <a:r>
              <a:rPr lang="en-US" sz="1000"/>
              <a:t> 2 </a:t>
            </a:r>
            <a:r>
              <a:rPr lang="en-US" sz="1000" err="1"/>
              <a:t>godziny</a:t>
            </a:r>
            <a:r>
              <a:rPr lang="en-US" sz="1000"/>
              <a:t> w </a:t>
            </a:r>
            <a:r>
              <a:rPr lang="en-US" sz="1000" err="1"/>
              <a:t>samolocie</a:t>
            </a:r>
            <a:r>
              <a:rPr lang="en-US" sz="1000"/>
              <a:t> (But a land I’ll only reach by 2 hours on a plane.) </a:t>
            </a:r>
          </a:p>
          <a:p>
            <a:r>
              <a:rPr lang="en-US" sz="600"/>
              <a:t> </a:t>
            </a:r>
          </a:p>
          <a:p>
            <a:r>
              <a:rPr lang="en-US" sz="1000"/>
              <a:t>I wonder if you understand </a:t>
            </a:r>
          </a:p>
          <a:p>
            <a:r>
              <a:rPr lang="en-US" sz="1000"/>
              <a:t>Moje </a:t>
            </a:r>
            <a:r>
              <a:rPr lang="en-US" sz="1000" err="1"/>
              <a:t>uczucia</a:t>
            </a:r>
            <a:r>
              <a:rPr lang="en-US" sz="1000"/>
              <a:t> I </a:t>
            </a:r>
            <a:r>
              <a:rPr lang="en-US" sz="1000" err="1"/>
              <a:t>moje</a:t>
            </a:r>
            <a:r>
              <a:rPr lang="en-US" sz="1000"/>
              <a:t> </a:t>
            </a:r>
            <a:r>
              <a:rPr lang="en-US" sz="1000" err="1"/>
              <a:t>umiejętności</a:t>
            </a:r>
            <a:r>
              <a:rPr lang="en-US" sz="1000"/>
              <a:t>. (My feelings and my skills) </a:t>
            </a:r>
          </a:p>
          <a:p>
            <a:r>
              <a:rPr lang="en-US" sz="1000"/>
              <a:t>Bo </a:t>
            </a:r>
            <a:r>
              <a:rPr lang="en-US" sz="1000" err="1"/>
              <a:t>pomimo</a:t>
            </a:r>
            <a:r>
              <a:rPr lang="en-US" sz="1000"/>
              <a:t> </a:t>
            </a:r>
            <a:r>
              <a:rPr lang="en-US" sz="1000" err="1"/>
              <a:t>lamentów</a:t>
            </a:r>
            <a:r>
              <a:rPr lang="en-US" sz="1000"/>
              <a:t> (Because despite the laments) </a:t>
            </a:r>
          </a:p>
          <a:p>
            <a:r>
              <a:rPr lang="en-US" sz="1000" err="1"/>
              <a:t>Te</a:t>
            </a:r>
            <a:r>
              <a:rPr lang="en-US" sz="1000"/>
              <a:t> </a:t>
            </a:r>
            <a:r>
              <a:rPr lang="en-US" sz="1000" err="1"/>
              <a:t>uczucia</a:t>
            </a:r>
            <a:r>
              <a:rPr lang="en-US" sz="1000"/>
              <a:t> I </a:t>
            </a:r>
            <a:r>
              <a:rPr lang="en-US" sz="1000" err="1"/>
              <a:t>umiejętności</a:t>
            </a:r>
            <a:r>
              <a:rPr lang="en-US" sz="1000"/>
              <a:t> </a:t>
            </a:r>
            <a:r>
              <a:rPr lang="en-US" sz="1000" err="1"/>
              <a:t>są</a:t>
            </a:r>
            <a:r>
              <a:rPr lang="en-US" sz="1000"/>
              <a:t> </a:t>
            </a:r>
            <a:r>
              <a:rPr lang="en-US" sz="1000" err="1"/>
              <a:t>tym</a:t>
            </a:r>
            <a:r>
              <a:rPr lang="en-US" sz="1000"/>
              <a:t> za co </a:t>
            </a:r>
            <a:r>
              <a:rPr lang="en-US" sz="1000" err="1"/>
              <a:t>jestem</a:t>
            </a:r>
            <a:r>
              <a:rPr lang="en-US" sz="1000"/>
              <a:t> </a:t>
            </a:r>
            <a:r>
              <a:rPr lang="en-US" sz="1000" err="1"/>
              <a:t>wdzięczna</a:t>
            </a:r>
            <a:r>
              <a:rPr lang="en-US" sz="1000"/>
              <a:t> </a:t>
            </a:r>
            <a:r>
              <a:rPr lang="en-US" sz="1000" err="1"/>
              <a:t>najbardziej</a:t>
            </a:r>
            <a:r>
              <a:rPr lang="en-US" sz="1000"/>
              <a:t>. (These feelings and skills are what I am most grateful for). </a:t>
            </a:r>
          </a:p>
        </p:txBody>
      </p:sp>
      <p:sp>
        <p:nvSpPr>
          <p:cNvPr id="6" name="Text Placeholder 5">
            <a:extLst>
              <a:ext uri="{FF2B5EF4-FFF2-40B4-BE49-F238E27FC236}">
                <a16:creationId xmlns:a16="http://schemas.microsoft.com/office/drawing/2014/main" id="{8E8A526E-4F99-1E97-E77D-763E7FBDC5A4}"/>
              </a:ext>
            </a:extLst>
          </p:cNvPr>
          <p:cNvSpPr>
            <a:spLocks noGrp="1"/>
          </p:cNvSpPr>
          <p:nvPr>
            <p:ph type="body" sz="quarter" idx="14"/>
          </p:nvPr>
        </p:nvSpPr>
        <p:spPr>
          <a:xfrm>
            <a:off x="5046796" y="298016"/>
            <a:ext cx="2376486" cy="232345"/>
          </a:xfrm>
        </p:spPr>
        <p:txBody>
          <a:bodyPr>
            <a:normAutofit lnSpcReduction="10000"/>
          </a:bodyPr>
          <a:lstStyle/>
          <a:p>
            <a:r>
              <a:rPr lang="en-US" b="1"/>
              <a:t>Do you understand me?</a:t>
            </a:r>
          </a:p>
        </p:txBody>
      </p:sp>
      <p:sp>
        <p:nvSpPr>
          <p:cNvPr id="9" name="Text Placeholder 8">
            <a:extLst>
              <a:ext uri="{FF2B5EF4-FFF2-40B4-BE49-F238E27FC236}">
                <a16:creationId xmlns:a16="http://schemas.microsoft.com/office/drawing/2014/main" id="{E6B116A9-61E3-25A2-1A42-3116E834E97D}"/>
              </a:ext>
            </a:extLst>
          </p:cNvPr>
          <p:cNvSpPr>
            <a:spLocks noGrp="1"/>
          </p:cNvSpPr>
          <p:nvPr>
            <p:ph type="body" sz="quarter" idx="15"/>
          </p:nvPr>
        </p:nvSpPr>
        <p:spPr/>
        <p:txBody>
          <a:bodyPr>
            <a:normAutofit fontScale="85000" lnSpcReduction="10000"/>
          </a:bodyPr>
          <a:lstStyle/>
          <a:p>
            <a:endParaRPr lang="en-US"/>
          </a:p>
        </p:txBody>
      </p:sp>
    </p:spTree>
    <p:extLst>
      <p:ext uri="{BB962C8B-B14F-4D97-AF65-F5344CB8AC3E}">
        <p14:creationId xmlns:p14="http://schemas.microsoft.com/office/powerpoint/2010/main" val="370002553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8EC1E-03CA-CEE8-1BD4-0EC4859D37B8}"/>
              </a:ext>
            </a:extLst>
          </p:cNvPr>
          <p:cNvSpPr>
            <a:spLocks noGrp="1"/>
          </p:cNvSpPr>
          <p:nvPr>
            <p:ph type="body" sz="quarter" idx="10"/>
          </p:nvPr>
        </p:nvSpPr>
        <p:spPr>
          <a:xfrm>
            <a:off x="941472" y="979419"/>
            <a:ext cx="7336007" cy="325103"/>
          </a:xfrm>
        </p:spPr>
        <p:txBody>
          <a:bodyPr vert="horz" lIns="91440" tIns="45720" rIns="91440" bIns="45720" rtlCol="0" anchor="t">
            <a:normAutofit fontScale="85000" lnSpcReduction="20000"/>
          </a:bodyPr>
          <a:lstStyle/>
          <a:p>
            <a:r>
              <a:rPr lang="en-US">
                <a:latin typeface="Avenir Next LT Pro"/>
                <a:cs typeface="Calibri"/>
              </a:rPr>
              <a:t>Freya </a:t>
            </a:r>
            <a:r>
              <a:rPr lang="en-US" err="1">
                <a:latin typeface="Avenir Next LT Pro"/>
                <a:cs typeface="Calibri"/>
              </a:rPr>
              <a:t>Candeland</a:t>
            </a:r>
            <a:r>
              <a:rPr lang="en-US">
                <a:latin typeface="Avenir Next LT Pro"/>
                <a:cs typeface="Calibri"/>
              </a:rPr>
              <a:t> (Year 8)</a:t>
            </a:r>
          </a:p>
        </p:txBody>
      </p:sp>
      <p:sp>
        <p:nvSpPr>
          <p:cNvPr id="3" name="Text Placeholder 2">
            <a:extLst>
              <a:ext uri="{FF2B5EF4-FFF2-40B4-BE49-F238E27FC236}">
                <a16:creationId xmlns:a16="http://schemas.microsoft.com/office/drawing/2014/main" id="{69955FBC-1791-534A-8953-6B996FDCF987}"/>
              </a:ext>
            </a:extLst>
          </p:cNvPr>
          <p:cNvSpPr>
            <a:spLocks noGrp="1"/>
          </p:cNvSpPr>
          <p:nvPr>
            <p:ph type="body" sz="quarter" idx="11"/>
          </p:nvPr>
        </p:nvSpPr>
        <p:spPr>
          <a:xfrm>
            <a:off x="941472" y="1332646"/>
            <a:ext cx="7336007" cy="260433"/>
          </a:xfrm>
        </p:spPr>
        <p:txBody>
          <a:bodyPr vert="horz" lIns="91440" tIns="45720" rIns="91440" bIns="45720" rtlCol="0" anchor="t">
            <a:normAutofit fontScale="85000" lnSpcReduction="20000"/>
          </a:bodyPr>
          <a:lstStyle/>
          <a:p>
            <a:r>
              <a:rPr lang="en-US" err="1">
                <a:latin typeface="Avenir Next LT Pro"/>
                <a:cs typeface="Calibri Light"/>
              </a:rPr>
              <a:t>Weatherhead</a:t>
            </a:r>
            <a:r>
              <a:rPr lang="en-US">
                <a:latin typeface="Avenir Next LT Pro"/>
                <a:cs typeface="Calibri Light"/>
              </a:rPr>
              <a:t> High School</a:t>
            </a:r>
          </a:p>
        </p:txBody>
      </p:sp>
      <p:sp>
        <p:nvSpPr>
          <p:cNvPr id="4" name="Text Placeholder 3">
            <a:extLst>
              <a:ext uri="{FF2B5EF4-FFF2-40B4-BE49-F238E27FC236}">
                <a16:creationId xmlns:a16="http://schemas.microsoft.com/office/drawing/2014/main" id="{91017394-448C-00B7-AEEC-2C4DDF50634C}"/>
              </a:ext>
            </a:extLst>
          </p:cNvPr>
          <p:cNvSpPr>
            <a:spLocks noGrp="1"/>
          </p:cNvSpPr>
          <p:nvPr>
            <p:ph type="body" sz="quarter" idx="12"/>
          </p:nvPr>
        </p:nvSpPr>
        <p:spPr>
          <a:xfrm>
            <a:off x="984604" y="2019549"/>
            <a:ext cx="3865393" cy="2817066"/>
          </a:xfrm>
        </p:spPr>
        <p:txBody>
          <a:bodyPr vert="horz" lIns="91440" tIns="45720" rIns="91440" bIns="45720" rtlCol="0" anchor="t">
            <a:normAutofit lnSpcReduction="10000"/>
          </a:bodyPr>
          <a:lstStyle/>
          <a:p>
            <a:r>
              <a:rPr lang="en-US" sz="1200">
                <a:latin typeface="Avenir Next LT Pro"/>
                <a:cs typeface="Calibri Light"/>
              </a:rPr>
              <a:t>This poem is about a man visiting his daughter's grave. I feel I can </a:t>
            </a:r>
            <a:r>
              <a:rPr lang="en-US" sz="1200" err="1">
                <a:latin typeface="Avenir Next LT Pro"/>
                <a:cs typeface="Calibri Light"/>
              </a:rPr>
              <a:t>empathise</a:t>
            </a:r>
            <a:r>
              <a:rPr lang="en-US" sz="1200">
                <a:latin typeface="Avenir Next LT Pro"/>
                <a:cs typeface="Calibri Light"/>
              </a:rPr>
              <a:t> deeply with this poem. I visited my grandfather's grave recently and experienced the feeling of being oblivious of everything else around you.   </a:t>
            </a:r>
          </a:p>
          <a:p>
            <a:endParaRPr lang="en-US" sz="1200">
              <a:latin typeface="Avenir Next LT Pro"/>
            </a:endParaRPr>
          </a:p>
          <a:p>
            <a:r>
              <a:rPr lang="en-US" sz="1200">
                <a:latin typeface="Avenir Next LT Pro"/>
                <a:cs typeface="Calibri Light"/>
              </a:rPr>
              <a:t>I like the honest, forward tone of the poem and its acceptance of sadness. The line “Je ne </a:t>
            </a:r>
            <a:r>
              <a:rPr lang="en-US" sz="1200" err="1">
                <a:latin typeface="Avenir Next LT Pro"/>
                <a:cs typeface="Calibri Light"/>
              </a:rPr>
              <a:t>puis</a:t>
            </a:r>
            <a:r>
              <a:rPr lang="en-US" sz="1200">
                <a:latin typeface="Avenir Next LT Pro"/>
                <a:cs typeface="Calibri Light"/>
              </a:rPr>
              <a:t> </a:t>
            </a:r>
            <a:r>
              <a:rPr lang="en-US" sz="1200" err="1">
                <a:latin typeface="Avenir Next LT Pro"/>
                <a:cs typeface="Calibri Light"/>
              </a:rPr>
              <a:t>demeurer</a:t>
            </a:r>
            <a:r>
              <a:rPr lang="en-US" sz="1200">
                <a:latin typeface="Avenir Next LT Pro"/>
                <a:cs typeface="Calibri Light"/>
              </a:rPr>
              <a:t> loin de </a:t>
            </a:r>
            <a:r>
              <a:rPr lang="en-US" sz="1200" err="1">
                <a:latin typeface="Avenir Next LT Pro"/>
                <a:cs typeface="Calibri Light"/>
              </a:rPr>
              <a:t>toi</a:t>
            </a:r>
            <a:r>
              <a:rPr lang="en-US" sz="1200">
                <a:latin typeface="Avenir Next LT Pro"/>
                <a:cs typeface="Calibri Light"/>
              </a:rPr>
              <a:t> plus </a:t>
            </a:r>
            <a:r>
              <a:rPr lang="en-US" sz="1200" err="1">
                <a:latin typeface="Avenir Next LT Pro"/>
                <a:cs typeface="Calibri Light"/>
              </a:rPr>
              <a:t>longtemps</a:t>
            </a:r>
            <a:r>
              <a:rPr lang="en-US" sz="1200">
                <a:latin typeface="Avenir Next LT Pro"/>
                <a:cs typeface="Calibri Light"/>
              </a:rPr>
              <a:t>” illustrates the feeling of desperately wanting to see someone whilst knowing you can’t.  </a:t>
            </a:r>
          </a:p>
          <a:p>
            <a:endParaRPr lang="en-US" sz="1200">
              <a:latin typeface="Avenir Next LT Pro"/>
            </a:endParaRPr>
          </a:p>
          <a:p>
            <a:r>
              <a:rPr lang="en-US" sz="1200">
                <a:latin typeface="Avenir Next LT Pro"/>
                <a:cs typeface="Calibri Light"/>
              </a:rPr>
              <a:t>This poem gave me a sense of peace and understanding that whilst the death of a loved one is sad, it's okay to miss them. </a:t>
            </a:r>
          </a:p>
        </p:txBody>
      </p:sp>
      <p:sp>
        <p:nvSpPr>
          <p:cNvPr id="5" name="Text Placeholder 4">
            <a:extLst>
              <a:ext uri="{FF2B5EF4-FFF2-40B4-BE49-F238E27FC236}">
                <a16:creationId xmlns:a16="http://schemas.microsoft.com/office/drawing/2014/main" id="{43615E16-F43E-03D5-99E5-09BF40ABFDCC}"/>
              </a:ext>
            </a:extLst>
          </p:cNvPr>
          <p:cNvSpPr>
            <a:spLocks noGrp="1"/>
          </p:cNvSpPr>
          <p:nvPr>
            <p:ph type="body" sz="quarter" idx="13"/>
          </p:nvPr>
        </p:nvSpPr>
        <p:spPr>
          <a:xfrm>
            <a:off x="4987383" y="2064986"/>
            <a:ext cx="3384555" cy="2493952"/>
          </a:xfrm>
        </p:spPr>
        <p:txBody>
          <a:bodyPr numCol="1"/>
          <a:lstStyle/>
          <a:p>
            <a:r>
              <a:rPr lang="en-US" err="1"/>
              <a:t>Demain</a:t>
            </a:r>
            <a:r>
              <a:rPr lang="en-US"/>
              <a:t>, </a:t>
            </a:r>
            <a:r>
              <a:rPr lang="en-US" err="1"/>
              <a:t>dès</a:t>
            </a:r>
            <a:r>
              <a:rPr lang="en-US"/>
              <a:t> </a:t>
            </a:r>
            <a:r>
              <a:rPr lang="en-US" err="1"/>
              <a:t>l’aube</a:t>
            </a:r>
            <a:r>
              <a:rPr lang="en-US"/>
              <a:t>, à </a:t>
            </a:r>
            <a:r>
              <a:rPr lang="en-US" err="1"/>
              <a:t>l’heure</a:t>
            </a:r>
            <a:r>
              <a:rPr lang="en-US"/>
              <a:t> </a:t>
            </a:r>
            <a:r>
              <a:rPr lang="en-US" err="1"/>
              <a:t>où</a:t>
            </a:r>
            <a:r>
              <a:rPr lang="en-US"/>
              <a:t> </a:t>
            </a:r>
            <a:r>
              <a:rPr lang="en-US" err="1"/>
              <a:t>blanchit</a:t>
            </a:r>
            <a:r>
              <a:rPr lang="en-US"/>
              <a:t> la </a:t>
            </a:r>
            <a:r>
              <a:rPr lang="en-US" err="1"/>
              <a:t>campagne</a:t>
            </a:r>
            <a:r>
              <a:rPr lang="en-US"/>
              <a:t>, </a:t>
            </a:r>
          </a:p>
          <a:p>
            <a:r>
              <a:rPr lang="en-US"/>
              <a:t>Je </a:t>
            </a:r>
            <a:r>
              <a:rPr lang="en-US" err="1"/>
              <a:t>partirai</a:t>
            </a:r>
            <a:r>
              <a:rPr lang="en-US"/>
              <a:t>. Vois-</a:t>
            </a:r>
            <a:r>
              <a:rPr lang="en-US" err="1"/>
              <a:t>tu</a:t>
            </a:r>
            <a:r>
              <a:rPr lang="en-US"/>
              <a:t>, je </a:t>
            </a:r>
            <a:r>
              <a:rPr lang="en-US" err="1"/>
              <a:t>sais</a:t>
            </a:r>
            <a:r>
              <a:rPr lang="en-US"/>
              <a:t> que </a:t>
            </a:r>
            <a:r>
              <a:rPr lang="en-US" err="1"/>
              <a:t>tu</a:t>
            </a:r>
            <a:r>
              <a:rPr lang="en-US"/>
              <a:t> </a:t>
            </a:r>
            <a:r>
              <a:rPr lang="en-US" err="1"/>
              <a:t>m’attends</a:t>
            </a:r>
            <a:r>
              <a:rPr lang="en-US"/>
              <a:t>. </a:t>
            </a:r>
          </a:p>
          <a:p>
            <a:r>
              <a:rPr lang="en-US" err="1"/>
              <a:t>J’irai</a:t>
            </a:r>
            <a:r>
              <a:rPr lang="en-US"/>
              <a:t> par la </a:t>
            </a:r>
            <a:r>
              <a:rPr lang="en-US" err="1"/>
              <a:t>forêt</a:t>
            </a:r>
            <a:r>
              <a:rPr lang="en-US"/>
              <a:t>, </a:t>
            </a:r>
            <a:r>
              <a:rPr lang="en-US" err="1"/>
              <a:t>j’irai</a:t>
            </a:r>
            <a:r>
              <a:rPr lang="en-US"/>
              <a:t> par la </a:t>
            </a:r>
            <a:r>
              <a:rPr lang="en-US" err="1"/>
              <a:t>montagne</a:t>
            </a:r>
            <a:r>
              <a:rPr lang="en-US"/>
              <a:t>. </a:t>
            </a:r>
          </a:p>
          <a:p>
            <a:r>
              <a:rPr lang="en-US"/>
              <a:t>Je ne </a:t>
            </a:r>
            <a:r>
              <a:rPr lang="en-US" err="1"/>
              <a:t>puis</a:t>
            </a:r>
            <a:r>
              <a:rPr lang="en-US"/>
              <a:t> </a:t>
            </a:r>
            <a:r>
              <a:rPr lang="en-US" err="1"/>
              <a:t>demeurer</a:t>
            </a:r>
            <a:r>
              <a:rPr lang="en-US"/>
              <a:t> loin de </a:t>
            </a:r>
            <a:r>
              <a:rPr lang="en-US" err="1"/>
              <a:t>toi</a:t>
            </a:r>
            <a:r>
              <a:rPr lang="en-US"/>
              <a:t> plus </a:t>
            </a:r>
            <a:r>
              <a:rPr lang="en-US" err="1"/>
              <a:t>longtemps</a:t>
            </a:r>
            <a:r>
              <a:rPr lang="en-US"/>
              <a:t>. </a:t>
            </a:r>
          </a:p>
          <a:p>
            <a:endParaRPr lang="en-US"/>
          </a:p>
          <a:p>
            <a:r>
              <a:rPr lang="en-US"/>
              <a:t>Je </a:t>
            </a:r>
            <a:r>
              <a:rPr lang="en-US" err="1"/>
              <a:t>marcherai</a:t>
            </a:r>
            <a:r>
              <a:rPr lang="en-US"/>
              <a:t> les </a:t>
            </a:r>
            <a:r>
              <a:rPr lang="en-US" err="1"/>
              <a:t>yeux</a:t>
            </a:r>
            <a:r>
              <a:rPr lang="en-US"/>
              <a:t> </a:t>
            </a:r>
            <a:r>
              <a:rPr lang="en-US" err="1"/>
              <a:t>fixés</a:t>
            </a:r>
            <a:r>
              <a:rPr lang="en-US"/>
              <a:t> sur </a:t>
            </a:r>
            <a:r>
              <a:rPr lang="en-US" err="1"/>
              <a:t>mes</a:t>
            </a:r>
            <a:r>
              <a:rPr lang="en-US"/>
              <a:t> pensées, </a:t>
            </a:r>
          </a:p>
          <a:p>
            <a:r>
              <a:rPr lang="en-US"/>
              <a:t>Sans </a:t>
            </a:r>
            <a:r>
              <a:rPr lang="en-US" err="1"/>
              <a:t>rien</a:t>
            </a:r>
            <a:r>
              <a:rPr lang="en-US"/>
              <a:t> </a:t>
            </a:r>
            <a:r>
              <a:rPr lang="en-US" err="1"/>
              <a:t>voir</a:t>
            </a:r>
            <a:r>
              <a:rPr lang="en-US"/>
              <a:t> au dehors, sans entendre </a:t>
            </a:r>
            <a:r>
              <a:rPr lang="en-US" err="1"/>
              <a:t>aucun</a:t>
            </a:r>
            <a:r>
              <a:rPr lang="en-US"/>
              <a:t> bruit, </a:t>
            </a:r>
          </a:p>
          <a:p>
            <a:r>
              <a:rPr lang="en-US"/>
              <a:t>Seul, inconnu, le dos </a:t>
            </a:r>
            <a:r>
              <a:rPr lang="en-US" err="1"/>
              <a:t>courbé</a:t>
            </a:r>
            <a:r>
              <a:rPr lang="en-US"/>
              <a:t>, les mains </a:t>
            </a:r>
            <a:r>
              <a:rPr lang="en-US" err="1"/>
              <a:t>croisées</a:t>
            </a:r>
            <a:r>
              <a:rPr lang="en-US"/>
              <a:t>, </a:t>
            </a:r>
          </a:p>
          <a:p>
            <a:r>
              <a:rPr lang="en-US"/>
              <a:t>Triste, et le jour pour </a:t>
            </a:r>
            <a:r>
              <a:rPr lang="en-US" err="1"/>
              <a:t>moi</a:t>
            </a:r>
            <a:r>
              <a:rPr lang="en-US"/>
              <a:t> sera </a:t>
            </a:r>
            <a:r>
              <a:rPr lang="en-US" err="1"/>
              <a:t>comme</a:t>
            </a:r>
            <a:r>
              <a:rPr lang="en-US"/>
              <a:t> la </a:t>
            </a:r>
            <a:r>
              <a:rPr lang="en-US" err="1"/>
              <a:t>nuit</a:t>
            </a:r>
            <a:r>
              <a:rPr lang="en-US"/>
              <a:t>. </a:t>
            </a:r>
          </a:p>
          <a:p>
            <a:endParaRPr lang="en-US"/>
          </a:p>
          <a:p>
            <a:r>
              <a:rPr lang="en-US"/>
              <a:t>Je ne </a:t>
            </a:r>
            <a:r>
              <a:rPr lang="en-US" err="1"/>
              <a:t>regarderai</a:t>
            </a:r>
            <a:r>
              <a:rPr lang="en-US"/>
              <a:t> </a:t>
            </a:r>
            <a:r>
              <a:rPr lang="en-US" err="1"/>
              <a:t>ni</a:t>
            </a:r>
            <a:r>
              <a:rPr lang="en-US"/>
              <a:t> </a:t>
            </a:r>
            <a:r>
              <a:rPr lang="en-US" err="1"/>
              <a:t>l’or</a:t>
            </a:r>
            <a:r>
              <a:rPr lang="en-US"/>
              <a:t> du </a:t>
            </a:r>
            <a:r>
              <a:rPr lang="en-US" err="1"/>
              <a:t>soir</a:t>
            </a:r>
            <a:r>
              <a:rPr lang="en-US"/>
              <a:t> qui </a:t>
            </a:r>
            <a:r>
              <a:rPr lang="en-US" err="1"/>
              <a:t>tombe</a:t>
            </a:r>
            <a:r>
              <a:rPr lang="en-US"/>
              <a:t>, </a:t>
            </a:r>
          </a:p>
          <a:p>
            <a:r>
              <a:rPr lang="en-US"/>
              <a:t>Ni les voiles au loin descendant </a:t>
            </a:r>
            <a:r>
              <a:rPr lang="en-US" err="1"/>
              <a:t>vers</a:t>
            </a:r>
            <a:r>
              <a:rPr lang="en-US"/>
              <a:t> Harfleur, </a:t>
            </a:r>
          </a:p>
          <a:p>
            <a:r>
              <a:rPr lang="en-US"/>
              <a:t>Et </a:t>
            </a:r>
            <a:r>
              <a:rPr lang="en-US" err="1"/>
              <a:t>quand</a:t>
            </a:r>
            <a:r>
              <a:rPr lang="en-US"/>
              <a:t> </a:t>
            </a:r>
            <a:r>
              <a:rPr lang="en-US" err="1"/>
              <a:t>j’arriverai</a:t>
            </a:r>
            <a:r>
              <a:rPr lang="en-US"/>
              <a:t>, je </a:t>
            </a:r>
            <a:r>
              <a:rPr lang="en-US" err="1"/>
              <a:t>mettrai</a:t>
            </a:r>
            <a:r>
              <a:rPr lang="en-US"/>
              <a:t> sur ta </a:t>
            </a:r>
            <a:r>
              <a:rPr lang="en-US" err="1"/>
              <a:t>tombe</a:t>
            </a:r>
            <a:r>
              <a:rPr lang="en-US"/>
              <a:t> </a:t>
            </a:r>
          </a:p>
          <a:p>
            <a:r>
              <a:rPr lang="en-US"/>
              <a:t>Un bouquet de </a:t>
            </a:r>
            <a:r>
              <a:rPr lang="en-US" err="1"/>
              <a:t>houx</a:t>
            </a:r>
            <a:r>
              <a:rPr lang="en-US"/>
              <a:t> vert et de </a:t>
            </a:r>
            <a:r>
              <a:rPr lang="en-US" err="1"/>
              <a:t>bruyère</a:t>
            </a:r>
            <a:r>
              <a:rPr lang="en-US"/>
              <a:t> </a:t>
            </a:r>
            <a:r>
              <a:rPr lang="en-US" err="1"/>
              <a:t>en</a:t>
            </a:r>
            <a:r>
              <a:rPr lang="en-US"/>
              <a:t> fleur. </a:t>
            </a:r>
          </a:p>
          <a:p>
            <a:endParaRPr lang="en-US"/>
          </a:p>
        </p:txBody>
      </p:sp>
      <p:sp>
        <p:nvSpPr>
          <p:cNvPr id="6" name="Text Placeholder 5">
            <a:extLst>
              <a:ext uri="{FF2B5EF4-FFF2-40B4-BE49-F238E27FC236}">
                <a16:creationId xmlns:a16="http://schemas.microsoft.com/office/drawing/2014/main" id="{682A773C-6B46-2405-DE03-0ED6B5324973}"/>
              </a:ext>
            </a:extLst>
          </p:cNvPr>
          <p:cNvSpPr>
            <a:spLocks noGrp="1"/>
          </p:cNvSpPr>
          <p:nvPr>
            <p:ph type="body" sz="quarter" idx="14"/>
          </p:nvPr>
        </p:nvSpPr>
        <p:spPr>
          <a:xfrm>
            <a:off x="4987384" y="1832640"/>
            <a:ext cx="2376486" cy="232345"/>
          </a:xfrm>
        </p:spPr>
        <p:txBody>
          <a:bodyPr>
            <a:normAutofit lnSpcReduction="10000"/>
          </a:bodyPr>
          <a:lstStyle/>
          <a:p>
            <a:r>
              <a:rPr lang="en-US" b="1"/>
              <a:t>Tomorrow, at Dawn</a:t>
            </a:r>
          </a:p>
        </p:txBody>
      </p:sp>
      <p:sp>
        <p:nvSpPr>
          <p:cNvPr id="7" name="Text Placeholder 6">
            <a:extLst>
              <a:ext uri="{FF2B5EF4-FFF2-40B4-BE49-F238E27FC236}">
                <a16:creationId xmlns:a16="http://schemas.microsoft.com/office/drawing/2014/main" id="{3A7E1B0C-C866-9501-5F51-33B1210146D4}"/>
              </a:ext>
            </a:extLst>
          </p:cNvPr>
          <p:cNvSpPr>
            <a:spLocks noGrp="1"/>
          </p:cNvSpPr>
          <p:nvPr>
            <p:ph type="body" sz="quarter" idx="15"/>
          </p:nvPr>
        </p:nvSpPr>
        <p:spPr>
          <a:xfrm>
            <a:off x="4987383" y="4558938"/>
            <a:ext cx="2376486" cy="204084"/>
          </a:xfrm>
        </p:spPr>
        <p:txBody>
          <a:bodyPr>
            <a:normAutofit fontScale="85000" lnSpcReduction="10000"/>
          </a:bodyPr>
          <a:lstStyle/>
          <a:p>
            <a:r>
              <a:rPr lang="en-US"/>
              <a:t>By Victor Hugo (in French)</a:t>
            </a:r>
          </a:p>
        </p:txBody>
      </p:sp>
    </p:spTree>
    <p:extLst>
      <p:ext uri="{BB962C8B-B14F-4D97-AF65-F5344CB8AC3E}">
        <p14:creationId xmlns:p14="http://schemas.microsoft.com/office/powerpoint/2010/main" val="4402335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6F92E6-2D6A-C477-0FDE-761B25EDCE7C}"/>
              </a:ext>
            </a:extLst>
          </p:cNvPr>
          <p:cNvSpPr>
            <a:spLocks noGrp="1"/>
          </p:cNvSpPr>
          <p:nvPr>
            <p:ph type="body" sz="quarter" idx="10"/>
          </p:nvPr>
        </p:nvSpPr>
        <p:spPr>
          <a:xfrm>
            <a:off x="947734" y="1123193"/>
            <a:ext cx="10296529" cy="325103"/>
          </a:xfrm>
        </p:spPr>
        <p:txBody>
          <a:bodyPr vert="horz" lIns="91440" tIns="45720" rIns="91440" bIns="45720" rtlCol="0" anchor="t">
            <a:normAutofit fontScale="85000" lnSpcReduction="20000"/>
          </a:bodyPr>
          <a:lstStyle/>
          <a:p>
            <a:r>
              <a:rPr lang="en-US">
                <a:latin typeface="Avenir Next LT Pro"/>
                <a:cs typeface="Calibri"/>
              </a:rPr>
              <a:t>Setayesh Azizi (Year 9)</a:t>
            </a:r>
          </a:p>
        </p:txBody>
      </p:sp>
      <p:sp>
        <p:nvSpPr>
          <p:cNvPr id="3" name="Text Placeholder 2">
            <a:extLst>
              <a:ext uri="{FF2B5EF4-FFF2-40B4-BE49-F238E27FC236}">
                <a16:creationId xmlns:a16="http://schemas.microsoft.com/office/drawing/2014/main" id="{A9A6093B-5E79-3409-B7CA-3014F613D997}"/>
              </a:ext>
            </a:extLst>
          </p:cNvPr>
          <p:cNvSpPr>
            <a:spLocks noGrp="1"/>
          </p:cNvSpPr>
          <p:nvPr>
            <p:ph type="body" sz="quarter" idx="11"/>
          </p:nvPr>
        </p:nvSpPr>
        <p:spPr>
          <a:xfrm>
            <a:off x="947735" y="1476420"/>
            <a:ext cx="10296527" cy="260433"/>
          </a:xfrm>
        </p:spPr>
        <p:txBody>
          <a:bodyPr vert="horz" lIns="91440" tIns="45720" rIns="91440" bIns="45720" rtlCol="0" anchor="t">
            <a:normAutofit fontScale="85000" lnSpcReduction="20000"/>
          </a:bodyPr>
          <a:lstStyle/>
          <a:p>
            <a:r>
              <a:rPr lang="en-US">
                <a:latin typeface="Avenir Next LT Pro"/>
                <a:cs typeface="Calibri Light"/>
              </a:rPr>
              <a:t>Whalley Range High School for Girls</a:t>
            </a:r>
          </a:p>
        </p:txBody>
      </p:sp>
      <p:sp>
        <p:nvSpPr>
          <p:cNvPr id="4" name="Text Placeholder 3">
            <a:extLst>
              <a:ext uri="{FF2B5EF4-FFF2-40B4-BE49-F238E27FC236}">
                <a16:creationId xmlns:a16="http://schemas.microsoft.com/office/drawing/2014/main" id="{8FC577A3-F7BA-94B4-A94E-B601655669A0}"/>
              </a:ext>
            </a:extLst>
          </p:cNvPr>
          <p:cNvSpPr>
            <a:spLocks noGrp="1"/>
          </p:cNvSpPr>
          <p:nvPr>
            <p:ph type="body" sz="quarter" idx="12"/>
          </p:nvPr>
        </p:nvSpPr>
        <p:spPr>
          <a:xfrm>
            <a:off x="947735" y="2105813"/>
            <a:ext cx="3296636" cy="3535935"/>
          </a:xfrm>
        </p:spPr>
        <p:txBody>
          <a:bodyPr vert="horz" lIns="91440" tIns="45720" rIns="91440" bIns="45720" rtlCol="0" anchor="t">
            <a:normAutofit lnSpcReduction="10000"/>
          </a:bodyPr>
          <a:lstStyle/>
          <a:p>
            <a:r>
              <a:rPr lang="en-US" sz="1200" dirty="0">
                <a:latin typeface="Avenir Next LT Pro"/>
                <a:cs typeface="Calibri Light"/>
              </a:rPr>
              <a:t>This is a Persian poem about how much our fathers mean to us and how much we love them.  </a:t>
            </a:r>
          </a:p>
          <a:p>
            <a:endParaRPr lang="en-US" sz="1200" dirty="0">
              <a:latin typeface="Avenir Next LT Pro"/>
            </a:endParaRPr>
          </a:p>
          <a:p>
            <a:r>
              <a:rPr lang="en-US" sz="1200" dirty="0">
                <a:latin typeface="Avenir Next LT Pro"/>
                <a:cs typeface="Calibri Light"/>
              </a:rPr>
              <a:t>The poem talks about a young child listening to their father telling them stories, which brings them much happiness. This poem is taught to children around Year 3 to 5 in Afghanistan.   </a:t>
            </a:r>
          </a:p>
          <a:p>
            <a:endParaRPr lang="en-US" sz="1200" dirty="0">
              <a:latin typeface="Avenir Next LT Pro"/>
            </a:endParaRPr>
          </a:p>
          <a:p>
            <a:r>
              <a:rPr lang="en-US" sz="1200" dirty="0">
                <a:latin typeface="Avenir Next LT Pro"/>
                <a:cs typeface="Calibri Light"/>
              </a:rPr>
              <a:t>The poem is important to me because it ends with the young child expressing the love they have for their father, which is written beautifully and is very heart-touching, using many techniques, such as repetition.   </a:t>
            </a:r>
          </a:p>
          <a:p>
            <a:endParaRPr lang="en-US" sz="1200" dirty="0">
              <a:latin typeface="Avenir Next LT Pro"/>
            </a:endParaRPr>
          </a:p>
          <a:p>
            <a:r>
              <a:rPr lang="en-US" sz="1200" dirty="0">
                <a:latin typeface="Avenir Next LT Pro"/>
                <a:cs typeface="Calibri Light"/>
              </a:rPr>
              <a:t>I recently learned this poem, just as the children in Afghanistan have. </a:t>
            </a:r>
          </a:p>
        </p:txBody>
      </p:sp>
      <p:pic>
        <p:nvPicPr>
          <p:cNvPr id="8" name="Picture 7" descr="A close-up of a piece of paper&#10;&#10;Description automatically generated">
            <a:extLst>
              <a:ext uri="{FF2B5EF4-FFF2-40B4-BE49-F238E27FC236}">
                <a16:creationId xmlns:a16="http://schemas.microsoft.com/office/drawing/2014/main" id="{B373CC41-07EB-9E09-5D9B-909CB7727F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58412" y="2117726"/>
            <a:ext cx="6724238" cy="3343554"/>
          </a:xfrm>
          <a:prstGeom prst="rect">
            <a:avLst/>
          </a:prstGeom>
        </p:spPr>
      </p:pic>
      <p:sp>
        <p:nvSpPr>
          <p:cNvPr id="9" name="Text Placeholder 3">
            <a:extLst>
              <a:ext uri="{FF2B5EF4-FFF2-40B4-BE49-F238E27FC236}">
                <a16:creationId xmlns:a16="http://schemas.microsoft.com/office/drawing/2014/main" id="{A3CF0827-5EEB-DC59-7FA9-E0AA413330C0}"/>
              </a:ext>
            </a:extLst>
          </p:cNvPr>
          <p:cNvSpPr txBox="1">
            <a:spLocks/>
          </p:cNvSpPr>
          <p:nvPr/>
        </p:nvSpPr>
        <p:spPr>
          <a:xfrm>
            <a:off x="4759022" y="1832643"/>
            <a:ext cx="2376486"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Fathers</a:t>
            </a:r>
          </a:p>
        </p:txBody>
      </p:sp>
      <p:sp>
        <p:nvSpPr>
          <p:cNvPr id="10" name="Text Placeholder 3">
            <a:extLst>
              <a:ext uri="{FF2B5EF4-FFF2-40B4-BE49-F238E27FC236}">
                <a16:creationId xmlns:a16="http://schemas.microsoft.com/office/drawing/2014/main" id="{0CD20007-8086-BF27-4A53-F970886157D6}"/>
              </a:ext>
            </a:extLst>
          </p:cNvPr>
          <p:cNvSpPr txBox="1">
            <a:spLocks/>
          </p:cNvSpPr>
          <p:nvPr/>
        </p:nvSpPr>
        <p:spPr>
          <a:xfrm>
            <a:off x="4759022" y="5525354"/>
            <a:ext cx="6485240" cy="26043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By </a:t>
            </a:r>
            <a:r>
              <a:rPr lang="en-US" err="1"/>
              <a:t>Setayesh</a:t>
            </a:r>
            <a:r>
              <a:rPr lang="en-US"/>
              <a:t> Azizi (in Persian)</a:t>
            </a:r>
          </a:p>
        </p:txBody>
      </p:sp>
    </p:spTree>
    <p:extLst>
      <p:ext uri="{BB962C8B-B14F-4D97-AF65-F5344CB8AC3E}">
        <p14:creationId xmlns:p14="http://schemas.microsoft.com/office/powerpoint/2010/main" val="34733775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BA1751B-0BEB-0034-630F-9A306A908F7A}"/>
              </a:ext>
            </a:extLst>
          </p:cNvPr>
          <p:cNvSpPr/>
          <p:nvPr/>
        </p:nvSpPr>
        <p:spPr>
          <a:xfrm>
            <a:off x="376191" y="1196966"/>
            <a:ext cx="11597351" cy="5213767"/>
          </a:xfrm>
          <a:custGeom>
            <a:avLst/>
            <a:gdLst>
              <a:gd name="connsiteX0" fmla="*/ 0 w 11597351"/>
              <a:gd name="connsiteY0" fmla="*/ 2606884 h 5213767"/>
              <a:gd name="connsiteX1" fmla="*/ 5798676 w 11597351"/>
              <a:gd name="connsiteY1" fmla="*/ 0 h 5213767"/>
              <a:gd name="connsiteX2" fmla="*/ 11597352 w 11597351"/>
              <a:gd name="connsiteY2" fmla="*/ 2606884 h 5213767"/>
              <a:gd name="connsiteX3" fmla="*/ 5798676 w 11597351"/>
              <a:gd name="connsiteY3" fmla="*/ 5213768 h 5213767"/>
              <a:gd name="connsiteX4" fmla="*/ 0 w 11597351"/>
              <a:gd name="connsiteY4" fmla="*/ 2606884 h 5213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7351" h="5213767" fill="none" extrusionOk="0">
                <a:moveTo>
                  <a:pt x="0" y="2606884"/>
                </a:moveTo>
                <a:cubicBezTo>
                  <a:pt x="-301274" y="1195372"/>
                  <a:pt x="2620545" y="176628"/>
                  <a:pt x="5798676" y="0"/>
                </a:cubicBezTo>
                <a:cubicBezTo>
                  <a:pt x="9075103" y="41947"/>
                  <a:pt x="11814672" y="1528241"/>
                  <a:pt x="11597352" y="2606884"/>
                </a:cubicBezTo>
                <a:cubicBezTo>
                  <a:pt x="11806508" y="3837635"/>
                  <a:pt x="8614089" y="5242746"/>
                  <a:pt x="5798676" y="5213768"/>
                </a:cubicBezTo>
                <a:cubicBezTo>
                  <a:pt x="2690494" y="5424991"/>
                  <a:pt x="-3155" y="4138938"/>
                  <a:pt x="0" y="2606884"/>
                </a:cubicBezTo>
                <a:close/>
              </a:path>
              <a:path w="11597351" h="5213767" stroke="0" extrusionOk="0">
                <a:moveTo>
                  <a:pt x="0" y="2606884"/>
                </a:moveTo>
                <a:cubicBezTo>
                  <a:pt x="62507" y="1228702"/>
                  <a:pt x="2932670" y="265745"/>
                  <a:pt x="5798676" y="0"/>
                </a:cubicBezTo>
                <a:cubicBezTo>
                  <a:pt x="8951212" y="-61437"/>
                  <a:pt x="11799435" y="1347937"/>
                  <a:pt x="11597352" y="2606884"/>
                </a:cubicBezTo>
                <a:cubicBezTo>
                  <a:pt x="11705609" y="3801495"/>
                  <a:pt x="9148240" y="5773733"/>
                  <a:pt x="5798676" y="5213768"/>
                </a:cubicBezTo>
                <a:cubicBezTo>
                  <a:pt x="3004061" y="5176143"/>
                  <a:pt x="-162587" y="4229573"/>
                  <a:pt x="0" y="2606884"/>
                </a:cubicBezTo>
                <a:close/>
              </a:path>
            </a:pathLst>
          </a:custGeom>
          <a:solidFill>
            <a:schemeClr val="accent2">
              <a:lumMod val="20000"/>
              <a:lumOff val="80000"/>
            </a:schemeClr>
          </a:solidFill>
          <a:ln w="28575">
            <a:solidFill>
              <a:schemeClr val="accent2">
                <a:lumMod val="40000"/>
                <a:lumOff val="60000"/>
              </a:schemeClr>
            </a:solidFill>
            <a:extLst>
              <a:ext uri="{C807C97D-BFC1-408E-A445-0C87EB9F89A2}">
                <ask:lineSketchStyleProps xmlns:ask="http://schemas.microsoft.com/office/drawing/2018/sketchyshapes" sd="373675384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a brown line&#10;&#10;Description automatically generated">
            <a:extLst>
              <a:ext uri="{FF2B5EF4-FFF2-40B4-BE49-F238E27FC236}">
                <a16:creationId xmlns:a16="http://schemas.microsoft.com/office/drawing/2014/main" id="{3DBDCF2E-76C3-CEA0-BDCD-EA4B16D2ADEC}"/>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5D765F4F-A56F-D58F-9137-1E83BE5B920B}"/>
              </a:ext>
            </a:extLst>
          </p:cNvPr>
          <p:cNvGraphicFramePr>
            <a:graphicFrameLocks noGrp="1"/>
          </p:cNvGraphicFramePr>
          <p:nvPr>
            <p:extLst>
              <p:ext uri="{D42A27DB-BD31-4B8C-83A1-F6EECF244321}">
                <p14:modId xmlns:p14="http://schemas.microsoft.com/office/powerpoint/2010/main" val="1240418717"/>
              </p:ext>
            </p:extLst>
          </p:nvPr>
        </p:nvGraphicFramePr>
        <p:xfrm>
          <a:off x="1102061" y="1019505"/>
          <a:ext cx="9999270" cy="5573768"/>
        </p:xfrm>
        <a:graphic>
          <a:graphicData uri="http://schemas.openxmlformats.org/drawingml/2006/table">
            <a:tbl>
              <a:tblPr firstRow="1" bandRow="1">
                <a:tableStyleId>{5C22544A-7EE6-4342-B048-85BDC9FD1C3A}</a:tableStyleId>
              </a:tblPr>
              <a:tblGrid>
                <a:gridCol w="1666545">
                  <a:extLst>
                    <a:ext uri="{9D8B030D-6E8A-4147-A177-3AD203B41FA5}">
                      <a16:colId xmlns:a16="http://schemas.microsoft.com/office/drawing/2014/main" val="1215317699"/>
                    </a:ext>
                  </a:extLst>
                </a:gridCol>
                <a:gridCol w="1666545">
                  <a:extLst>
                    <a:ext uri="{9D8B030D-6E8A-4147-A177-3AD203B41FA5}">
                      <a16:colId xmlns:a16="http://schemas.microsoft.com/office/drawing/2014/main" val="42917413"/>
                    </a:ext>
                  </a:extLst>
                </a:gridCol>
                <a:gridCol w="1666545">
                  <a:extLst>
                    <a:ext uri="{9D8B030D-6E8A-4147-A177-3AD203B41FA5}">
                      <a16:colId xmlns:a16="http://schemas.microsoft.com/office/drawing/2014/main" val="3636953347"/>
                    </a:ext>
                  </a:extLst>
                </a:gridCol>
                <a:gridCol w="1666545">
                  <a:extLst>
                    <a:ext uri="{9D8B030D-6E8A-4147-A177-3AD203B41FA5}">
                      <a16:colId xmlns:a16="http://schemas.microsoft.com/office/drawing/2014/main" val="3181275094"/>
                    </a:ext>
                  </a:extLst>
                </a:gridCol>
                <a:gridCol w="1666545">
                  <a:extLst>
                    <a:ext uri="{9D8B030D-6E8A-4147-A177-3AD203B41FA5}">
                      <a16:colId xmlns:a16="http://schemas.microsoft.com/office/drawing/2014/main" val="3830072621"/>
                    </a:ext>
                  </a:extLst>
                </a:gridCol>
                <a:gridCol w="1666545">
                  <a:extLst>
                    <a:ext uri="{9D8B030D-6E8A-4147-A177-3AD203B41FA5}">
                      <a16:colId xmlns:a16="http://schemas.microsoft.com/office/drawing/2014/main" val="3015846285"/>
                    </a:ext>
                  </a:extLst>
                </a:gridCol>
              </a:tblGrid>
              <a:tr h="581391">
                <a:tc gridSpan="6">
                  <a:txBody>
                    <a:bodyPr/>
                    <a:lstStyle/>
                    <a:p>
                      <a:pPr algn="ctr"/>
                      <a:r>
                        <a:rPr lang="en-US" sz="2000" b="1" i="1">
                          <a:solidFill>
                            <a:srgbClr val="E24612"/>
                          </a:solidFill>
                          <a:latin typeface="Avenir Next LT Pro"/>
                          <a:cs typeface="Calibri"/>
                        </a:rPr>
                        <a:t>Congratulations to all our Mother Tongue 2024 winners…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2000" b="0" i="1">
                        <a:solidFill>
                          <a:srgbClr val="84BD00"/>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2000" b="0" i="1">
                        <a:solidFill>
                          <a:srgbClr val="84BD00"/>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320125"/>
                  </a:ext>
                </a:extLst>
              </a:tr>
              <a:tr h="745697">
                <a:tc>
                  <a:txBody>
                    <a:bodyPr/>
                    <a:lstStyle/>
                    <a:p>
                      <a:pPr algn="r">
                        <a:lnSpc>
                          <a:spcPct val="107000"/>
                        </a:lnSpc>
                        <a:spcAft>
                          <a:spcPts val="800"/>
                        </a:spcAft>
                      </a:pPr>
                      <a:r>
                        <a:rPr lang="en-GB" sz="1600" b="0" i="0">
                          <a:solidFill>
                            <a:schemeClr val="tx1"/>
                          </a:solidFill>
                          <a:effectLst/>
                          <a:latin typeface="Avenir Next LT Pro"/>
                          <a:ea typeface="Calibri"/>
                          <a:cs typeface="Calibri Light"/>
                        </a:rPr>
                        <a:t>Angelin John</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Kitty Yan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25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Aadya Arya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0" i="0">
                          <a:solidFill>
                            <a:schemeClr val="tx1"/>
                          </a:solidFill>
                          <a:latin typeface="Avenir Next LT Pro"/>
                          <a:cs typeface="Calibri Light"/>
                        </a:rPr>
                        <a:t>Tolin Khalil</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0" i="0">
                          <a:solidFill>
                            <a:schemeClr val="tx1"/>
                          </a:solidFill>
                          <a:latin typeface="Avenir Next LT Pro"/>
                          <a:cs typeface="Calibri Light"/>
                        </a:rPr>
                        <a:t>Menna Almusawi</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600" b="0" i="0">
                          <a:solidFill>
                            <a:schemeClr val="tx1"/>
                          </a:solidFill>
                          <a:latin typeface="Avenir Next LT Pro"/>
                          <a:cs typeface="Calibri Light"/>
                        </a:rPr>
                        <a:t>Sama </a:t>
                      </a:r>
                      <a:r>
                        <a:rPr lang="en-US" sz="1600" b="0" i="0" err="1">
                          <a:solidFill>
                            <a:schemeClr val="tx1"/>
                          </a:solidFill>
                          <a:latin typeface="Avenir Next LT Pro"/>
                          <a:cs typeface="Calibri Light"/>
                        </a:rPr>
                        <a:t>Sahhab</a:t>
                      </a:r>
                      <a:endParaRPr lang="en-US" sz="1600" b="0" i="0">
                        <a:solidFill>
                          <a:schemeClr val="tx1"/>
                        </a:solidFill>
                        <a:latin typeface="Avenir Next LT Pro"/>
                        <a:cs typeface="Calibri Ligh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482807"/>
                  </a:ext>
                </a:extLst>
              </a:tr>
              <a:tr h="682502">
                <a:tc>
                  <a:txBody>
                    <a:bodyPr/>
                    <a:lstStyle/>
                    <a:p>
                      <a:pPr marL="0" marR="0" lvl="0" indent="0" algn="ctr" defTabSz="914400" rtl="0" eaLnBrk="1" fontAlgn="auto" latinLnBrk="0" hangingPunct="1">
                        <a:lnSpc>
                          <a:spcPct val="200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Inrah Seedat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Eliyana Tesfalem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err="1">
                          <a:solidFill>
                            <a:schemeClr val="tx1"/>
                          </a:solidFill>
                          <a:effectLst/>
                          <a:latin typeface="Avenir Next LT Pro"/>
                          <a:ea typeface="Calibri"/>
                          <a:cs typeface="Calibri Light"/>
                        </a:rPr>
                        <a:t>Victoriay</a:t>
                      </a:r>
                      <a:r>
                        <a:rPr lang="en-GB" sz="1600" b="0" i="0">
                          <a:solidFill>
                            <a:schemeClr val="tx1"/>
                          </a:solidFill>
                          <a:effectLst/>
                          <a:latin typeface="Avenir Next LT Pro"/>
                          <a:ea typeface="Calibri"/>
                          <a:cs typeface="Calibri Light"/>
                        </a:rPr>
                        <a:t> Ivanova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Calista </a:t>
                      </a:r>
                      <a:r>
                        <a:rPr lang="en-GB" sz="1600" b="0" i="0" err="1">
                          <a:solidFill>
                            <a:schemeClr val="tx1"/>
                          </a:solidFill>
                          <a:effectLst/>
                          <a:latin typeface="Avenir Next LT Pro"/>
                          <a:ea typeface="Calibri"/>
                          <a:cs typeface="Calibri Light"/>
                        </a:rPr>
                        <a:t>Certan</a:t>
                      </a:r>
                      <a:endParaRPr lang="en-GB" sz="1600" b="0" i="0">
                        <a:solidFill>
                          <a:schemeClr val="tx1"/>
                        </a:solidFill>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Laaibah Arshad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Polina </a:t>
                      </a:r>
                      <a:r>
                        <a:rPr lang="en-GB" sz="1600" b="0" i="0" err="1">
                          <a:solidFill>
                            <a:schemeClr val="tx1"/>
                          </a:solidFill>
                          <a:effectLst/>
                          <a:latin typeface="Avenir Next LT Pro"/>
                          <a:ea typeface="Calibri"/>
                          <a:cs typeface="Calibri Light"/>
                        </a:rPr>
                        <a:t>Boichuk</a:t>
                      </a:r>
                      <a:endParaRPr lang="en-GB" sz="1600" b="0" i="0">
                        <a:solidFill>
                          <a:schemeClr val="tx1"/>
                        </a:solidFill>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5052240"/>
                  </a:ext>
                </a:extLst>
              </a:tr>
              <a:tr h="745697">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Iris Leung</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50000"/>
                        </a:lnSpc>
                        <a:spcBef>
                          <a:spcPts val="0"/>
                        </a:spcBef>
                        <a:spcAft>
                          <a:spcPts val="0"/>
                        </a:spcAft>
                        <a:buClrTx/>
                        <a:buSzTx/>
                        <a:buFontTx/>
                        <a:buNone/>
                        <a:tabLst/>
                        <a:defRPr/>
                      </a:pPr>
                      <a:endParaRPr lang="en-GB" sz="1600" b="0" i="0">
                        <a:solidFill>
                          <a:schemeClr val="tx1"/>
                        </a:solidFill>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Sahana Jayachandran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Nastaran Sharifi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Qaali Daahir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25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Rea Sejdiu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68922"/>
                  </a:ext>
                </a:extLst>
              </a:tr>
              <a:tr h="682502">
                <a:tc>
                  <a:txBody>
                    <a:bodyPr/>
                    <a:lstStyle/>
                    <a:p>
                      <a:pPr marL="0" marR="0" lvl="0" indent="0" algn="ctr" defTabSz="914400" rtl="0" eaLnBrk="1" fontAlgn="auto" latinLnBrk="0" hangingPunct="1">
                        <a:lnSpc>
                          <a:spcPct val="250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Zainab Hamid</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Saqib Abid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Aleena Afrin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Toshiba </a:t>
                      </a:r>
                      <a:r>
                        <a:rPr lang="en-GB" sz="1600" b="0" i="0" err="1">
                          <a:solidFill>
                            <a:schemeClr val="tx1"/>
                          </a:solidFill>
                          <a:effectLst/>
                          <a:latin typeface="Avenir Next LT Pro"/>
                          <a:ea typeface="Calibri"/>
                          <a:cs typeface="Calibri Light"/>
                        </a:rPr>
                        <a:t>Rennymon</a:t>
                      </a:r>
                      <a:endParaRPr lang="en-GB" sz="1600" b="0" i="0">
                        <a:solidFill>
                          <a:schemeClr val="tx1"/>
                        </a:solidFill>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Huma Hussain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Marina Tonu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316243"/>
                  </a:ext>
                </a:extLst>
              </a:tr>
              <a:tr h="68250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Saimah Patel</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Hannah Mintoff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err="1">
                          <a:solidFill>
                            <a:schemeClr val="tx1"/>
                          </a:solidFill>
                          <a:effectLst/>
                          <a:latin typeface="Avenir Next LT Pro"/>
                          <a:ea typeface="Calibri"/>
                          <a:cs typeface="Calibri Light"/>
                        </a:rPr>
                        <a:t>Tynka</a:t>
                      </a:r>
                      <a:r>
                        <a:rPr lang="en-GB" sz="1600" b="0" i="0">
                          <a:solidFill>
                            <a:schemeClr val="tx1"/>
                          </a:solidFill>
                          <a:effectLst/>
                          <a:latin typeface="Avenir Next LT Pro"/>
                          <a:ea typeface="Calibri"/>
                          <a:cs typeface="Calibri Light"/>
                        </a:rPr>
                        <a:t> Zemanová</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Arwen Amin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Elif Zehra Iris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a:solidFill>
                            <a:schemeClr val="tx1"/>
                          </a:solidFill>
                          <a:effectLst/>
                          <a:latin typeface="Avenir Next LT Pro"/>
                          <a:ea typeface="Calibri"/>
                          <a:cs typeface="Calibri Light"/>
                        </a:rPr>
                        <a:t>Luca Mullaney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996654"/>
                  </a:ext>
                </a:extLst>
              </a:tr>
              <a:tr h="682502">
                <a:tc>
                  <a:txBody>
                    <a:bodyPr/>
                    <a:lstStyle/>
                    <a:p>
                      <a:pPr marL="0" marR="0" lvl="0" indent="0" algn="ctr" defTabSz="914400" rtl="0" eaLnBrk="1" fontAlgn="auto" latinLnBrk="0" hangingPunct="1">
                        <a:lnSpc>
                          <a:spcPct val="200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Suriya Bagri</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Aft>
                          <a:spcPts val="800"/>
                        </a:spcAft>
                      </a:pPr>
                      <a:r>
                        <a:rPr lang="en-GB" sz="1600" b="0" i="0" err="1">
                          <a:solidFill>
                            <a:schemeClr val="tx1"/>
                          </a:solidFill>
                          <a:effectLst/>
                          <a:latin typeface="Avenir Next LT Pro"/>
                          <a:ea typeface="Calibri"/>
                          <a:cs typeface="Calibri Light"/>
                        </a:rPr>
                        <a:t>Sibbir</a:t>
                      </a:r>
                      <a:r>
                        <a:rPr lang="en-GB" sz="1600" b="0" i="0">
                          <a:solidFill>
                            <a:schemeClr val="tx1"/>
                          </a:solidFill>
                          <a:effectLst/>
                          <a:latin typeface="Avenir Next LT Pro"/>
                          <a:ea typeface="Calibri"/>
                          <a:cs typeface="Calibri Light"/>
                        </a:rPr>
                        <a:t> </a:t>
                      </a:r>
                      <a:r>
                        <a:rPr lang="en-GB" sz="1600" b="0" i="0" err="1">
                          <a:solidFill>
                            <a:schemeClr val="tx1"/>
                          </a:solidFill>
                          <a:effectLst/>
                          <a:latin typeface="Avenir Next LT Pro"/>
                          <a:ea typeface="Calibri"/>
                          <a:cs typeface="Calibri Light"/>
                        </a:rPr>
                        <a:t>Salehin</a:t>
                      </a:r>
                      <a:endParaRPr lang="en-GB" sz="1600" b="0" i="0">
                        <a:solidFill>
                          <a:schemeClr val="tx1"/>
                        </a:solidFill>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Zuzanna </a:t>
                      </a:r>
                      <a:r>
                        <a:rPr lang="en-GB" sz="1600" b="0" i="0" err="1">
                          <a:solidFill>
                            <a:schemeClr val="tx1"/>
                          </a:solidFill>
                          <a:effectLst/>
                          <a:latin typeface="Avenir Next LT Pro"/>
                          <a:ea typeface="Calibri"/>
                          <a:cs typeface="Calibri Light"/>
                        </a:rPr>
                        <a:t>Dawidziuk</a:t>
                      </a:r>
                      <a:endParaRPr lang="en-GB" sz="1600" b="0" i="0">
                        <a:solidFill>
                          <a:schemeClr val="tx1"/>
                        </a:solidFill>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Al Ayman Sarker</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Ireoluwa Adeyeye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250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Emaan Baloch</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0143478"/>
                  </a:ext>
                </a:extLst>
              </a:tr>
              <a:tr h="770975">
                <a:tc>
                  <a:txBody>
                    <a:bodyPr/>
                    <a:lstStyle/>
                    <a:p>
                      <a:pPr marL="0" marR="0" lvl="0" indent="0" algn="l" defTabSz="914400" rtl="0" eaLnBrk="1" fontAlgn="auto" latinLnBrk="0" hangingPunct="1">
                        <a:lnSpc>
                          <a:spcPct val="300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Johan Abreu</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250000"/>
                        </a:lnSpc>
                        <a:spcAft>
                          <a:spcPts val="800"/>
                        </a:spcAft>
                      </a:pPr>
                      <a:r>
                        <a:rPr lang="en-GB" sz="1600" b="0" i="0">
                          <a:solidFill>
                            <a:schemeClr val="tx1"/>
                          </a:solidFill>
                          <a:effectLst/>
                          <a:latin typeface="Avenir Next LT Pro"/>
                          <a:ea typeface="Calibri"/>
                          <a:cs typeface="Calibri Light"/>
                        </a:rPr>
                        <a:t>Isabelle Manoj</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Pola </a:t>
                      </a:r>
                      <a:r>
                        <a:rPr lang="en-GB" sz="1600" b="0" i="0" err="1">
                          <a:solidFill>
                            <a:schemeClr val="tx1"/>
                          </a:solidFill>
                          <a:effectLst/>
                          <a:latin typeface="Avenir Next LT Pro"/>
                          <a:ea typeface="Calibri"/>
                          <a:cs typeface="Calibri Light"/>
                        </a:rPr>
                        <a:t>Ludant</a:t>
                      </a:r>
                      <a:endParaRPr lang="en-GB" sz="1600" b="0" i="0">
                        <a:solidFill>
                          <a:schemeClr val="tx1"/>
                        </a:solidFill>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a:solidFill>
                            <a:schemeClr val="tx1"/>
                          </a:solidFill>
                          <a:effectLst/>
                          <a:latin typeface="Avenir Next LT Pro"/>
                          <a:ea typeface="Calibri"/>
                          <a:cs typeface="Calibri Light"/>
                        </a:rPr>
                        <a:t>Freya </a:t>
                      </a:r>
                      <a:r>
                        <a:rPr lang="en-GB" sz="1600" b="0" i="0" err="1">
                          <a:solidFill>
                            <a:schemeClr val="tx1"/>
                          </a:solidFill>
                          <a:effectLst/>
                          <a:latin typeface="Avenir Next LT Pro"/>
                          <a:ea typeface="Calibri"/>
                          <a:cs typeface="Calibri Light"/>
                        </a:rPr>
                        <a:t>Candeland</a:t>
                      </a:r>
                      <a:endParaRPr lang="en-GB" sz="1600" b="0" i="0">
                        <a:solidFill>
                          <a:schemeClr val="tx1"/>
                        </a:solidFill>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rtl="0" eaLnBrk="1" fontAlgn="auto" latinLnBrk="0" hangingPunct="1">
                        <a:lnSpc>
                          <a:spcPct val="107000"/>
                        </a:lnSpc>
                        <a:spcBef>
                          <a:spcPts val="0"/>
                        </a:spcBef>
                        <a:spcAft>
                          <a:spcPts val="800"/>
                        </a:spcAft>
                        <a:buClrTx/>
                        <a:buSzTx/>
                        <a:buFontTx/>
                        <a:buNone/>
                      </a:pPr>
                      <a:r>
                        <a:rPr lang="en-GB" sz="1600" b="0" i="0">
                          <a:solidFill>
                            <a:schemeClr val="tx1"/>
                          </a:solidFill>
                          <a:effectLst/>
                          <a:latin typeface="Avenir Next LT Pro"/>
                          <a:ea typeface="Calibri"/>
                          <a:cs typeface="Calibri Light"/>
                        </a:rPr>
                        <a:t>Charvy Gali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7000"/>
                        </a:lnSpc>
                        <a:spcBef>
                          <a:spcPts val="0"/>
                        </a:spcBef>
                        <a:spcAft>
                          <a:spcPts val="800"/>
                        </a:spcAft>
                        <a:buClrTx/>
                        <a:buSzTx/>
                        <a:buFontTx/>
                        <a:buNone/>
                      </a:pPr>
                      <a:r>
                        <a:rPr lang="en-GB" sz="1600" b="0" i="0">
                          <a:solidFill>
                            <a:schemeClr val="tx1"/>
                          </a:solidFill>
                          <a:effectLst/>
                          <a:latin typeface="Avenir Next LT Pro"/>
                          <a:ea typeface="Calibri"/>
                          <a:cs typeface="Calibri Light"/>
                        </a:rPr>
                        <a:t>Setayesh Azizi </a:t>
                      </a:r>
                      <a:endParaRPr lang="en-GB" sz="1200" b="0" i="0">
                        <a:solidFill>
                          <a:schemeClr val="tx1"/>
                        </a:solidFill>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2969054"/>
                  </a:ext>
                </a:extLst>
              </a:tr>
            </a:tbl>
          </a:graphicData>
        </a:graphic>
      </p:graphicFrame>
    </p:spTree>
    <p:extLst>
      <p:ext uri="{BB962C8B-B14F-4D97-AF65-F5344CB8AC3E}">
        <p14:creationId xmlns:p14="http://schemas.microsoft.com/office/powerpoint/2010/main" val="229418593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24498B2-DA88-53D6-D45D-032760983464}"/>
              </a:ext>
            </a:extLst>
          </p:cNvPr>
          <p:cNvSpPr/>
          <p:nvPr/>
        </p:nvSpPr>
        <p:spPr>
          <a:xfrm>
            <a:off x="3755612" y="1274241"/>
            <a:ext cx="3834289" cy="440241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a brown line&#10;&#10;Description automatically generated">
            <a:extLst>
              <a:ext uri="{FF2B5EF4-FFF2-40B4-BE49-F238E27FC236}">
                <a16:creationId xmlns:a16="http://schemas.microsoft.com/office/drawing/2014/main" id="{C83F9555-681C-826D-B2D8-FDFFA9924752}"/>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4" name="TextBox 3">
            <a:extLst>
              <a:ext uri="{FF2B5EF4-FFF2-40B4-BE49-F238E27FC236}">
                <a16:creationId xmlns:a16="http://schemas.microsoft.com/office/drawing/2014/main" id="{B1FED4A5-8567-83D3-F322-F02646C69BAC}"/>
              </a:ext>
            </a:extLst>
          </p:cNvPr>
          <p:cNvSpPr txBox="1"/>
          <p:nvPr/>
        </p:nvSpPr>
        <p:spPr>
          <a:xfrm>
            <a:off x="2794696" y="4693368"/>
            <a:ext cx="2616476" cy="492443"/>
          </a:xfrm>
          <a:prstGeom prst="rect">
            <a:avLst/>
          </a:prstGeom>
          <a:noFill/>
        </p:spPr>
        <p:txBody>
          <a:bodyPr wrap="square" lIns="91440" tIns="45720" rIns="91440" bIns="45720" anchor="t">
            <a:spAutoFit/>
          </a:bodyPr>
          <a:lstStyle/>
          <a:p>
            <a:pPr algn="ctr" rtl="0" fontAlgn="base"/>
            <a:r>
              <a:rPr lang="en-GB" sz="1400" u="none" strike="noStrike" err="1">
                <a:solidFill>
                  <a:srgbClr val="000000"/>
                </a:solidFill>
                <a:effectLst/>
                <a:latin typeface="Avenir Next LT Pro"/>
                <a:ea typeface="Calibri Light"/>
                <a:cs typeface="Calibri Light"/>
              </a:rPr>
              <a:t>Sumithreyi</a:t>
            </a:r>
            <a:r>
              <a:rPr lang="en-GB" sz="1400" u="none" strike="noStrike">
                <a:solidFill>
                  <a:srgbClr val="000000"/>
                </a:solidFill>
                <a:effectLst/>
                <a:latin typeface="Avenir Next LT Pro"/>
                <a:ea typeface="Calibri Light"/>
                <a:cs typeface="Calibri Light"/>
              </a:rPr>
              <a:t> Sivapalan (Sumi)</a:t>
            </a:r>
          </a:p>
          <a:p>
            <a:pPr algn="ctr" rtl="0" fontAlgn="base"/>
            <a:r>
              <a:rPr lang="en-GB" sz="1200" i="1">
                <a:latin typeface="Avenir Next LT Pro"/>
                <a:ea typeface="Calibri Light"/>
                <a:cs typeface="Calibri Light"/>
              </a:rPr>
              <a:t>PhD </a:t>
            </a:r>
          </a:p>
        </p:txBody>
      </p:sp>
      <p:sp>
        <p:nvSpPr>
          <p:cNvPr id="5" name="TextBox 4">
            <a:extLst>
              <a:ext uri="{FF2B5EF4-FFF2-40B4-BE49-F238E27FC236}">
                <a16:creationId xmlns:a16="http://schemas.microsoft.com/office/drawing/2014/main" id="{EFE24E52-4EAC-8A39-8585-D9CC07E5EB63}"/>
              </a:ext>
            </a:extLst>
          </p:cNvPr>
          <p:cNvSpPr txBox="1"/>
          <p:nvPr/>
        </p:nvSpPr>
        <p:spPr>
          <a:xfrm>
            <a:off x="5657787" y="4689747"/>
            <a:ext cx="2616476" cy="492443"/>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Abhijeet Singh</a:t>
            </a:r>
          </a:p>
          <a:p>
            <a:pPr algn="ctr" rtl="0" fontAlgn="base"/>
            <a:r>
              <a:rPr lang="en-GB" sz="1200" i="1" u="none" strike="noStrike">
                <a:solidFill>
                  <a:srgbClr val="000000"/>
                </a:solidFill>
                <a:effectLst/>
                <a:latin typeface="Avenir Next LT Pro"/>
                <a:ea typeface="Calibri Light"/>
                <a:cs typeface="Calibri Light"/>
              </a:rPr>
              <a:t>MFA Creative Writing</a:t>
            </a:r>
            <a:endParaRPr lang="en-GB" sz="1400" i="1" u="none" strike="noStrike">
              <a:effectLst/>
              <a:latin typeface="Avenir Next LT Pro"/>
              <a:ea typeface="Calibri Light"/>
              <a:cs typeface="Calibri Light"/>
            </a:endParaRPr>
          </a:p>
        </p:txBody>
      </p:sp>
      <p:sp>
        <p:nvSpPr>
          <p:cNvPr id="6" name="TextBox 5">
            <a:extLst>
              <a:ext uri="{FF2B5EF4-FFF2-40B4-BE49-F238E27FC236}">
                <a16:creationId xmlns:a16="http://schemas.microsoft.com/office/drawing/2014/main" id="{EB7CAA25-3CB5-4644-05BC-01FD1C01E759}"/>
              </a:ext>
            </a:extLst>
          </p:cNvPr>
          <p:cNvSpPr txBox="1"/>
          <p:nvPr/>
        </p:nvSpPr>
        <p:spPr>
          <a:xfrm>
            <a:off x="4099492" y="2308744"/>
            <a:ext cx="2616476" cy="492443"/>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Connie Rigby</a:t>
            </a:r>
          </a:p>
          <a:p>
            <a:pPr algn="ctr" rtl="0" fontAlgn="base"/>
            <a:r>
              <a:rPr lang="en-GB" sz="1200" i="1" u="none" strike="noStrike">
                <a:solidFill>
                  <a:srgbClr val="000000"/>
                </a:solidFill>
                <a:effectLst/>
                <a:latin typeface="Avenir Next LT Pro"/>
                <a:ea typeface="Calibri Light"/>
                <a:cs typeface="Calibri Light"/>
              </a:rPr>
              <a:t>MFA Creative Writing</a:t>
            </a:r>
          </a:p>
        </p:txBody>
      </p:sp>
      <p:sp>
        <p:nvSpPr>
          <p:cNvPr id="7" name="TextBox 6">
            <a:extLst>
              <a:ext uri="{FF2B5EF4-FFF2-40B4-BE49-F238E27FC236}">
                <a16:creationId xmlns:a16="http://schemas.microsoft.com/office/drawing/2014/main" id="{23E34F64-DA31-5EAB-C58B-2EE106CCEA09}"/>
              </a:ext>
            </a:extLst>
          </p:cNvPr>
          <p:cNvSpPr txBox="1"/>
          <p:nvPr/>
        </p:nvSpPr>
        <p:spPr>
          <a:xfrm>
            <a:off x="2939705" y="3679241"/>
            <a:ext cx="2616476" cy="677108"/>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Humayra Rahman Begum</a:t>
            </a:r>
          </a:p>
          <a:p>
            <a:pPr algn="ctr" rtl="0" fontAlgn="base"/>
            <a:r>
              <a:rPr lang="en-GB" sz="1200" i="1" u="none" strike="noStrike">
                <a:solidFill>
                  <a:srgbClr val="000000"/>
                </a:solidFill>
                <a:effectLst/>
                <a:latin typeface="Avenir Next LT Pro"/>
                <a:ea typeface="Calibri Light"/>
                <a:cs typeface="Calibri Light"/>
              </a:rPr>
              <a:t>Business Management with Spanish</a:t>
            </a:r>
          </a:p>
        </p:txBody>
      </p:sp>
      <p:sp>
        <p:nvSpPr>
          <p:cNvPr id="8" name="TextBox 7">
            <a:extLst>
              <a:ext uri="{FF2B5EF4-FFF2-40B4-BE49-F238E27FC236}">
                <a16:creationId xmlns:a16="http://schemas.microsoft.com/office/drawing/2014/main" id="{50A7CD21-5E14-0D6B-D896-40FE01617739}"/>
              </a:ext>
            </a:extLst>
          </p:cNvPr>
          <p:cNvSpPr txBox="1"/>
          <p:nvPr/>
        </p:nvSpPr>
        <p:spPr>
          <a:xfrm>
            <a:off x="6733970" y="2303672"/>
            <a:ext cx="2616476" cy="492443"/>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Anita Ngai</a:t>
            </a:r>
          </a:p>
          <a:p>
            <a:pPr algn="ctr" rtl="0" fontAlgn="base"/>
            <a:r>
              <a:rPr lang="en-GB" sz="1200" i="1" u="none" strike="noStrike">
                <a:solidFill>
                  <a:srgbClr val="000000"/>
                </a:solidFill>
                <a:effectLst/>
                <a:latin typeface="Avenir Next LT Pro"/>
                <a:ea typeface="Calibri Light"/>
                <a:cs typeface="Calibri Light"/>
              </a:rPr>
              <a:t>MFA Creative Writing</a:t>
            </a:r>
          </a:p>
        </p:txBody>
      </p:sp>
      <p:sp>
        <p:nvSpPr>
          <p:cNvPr id="9" name="TextBox 8">
            <a:extLst>
              <a:ext uri="{FF2B5EF4-FFF2-40B4-BE49-F238E27FC236}">
                <a16:creationId xmlns:a16="http://schemas.microsoft.com/office/drawing/2014/main" id="{76144D6B-7D9E-46AF-8CFF-378108906D92}"/>
              </a:ext>
            </a:extLst>
          </p:cNvPr>
          <p:cNvSpPr txBox="1"/>
          <p:nvPr/>
        </p:nvSpPr>
        <p:spPr>
          <a:xfrm>
            <a:off x="5251279" y="3769007"/>
            <a:ext cx="2616476" cy="492443"/>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Nazia Dina</a:t>
            </a:r>
          </a:p>
          <a:p>
            <a:pPr algn="ctr" rtl="0" fontAlgn="base"/>
            <a:r>
              <a:rPr lang="en-GB" sz="1200" i="1" u="none" strike="noStrike">
                <a:solidFill>
                  <a:srgbClr val="000000"/>
                </a:solidFill>
                <a:effectLst/>
                <a:latin typeface="Avenir Next LT Pro"/>
                <a:ea typeface="Calibri Light"/>
                <a:cs typeface="Calibri Light"/>
              </a:rPr>
              <a:t>Library Assistant</a:t>
            </a:r>
          </a:p>
        </p:txBody>
      </p:sp>
      <p:sp>
        <p:nvSpPr>
          <p:cNvPr id="10" name="TextBox 9">
            <a:extLst>
              <a:ext uri="{FF2B5EF4-FFF2-40B4-BE49-F238E27FC236}">
                <a16:creationId xmlns:a16="http://schemas.microsoft.com/office/drawing/2014/main" id="{4249711E-F54B-027D-3017-396F2E7C47AE}"/>
              </a:ext>
            </a:extLst>
          </p:cNvPr>
          <p:cNvSpPr txBox="1"/>
          <p:nvPr/>
        </p:nvSpPr>
        <p:spPr>
          <a:xfrm>
            <a:off x="2114039" y="2801636"/>
            <a:ext cx="2616476" cy="492443"/>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ea typeface="Calibri Light"/>
                <a:cs typeface="Calibri Light"/>
              </a:rPr>
              <a:t>Laura Martin-Cisneros</a:t>
            </a:r>
          </a:p>
          <a:p>
            <a:pPr algn="ctr" rtl="0" fontAlgn="base"/>
            <a:r>
              <a:rPr lang="en-GB" sz="1200" i="1" u="none" strike="noStrike">
                <a:solidFill>
                  <a:srgbClr val="000000"/>
                </a:solidFill>
                <a:effectLst/>
                <a:latin typeface="Avenir Next LT Pro"/>
                <a:ea typeface="Calibri Light"/>
                <a:cs typeface="Calibri Light"/>
              </a:rPr>
              <a:t>Spanish Tutor</a:t>
            </a:r>
          </a:p>
        </p:txBody>
      </p:sp>
      <p:sp>
        <p:nvSpPr>
          <p:cNvPr id="11" name="TextBox 10">
            <a:extLst>
              <a:ext uri="{FF2B5EF4-FFF2-40B4-BE49-F238E27FC236}">
                <a16:creationId xmlns:a16="http://schemas.microsoft.com/office/drawing/2014/main" id="{B1F71D06-54B0-A299-7C4E-1ECD85786B84}"/>
              </a:ext>
            </a:extLst>
          </p:cNvPr>
          <p:cNvSpPr txBox="1"/>
          <p:nvPr/>
        </p:nvSpPr>
        <p:spPr>
          <a:xfrm>
            <a:off x="5749462" y="1358075"/>
            <a:ext cx="2616476" cy="707886"/>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Rebecca May Magalhaes (Becky May)</a:t>
            </a:r>
          </a:p>
          <a:p>
            <a:pPr algn="ctr" rtl="0" fontAlgn="base"/>
            <a:r>
              <a:rPr lang="en-GB" sz="1200" i="1" u="none" strike="noStrike">
                <a:solidFill>
                  <a:srgbClr val="000000"/>
                </a:solidFill>
                <a:effectLst/>
                <a:latin typeface="Avenir Next LT Pro"/>
                <a:cs typeface="Calibri Light"/>
              </a:rPr>
              <a:t>MA Creative Writing</a:t>
            </a:r>
          </a:p>
        </p:txBody>
      </p:sp>
      <p:sp>
        <p:nvSpPr>
          <p:cNvPr id="12" name="TextBox 11">
            <a:extLst>
              <a:ext uri="{FF2B5EF4-FFF2-40B4-BE49-F238E27FC236}">
                <a16:creationId xmlns:a16="http://schemas.microsoft.com/office/drawing/2014/main" id="{DA787B98-14A6-3C66-1BF1-A5FCC5B57B32}"/>
              </a:ext>
            </a:extLst>
          </p:cNvPr>
          <p:cNvSpPr txBox="1"/>
          <p:nvPr/>
        </p:nvSpPr>
        <p:spPr>
          <a:xfrm>
            <a:off x="5752319" y="2975242"/>
            <a:ext cx="2616476" cy="492443"/>
          </a:xfrm>
          <a:prstGeom prst="rect">
            <a:avLst/>
          </a:prstGeom>
          <a:noFill/>
        </p:spPr>
        <p:txBody>
          <a:bodyPr wrap="square" lIns="91440" tIns="45720" rIns="91440" bIns="45720" anchor="t">
            <a:spAutoFit/>
          </a:bodyPr>
          <a:lstStyle/>
          <a:p>
            <a:pPr algn="ctr" rtl="0" fontAlgn="base"/>
            <a:r>
              <a:rPr lang="en-GB" sz="1400" u="none" strike="noStrike" err="1">
                <a:solidFill>
                  <a:srgbClr val="000000"/>
                </a:solidFill>
                <a:effectLst/>
                <a:latin typeface="Avenir Next LT Pro"/>
                <a:ea typeface="Calibri Light"/>
                <a:cs typeface="Calibri Light"/>
              </a:rPr>
              <a:t>Lebonetse</a:t>
            </a:r>
            <a:r>
              <a:rPr lang="en-GB" sz="1400" u="none" strike="noStrike">
                <a:solidFill>
                  <a:srgbClr val="000000"/>
                </a:solidFill>
                <a:effectLst/>
                <a:latin typeface="Avenir Next LT Pro"/>
                <a:ea typeface="Calibri Light"/>
                <a:cs typeface="Calibri Light"/>
              </a:rPr>
              <a:t> </a:t>
            </a:r>
            <a:r>
              <a:rPr lang="en-GB" sz="1400" u="none" strike="noStrike" err="1">
                <a:solidFill>
                  <a:srgbClr val="000000"/>
                </a:solidFill>
                <a:effectLst/>
                <a:latin typeface="Avenir Next LT Pro"/>
                <a:ea typeface="Calibri Light"/>
                <a:cs typeface="Calibri Light"/>
              </a:rPr>
              <a:t>Khubamang</a:t>
            </a:r>
            <a:endParaRPr lang="en-GB" sz="1400">
              <a:solidFill>
                <a:srgbClr val="000000"/>
              </a:solidFill>
              <a:latin typeface="Avenir Next LT Pro"/>
              <a:ea typeface="Calibri Light"/>
              <a:cs typeface="Calibri Light"/>
            </a:endParaRPr>
          </a:p>
          <a:p>
            <a:pPr algn="ctr" rtl="0" fontAlgn="base"/>
            <a:r>
              <a:rPr lang="en-GB" sz="1200" i="1" u="none" strike="noStrike">
                <a:solidFill>
                  <a:srgbClr val="000000"/>
                </a:solidFill>
                <a:effectLst/>
                <a:latin typeface="Avenir Next LT Pro"/>
                <a:ea typeface="Calibri Light"/>
                <a:cs typeface="Calibri Light"/>
              </a:rPr>
              <a:t>BA Linguistics</a:t>
            </a:r>
          </a:p>
        </p:txBody>
      </p:sp>
      <p:sp>
        <p:nvSpPr>
          <p:cNvPr id="13" name="TextBox 12">
            <a:extLst>
              <a:ext uri="{FF2B5EF4-FFF2-40B4-BE49-F238E27FC236}">
                <a16:creationId xmlns:a16="http://schemas.microsoft.com/office/drawing/2014/main" id="{42BF7929-29A3-E203-C508-153AFEB10DC9}"/>
              </a:ext>
            </a:extLst>
          </p:cNvPr>
          <p:cNvSpPr txBox="1"/>
          <p:nvPr/>
        </p:nvSpPr>
        <p:spPr>
          <a:xfrm>
            <a:off x="2792533" y="1469823"/>
            <a:ext cx="2616476" cy="492443"/>
          </a:xfrm>
          <a:prstGeom prst="rect">
            <a:avLst/>
          </a:prstGeom>
          <a:noFill/>
        </p:spPr>
        <p:txBody>
          <a:bodyPr wrap="square" lIns="91440" tIns="45720" rIns="91440" bIns="45720" anchor="t">
            <a:spAutoFit/>
          </a:bodyPr>
          <a:lstStyle/>
          <a:p>
            <a:pPr algn="ctr" rtl="0" fontAlgn="base"/>
            <a:r>
              <a:rPr lang="en-GB" sz="1400" u="none" strike="noStrike">
                <a:solidFill>
                  <a:srgbClr val="000000"/>
                </a:solidFill>
                <a:effectLst/>
                <a:latin typeface="Avenir Next LT Pro"/>
                <a:cs typeface="Calibri Light"/>
              </a:rPr>
              <a:t>Ching Yan Chan (Erika)</a:t>
            </a:r>
          </a:p>
          <a:p>
            <a:pPr algn="ctr" rtl="0" fontAlgn="base"/>
            <a:r>
              <a:rPr lang="en-GB" sz="1200" i="1" u="none" strike="noStrike">
                <a:solidFill>
                  <a:srgbClr val="000000"/>
                </a:solidFill>
                <a:effectLst/>
                <a:latin typeface="Avenir Next LT Pro"/>
                <a:cs typeface="Calibri Light"/>
              </a:rPr>
              <a:t>BA Social Work</a:t>
            </a:r>
          </a:p>
        </p:txBody>
      </p:sp>
      <p:sp>
        <p:nvSpPr>
          <p:cNvPr id="3" name="TextBox 2">
            <a:extLst>
              <a:ext uri="{FF2B5EF4-FFF2-40B4-BE49-F238E27FC236}">
                <a16:creationId xmlns:a16="http://schemas.microsoft.com/office/drawing/2014/main" id="{AA0CD88F-0D1E-42C6-D7B4-3D50E4104C85}"/>
              </a:ext>
            </a:extLst>
          </p:cNvPr>
          <p:cNvSpPr txBox="1"/>
          <p:nvPr/>
        </p:nvSpPr>
        <p:spPr>
          <a:xfrm>
            <a:off x="2550686" y="740886"/>
            <a:ext cx="6569765" cy="400110"/>
          </a:xfrm>
          <a:prstGeom prst="rect">
            <a:avLst/>
          </a:prstGeom>
          <a:noFill/>
        </p:spPr>
        <p:txBody>
          <a:bodyPr wrap="square" lIns="91440" tIns="45720" rIns="91440" bIns="45720" rtlCol="0" anchor="t">
            <a:spAutoFit/>
          </a:bodyPr>
          <a:lstStyle/>
          <a:p>
            <a:pPr algn="ctr" rtl="0" fontAlgn="base"/>
            <a:r>
              <a:rPr lang="en-GB" sz="2000" b="1" i="1" u="none" strike="noStrike">
                <a:solidFill>
                  <a:srgbClr val="E24612"/>
                </a:solidFill>
                <a:effectLst/>
                <a:latin typeface="Avenir Next LT Pro"/>
                <a:cs typeface="Calibri"/>
              </a:rPr>
              <a:t>Thanks to our wonderful judges…</a:t>
            </a:r>
          </a:p>
        </p:txBody>
      </p:sp>
    </p:spTree>
    <p:extLst>
      <p:ext uri="{BB962C8B-B14F-4D97-AF65-F5344CB8AC3E}">
        <p14:creationId xmlns:p14="http://schemas.microsoft.com/office/powerpoint/2010/main" val="6888500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text&#10;&#10;Description automatically generated">
            <a:extLst>
              <a:ext uri="{FF2B5EF4-FFF2-40B4-BE49-F238E27FC236}">
                <a16:creationId xmlns:a16="http://schemas.microsoft.com/office/drawing/2014/main" id="{C9BE6C16-4D5B-431B-7BE4-D139FE23F8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9108" y="1494259"/>
            <a:ext cx="7493784" cy="3257568"/>
          </a:xfrm>
          <a:prstGeom prst="rect">
            <a:avLst/>
          </a:prstGeom>
        </p:spPr>
      </p:pic>
      <p:sp>
        <p:nvSpPr>
          <p:cNvPr id="8" name="TextBox 7">
            <a:extLst>
              <a:ext uri="{FF2B5EF4-FFF2-40B4-BE49-F238E27FC236}">
                <a16:creationId xmlns:a16="http://schemas.microsoft.com/office/drawing/2014/main" id="{D21B1ADF-E394-0F49-F30C-F99B79C0F860}"/>
              </a:ext>
            </a:extLst>
          </p:cNvPr>
          <p:cNvSpPr txBox="1"/>
          <p:nvPr/>
        </p:nvSpPr>
        <p:spPr>
          <a:xfrm>
            <a:off x="2755624" y="3784652"/>
            <a:ext cx="6680752" cy="1384995"/>
          </a:xfrm>
          <a:prstGeom prst="rect">
            <a:avLst/>
          </a:prstGeom>
          <a:noFill/>
        </p:spPr>
        <p:txBody>
          <a:bodyPr wrap="square" rtlCol="0">
            <a:spAutoFit/>
          </a:bodyPr>
          <a:lstStyle/>
          <a:p>
            <a:pPr algn="ctr" rtl="0" fontAlgn="base"/>
            <a:r>
              <a:rPr lang="en-GB" sz="1400" u="none" strike="noStrike">
                <a:solidFill>
                  <a:srgbClr val="000000"/>
                </a:solidFill>
                <a:effectLst/>
                <a:latin typeface="Calibri Light" panose="020F0302020204030204" pitchFamily="34" charset="0"/>
                <a:cs typeface="Calibri Light" panose="020F0302020204030204" pitchFamily="34" charset="0"/>
              </a:rPr>
              <a:t>Edited and created by the Manchester Poetry Library at Manchester Metropolitan University, Mother Tongue Other Tongue was created by Professor Carol Ann Duffy DBE, Creative Director of the Manchester Writing School at Manchester Metropolitan University.</a:t>
            </a:r>
          </a:p>
          <a:p>
            <a:pPr algn="ctr" rtl="0" fontAlgn="base"/>
            <a:r>
              <a:rPr lang="en-GB" sz="1400" u="none" strike="noStrike">
                <a:solidFill>
                  <a:srgbClr val="000000"/>
                </a:solidFill>
                <a:effectLst/>
                <a:latin typeface="Calibri Light" panose="020F0302020204030204" pitchFamily="34" charset="0"/>
                <a:cs typeface="Calibri Light" panose="020F0302020204030204" pitchFamily="34" charset="0"/>
              </a:rPr>
              <a:t>     </a:t>
            </a:r>
            <a:endParaRPr lang="en-GB" sz="1400" u="none" strike="noStrike">
              <a:effectLst/>
              <a:latin typeface="Calibri Light" panose="020F0302020204030204" pitchFamily="34" charset="0"/>
              <a:cs typeface="Calibri Light" panose="020F0302020204030204" pitchFamily="34" charset="0"/>
            </a:endParaRPr>
          </a:p>
          <a:p>
            <a:pPr algn="ctr" rtl="0" fontAlgn="base"/>
            <a:r>
              <a:rPr lang="en-GB" sz="1400" u="none" strike="noStrike">
                <a:solidFill>
                  <a:srgbClr val="000000"/>
                </a:solidFill>
                <a:effectLst/>
                <a:latin typeface="Calibri Light" panose="020F0302020204030204" pitchFamily="34" charset="0"/>
                <a:cs typeface="Calibri Light" panose="020F0302020204030204" pitchFamily="34" charset="0"/>
              </a:rPr>
              <a:t>“Through the many languages of poetry, in multiple tongues, we can hear the truths of this world we must learn to share.”</a:t>
            </a:r>
            <a:endParaRPr lang="en-GB" sz="1400" u="none" strike="noStrike">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237579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34CE3FD-A3B3-B8FB-EA62-03FDA1DEDAB6}"/>
              </a:ext>
            </a:extLst>
          </p:cNvPr>
          <p:cNvSpPr/>
          <p:nvPr/>
        </p:nvSpPr>
        <p:spPr>
          <a:xfrm>
            <a:off x="1822903" y="822150"/>
            <a:ext cx="9056116" cy="5937137"/>
          </a:xfrm>
          <a:custGeom>
            <a:avLst/>
            <a:gdLst>
              <a:gd name="connsiteX0" fmla="*/ 0 w 9056116"/>
              <a:gd name="connsiteY0" fmla="*/ 2968569 h 5937137"/>
              <a:gd name="connsiteX1" fmla="*/ 4528058 w 9056116"/>
              <a:gd name="connsiteY1" fmla="*/ 0 h 5937137"/>
              <a:gd name="connsiteX2" fmla="*/ 9056116 w 9056116"/>
              <a:gd name="connsiteY2" fmla="*/ 2968569 h 5937137"/>
              <a:gd name="connsiteX3" fmla="*/ 4528058 w 9056116"/>
              <a:gd name="connsiteY3" fmla="*/ 5937138 h 5937137"/>
              <a:gd name="connsiteX4" fmla="*/ 0 w 9056116"/>
              <a:gd name="connsiteY4" fmla="*/ 2968569 h 593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6116" h="5937137" fill="none" extrusionOk="0">
                <a:moveTo>
                  <a:pt x="0" y="2968569"/>
                </a:moveTo>
                <a:cubicBezTo>
                  <a:pt x="254384" y="934263"/>
                  <a:pt x="1433429" y="-327304"/>
                  <a:pt x="4528058" y="0"/>
                </a:cubicBezTo>
                <a:cubicBezTo>
                  <a:pt x="6903010" y="166660"/>
                  <a:pt x="8796860" y="1478452"/>
                  <a:pt x="9056116" y="2968569"/>
                </a:cubicBezTo>
                <a:cubicBezTo>
                  <a:pt x="8538217" y="4354128"/>
                  <a:pt x="7186228" y="5443421"/>
                  <a:pt x="4528058" y="5937138"/>
                </a:cubicBezTo>
                <a:cubicBezTo>
                  <a:pt x="1983026" y="5893600"/>
                  <a:pt x="381472" y="4377805"/>
                  <a:pt x="0" y="2968569"/>
                </a:cubicBezTo>
                <a:close/>
              </a:path>
              <a:path w="9056116" h="5937137" stroke="0" extrusionOk="0">
                <a:moveTo>
                  <a:pt x="0" y="2968569"/>
                </a:moveTo>
                <a:cubicBezTo>
                  <a:pt x="-139040" y="1717236"/>
                  <a:pt x="2043148" y="253213"/>
                  <a:pt x="4528058" y="0"/>
                </a:cubicBezTo>
                <a:cubicBezTo>
                  <a:pt x="7371262" y="-52288"/>
                  <a:pt x="9100167" y="1322305"/>
                  <a:pt x="9056116" y="2968569"/>
                </a:cubicBezTo>
                <a:cubicBezTo>
                  <a:pt x="8734543" y="5085951"/>
                  <a:pt x="7315683" y="5503561"/>
                  <a:pt x="4528058" y="5937138"/>
                </a:cubicBezTo>
                <a:cubicBezTo>
                  <a:pt x="1750624" y="6010581"/>
                  <a:pt x="-21754" y="4316118"/>
                  <a:pt x="0" y="2968569"/>
                </a:cubicBezTo>
                <a:close/>
              </a:path>
            </a:pathLst>
          </a:custGeom>
          <a:solidFill>
            <a:schemeClr val="accent2">
              <a:lumMod val="20000"/>
              <a:lumOff val="80000"/>
            </a:schemeClr>
          </a:solidFill>
          <a:ln w="28575">
            <a:solidFill>
              <a:schemeClr val="accent2">
                <a:lumMod val="40000"/>
                <a:lumOff val="60000"/>
              </a:schemeClr>
            </a:solidFill>
            <a:extLst>
              <a:ext uri="{C807C97D-BFC1-408E-A445-0C87EB9F89A2}">
                <ask:lineSketchStyleProps xmlns:ask="http://schemas.microsoft.com/office/drawing/2018/sketchyshapes" sd="283741067">
                  <a:prstGeom prst="ellipse">
                    <a:avLst/>
                  </a:prstGeom>
                  <ask:type>
                    <ask:lineSketchScribble/>
                  </ask:type>
                </ask:lineSketchStyleProps>
              </a:ext>
            </a:extLst>
          </a:ln>
          <a:effectLst>
            <a:outerShdw dist="38100">
              <a:srgbClr val="FBE5D5">
                <a:alpha val="8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rown lines&#10;&#10;Description automatically generated">
            <a:extLst>
              <a:ext uri="{FF2B5EF4-FFF2-40B4-BE49-F238E27FC236}">
                <a16:creationId xmlns:a16="http://schemas.microsoft.com/office/drawing/2014/main" id="{CE0EDD16-9FE4-E607-096D-3C70C22C98A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5D765F4F-A56F-D58F-9137-1E83BE5B920B}"/>
              </a:ext>
            </a:extLst>
          </p:cNvPr>
          <p:cNvGraphicFramePr>
            <a:graphicFrameLocks noGrp="1"/>
          </p:cNvGraphicFramePr>
          <p:nvPr>
            <p:extLst>
              <p:ext uri="{D42A27DB-BD31-4B8C-83A1-F6EECF244321}">
                <p14:modId xmlns:p14="http://schemas.microsoft.com/office/powerpoint/2010/main" val="2683863243"/>
              </p:ext>
            </p:extLst>
          </p:nvPr>
        </p:nvGraphicFramePr>
        <p:xfrm>
          <a:off x="1085588" y="866383"/>
          <a:ext cx="10527705" cy="5898066"/>
        </p:xfrm>
        <a:graphic>
          <a:graphicData uri="http://schemas.openxmlformats.org/drawingml/2006/table">
            <a:tbl>
              <a:tblPr firstRow="1" bandRow="1">
                <a:tableStyleId>{5C22544A-7EE6-4342-B048-85BDC9FD1C3A}</a:tableStyleId>
              </a:tblPr>
              <a:tblGrid>
                <a:gridCol w="2105541">
                  <a:extLst>
                    <a:ext uri="{9D8B030D-6E8A-4147-A177-3AD203B41FA5}">
                      <a16:colId xmlns:a16="http://schemas.microsoft.com/office/drawing/2014/main" val="1215317699"/>
                    </a:ext>
                  </a:extLst>
                </a:gridCol>
                <a:gridCol w="2105541">
                  <a:extLst>
                    <a:ext uri="{9D8B030D-6E8A-4147-A177-3AD203B41FA5}">
                      <a16:colId xmlns:a16="http://schemas.microsoft.com/office/drawing/2014/main" val="42917413"/>
                    </a:ext>
                  </a:extLst>
                </a:gridCol>
                <a:gridCol w="2105541">
                  <a:extLst>
                    <a:ext uri="{9D8B030D-6E8A-4147-A177-3AD203B41FA5}">
                      <a16:colId xmlns:a16="http://schemas.microsoft.com/office/drawing/2014/main" val="3636953347"/>
                    </a:ext>
                  </a:extLst>
                </a:gridCol>
                <a:gridCol w="2105541">
                  <a:extLst>
                    <a:ext uri="{9D8B030D-6E8A-4147-A177-3AD203B41FA5}">
                      <a16:colId xmlns:a16="http://schemas.microsoft.com/office/drawing/2014/main" val="3181275094"/>
                    </a:ext>
                  </a:extLst>
                </a:gridCol>
                <a:gridCol w="2105541">
                  <a:extLst>
                    <a:ext uri="{9D8B030D-6E8A-4147-A177-3AD203B41FA5}">
                      <a16:colId xmlns:a16="http://schemas.microsoft.com/office/drawing/2014/main" val="3616110589"/>
                    </a:ext>
                  </a:extLst>
                </a:gridCol>
              </a:tblGrid>
              <a:tr h="645683">
                <a:tc gridSpan="5">
                  <a:txBody>
                    <a:bodyPr/>
                    <a:lstStyle/>
                    <a:p>
                      <a:pPr algn="ctr"/>
                      <a:r>
                        <a:rPr lang="en-US" sz="2000" b="1" i="1">
                          <a:solidFill>
                            <a:srgbClr val="E24612"/>
                          </a:solidFill>
                          <a:latin typeface="Avenir Next LT Pro"/>
                          <a:cs typeface="Calibri"/>
                        </a:rPr>
                        <a:t>Winning pieces represented 28 languages…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2000" b="0" i="1">
                        <a:solidFill>
                          <a:srgbClr val="E24612"/>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320125"/>
                  </a:ext>
                </a:extLst>
              </a:tr>
              <a:tr h="769853">
                <a:tc>
                  <a:txBody>
                    <a:bodyPr/>
                    <a:lstStyle/>
                    <a:p>
                      <a:pPr algn="ctr">
                        <a:lnSpc>
                          <a:spcPct val="107000"/>
                        </a:lnSpc>
                        <a:spcAft>
                          <a:spcPts val="800"/>
                        </a:spcAft>
                      </a:pPr>
                      <a:r>
                        <a:rPr lang="en-GB" sz="1800" b="0" i="0">
                          <a:effectLst/>
                          <a:latin typeface="Avenir Next LT Pro"/>
                          <a:ea typeface="Calibri"/>
                          <a:cs typeface="Calibri Light"/>
                        </a:rPr>
                        <a:t>Albanian</a:t>
                      </a: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Arabic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lang="en-GB" sz="1800" b="0" i="0">
                          <a:effectLst/>
                          <a:latin typeface="Avenir Next LT Pro"/>
                          <a:ea typeface="Calibri"/>
                          <a:cs typeface="Calibri Light"/>
                        </a:rPr>
                        <a:t>Bangla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Bengali</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1800" b="0" i="0">
                          <a:effectLst/>
                          <a:latin typeface="Avenir Next LT Pro"/>
                          <a:ea typeface="Calibri"/>
                          <a:cs typeface="Calibri Light"/>
                        </a:rPr>
                        <a:t>Bulgarian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482807"/>
                  </a:ext>
                </a:extLst>
              </a:tr>
              <a:tr h="7698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Chinese-Traditional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Czech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lang="en-GB" sz="1800" b="0" i="0">
                          <a:effectLst/>
                          <a:latin typeface="Avenir Next LT Pro"/>
                          <a:ea typeface="Calibri"/>
                          <a:cs typeface="Calibri Light"/>
                        </a:rPr>
                        <a:t>Dutch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Eritrean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Farsi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5052240"/>
                  </a:ext>
                </a:extLst>
              </a:tr>
              <a:tr h="769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French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Gujarati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Hindi</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Irish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Kurdish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68922"/>
                  </a:ext>
                </a:extLst>
              </a:tr>
              <a:tr h="769853">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Malayalam</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Persian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Polish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Punjabi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lang="en-GB" sz="1800" b="0" i="0">
                          <a:effectLst/>
                          <a:latin typeface="Avenir Next LT Pro"/>
                          <a:ea typeface="Calibri"/>
                          <a:cs typeface="Calibri Light"/>
                        </a:rPr>
                        <a:t>Romanian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316243"/>
                  </a:ext>
                </a:extLst>
              </a:tr>
              <a:tr h="769853">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Somali</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200000"/>
                        </a:lnSpc>
                        <a:spcAft>
                          <a:spcPts val="800"/>
                        </a:spcAft>
                      </a:pPr>
                      <a:r>
                        <a:rPr lang="en-GB" sz="1800" b="0" i="0">
                          <a:effectLst/>
                          <a:latin typeface="Avenir Next LT Pro"/>
                          <a:ea typeface="Calibri"/>
                          <a:cs typeface="Calibri Light"/>
                        </a:rPr>
                        <a:t>Spanish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1800" b="0" i="0">
                          <a:effectLst/>
                          <a:latin typeface="Avenir Next LT Pro"/>
                          <a:ea typeface="Calibri"/>
                          <a:cs typeface="Calibri Light"/>
                        </a:rPr>
                        <a:t>Tamil</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Telugu</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a:effectLst/>
                          <a:latin typeface="Avenir Next LT Pro"/>
                          <a:ea typeface="Calibri"/>
                          <a:cs typeface="Calibri Light"/>
                        </a:rPr>
                        <a:t>Turkish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996654"/>
                  </a:ext>
                </a:extLst>
              </a:tr>
              <a:tr h="769853">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8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7000"/>
                        </a:lnSpc>
                        <a:spcAft>
                          <a:spcPts val="800"/>
                        </a:spcAft>
                      </a:pPr>
                      <a:r>
                        <a:rPr lang="en-GB" sz="1800" b="0" i="0">
                          <a:effectLst/>
                          <a:latin typeface="Avenir Next LT Pro"/>
                          <a:ea typeface="Calibri"/>
                          <a:cs typeface="Calibri Light"/>
                        </a:rPr>
                        <a:t>Ukranian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Urdu</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en-GB" sz="1800" b="0" i="0">
                          <a:effectLst/>
                          <a:latin typeface="Avenir Next LT Pro"/>
                          <a:ea typeface="Calibri"/>
                          <a:cs typeface="Calibri Light"/>
                        </a:rPr>
                        <a:t>Yoruba</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0143478"/>
                  </a:ext>
                </a:extLst>
              </a:tr>
              <a:tr h="633265">
                <a:tc gridSpan="5">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0" i="0">
                          <a:effectLst/>
                          <a:latin typeface="Avenir Next LT Pro"/>
                          <a:ea typeface="Calibri"/>
                          <a:cs typeface="Calibri Light"/>
                        </a:rPr>
                        <a:t>Our winners were aged 8-18, we hope you enjoy reading their work as much as we did…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107000"/>
                        </a:lnSpc>
                        <a:spcAft>
                          <a:spcPts val="800"/>
                        </a:spcAft>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200" b="0" i="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469402"/>
                  </a:ext>
                </a:extLst>
              </a:tr>
            </a:tbl>
          </a:graphicData>
        </a:graphic>
      </p:graphicFrame>
    </p:spTree>
    <p:extLst>
      <p:ext uri="{BB962C8B-B14F-4D97-AF65-F5344CB8AC3E}">
        <p14:creationId xmlns:p14="http://schemas.microsoft.com/office/powerpoint/2010/main" val="37910421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35958D-8294-E509-852D-EE89FD14A33D}"/>
              </a:ext>
            </a:extLst>
          </p:cNvPr>
          <p:cNvSpPr txBox="1"/>
          <p:nvPr/>
        </p:nvSpPr>
        <p:spPr>
          <a:xfrm>
            <a:off x="4878456" y="5148470"/>
            <a:ext cx="2435087" cy="461665"/>
          </a:xfrm>
          <a:prstGeom prst="rect">
            <a:avLst/>
          </a:prstGeom>
          <a:noFill/>
        </p:spPr>
        <p:txBody>
          <a:bodyPr wrap="square" lIns="91440" tIns="45720" rIns="91440" bIns="45720" rtlCol="0" anchor="t">
            <a:spAutoFit/>
          </a:bodyPr>
          <a:lstStyle/>
          <a:p>
            <a:pPr algn="ctr"/>
            <a:r>
              <a:rPr lang="en-US" sz="2400" b="1" dirty="0">
                <a:solidFill>
                  <a:schemeClr val="accent6">
                    <a:lumMod val="40000"/>
                    <a:lumOff val="60000"/>
                  </a:schemeClr>
                </a:solidFill>
                <a:latin typeface="Avenir Next LT Pro"/>
                <a:cs typeface="Calibri Light"/>
              </a:rPr>
              <a:t>2024</a:t>
            </a:r>
          </a:p>
        </p:txBody>
      </p:sp>
    </p:spTree>
    <p:extLst>
      <p:ext uri="{BB962C8B-B14F-4D97-AF65-F5344CB8AC3E}">
        <p14:creationId xmlns:p14="http://schemas.microsoft.com/office/powerpoint/2010/main" val="42844960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4B43A2-A681-856C-3BEA-8480876774C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19FDBAA-5101-722A-6320-65F5DCF490CB}"/>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233604D-3666-AD44-9108-F09E4667885F}"/>
              </a:ext>
            </a:extLst>
          </p:cNvPr>
          <p:cNvSpPr>
            <a:spLocks noGrp="1"/>
          </p:cNvSpPr>
          <p:nvPr>
            <p:ph type="body" sz="quarter" idx="12"/>
          </p:nvPr>
        </p:nvSpPr>
        <p:spPr/>
        <p:txBody>
          <a:bodyPr/>
          <a:lstStyle/>
          <a:p>
            <a:endParaRPr lang="en-US"/>
          </a:p>
        </p:txBody>
      </p:sp>
      <p:sp>
        <p:nvSpPr>
          <p:cNvPr id="5" name="Rectangle 4">
            <a:extLst>
              <a:ext uri="{FF2B5EF4-FFF2-40B4-BE49-F238E27FC236}">
                <a16:creationId xmlns:a16="http://schemas.microsoft.com/office/drawing/2014/main" id="{7D6E2B3B-F2DB-EBF3-A81A-422BA6EEF15F}"/>
              </a:ext>
            </a:extLst>
          </p:cNvPr>
          <p:cNvSpPr/>
          <p:nvPr/>
        </p:nvSpPr>
        <p:spPr>
          <a:xfrm>
            <a:off x="6590983" y="2417742"/>
            <a:ext cx="4758712" cy="3515229"/>
          </a:xfrm>
          <a:custGeom>
            <a:avLst/>
            <a:gdLst>
              <a:gd name="connsiteX0" fmla="*/ 0 w 4758712"/>
              <a:gd name="connsiteY0" fmla="*/ 0 h 3515229"/>
              <a:gd name="connsiteX1" fmla="*/ 4758712 w 4758712"/>
              <a:gd name="connsiteY1" fmla="*/ 0 h 3515229"/>
              <a:gd name="connsiteX2" fmla="*/ 4758712 w 4758712"/>
              <a:gd name="connsiteY2" fmla="*/ 3515229 h 3515229"/>
              <a:gd name="connsiteX3" fmla="*/ 0 w 4758712"/>
              <a:gd name="connsiteY3" fmla="*/ 3515229 h 3515229"/>
              <a:gd name="connsiteX4" fmla="*/ 0 w 4758712"/>
              <a:gd name="connsiteY4" fmla="*/ 0 h 351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8712" h="3515229" fill="none" extrusionOk="0">
                <a:moveTo>
                  <a:pt x="0" y="0"/>
                </a:moveTo>
                <a:cubicBezTo>
                  <a:pt x="2174390" y="-76318"/>
                  <a:pt x="3511783" y="-162795"/>
                  <a:pt x="4758712" y="0"/>
                </a:cubicBezTo>
                <a:cubicBezTo>
                  <a:pt x="4758151" y="1648610"/>
                  <a:pt x="4764913" y="2759103"/>
                  <a:pt x="4758712" y="3515229"/>
                </a:cubicBezTo>
                <a:cubicBezTo>
                  <a:pt x="2401990" y="3389930"/>
                  <a:pt x="804078" y="3428934"/>
                  <a:pt x="0" y="3515229"/>
                </a:cubicBezTo>
                <a:cubicBezTo>
                  <a:pt x="-59264" y="2930336"/>
                  <a:pt x="120813" y="939290"/>
                  <a:pt x="0" y="0"/>
                </a:cubicBezTo>
                <a:close/>
              </a:path>
              <a:path w="4758712" h="3515229" stroke="0" extrusionOk="0">
                <a:moveTo>
                  <a:pt x="0" y="0"/>
                </a:moveTo>
                <a:cubicBezTo>
                  <a:pt x="727015" y="99923"/>
                  <a:pt x="3111880" y="168393"/>
                  <a:pt x="4758712" y="0"/>
                </a:cubicBezTo>
                <a:cubicBezTo>
                  <a:pt x="4694761" y="626276"/>
                  <a:pt x="4795861" y="2853095"/>
                  <a:pt x="4758712" y="3515229"/>
                </a:cubicBezTo>
                <a:cubicBezTo>
                  <a:pt x="3885873" y="3523664"/>
                  <a:pt x="694690" y="3653946"/>
                  <a:pt x="0" y="3515229"/>
                </a:cubicBezTo>
                <a:cubicBezTo>
                  <a:pt x="-84427" y="2296624"/>
                  <a:pt x="68417" y="1143596"/>
                  <a:pt x="0" y="0"/>
                </a:cubicBezTo>
                <a:close/>
              </a:path>
            </a:pathLst>
          </a:custGeom>
          <a:solidFill>
            <a:schemeClr val="accent6">
              <a:lumMod val="20000"/>
              <a:lumOff val="80000"/>
            </a:schemeClr>
          </a:solidFill>
          <a:ln w="57150">
            <a:solidFill>
              <a:schemeClr val="accent6">
                <a:lumMod val="40000"/>
                <a:lumOff val="60000"/>
              </a:schemeClr>
            </a:solidFill>
            <a:extLst>
              <a:ext uri="{C807C97D-BFC1-408E-A445-0C87EB9F89A2}">
                <ask:lineSketchStyleProps xmlns:ask="http://schemas.microsoft.com/office/drawing/2018/sketchyshapes" sd="3816531668">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D8676653-B10C-11BE-8740-417CE0CDB9B8}"/>
              </a:ext>
            </a:extLst>
          </p:cNvPr>
          <p:cNvSpPr txBox="1">
            <a:spLocks/>
          </p:cNvSpPr>
          <p:nvPr/>
        </p:nvSpPr>
        <p:spPr>
          <a:xfrm>
            <a:off x="6693843" y="2521814"/>
            <a:ext cx="4550419" cy="3205515"/>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600" b="0" i="1" kern="1200">
                <a:solidFill>
                  <a:srgbClr val="B6D867"/>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0" i="1" kern="1200">
                <a:solidFill>
                  <a:srgbClr val="FF028C"/>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0" i="1" kern="1200">
                <a:solidFill>
                  <a:srgbClr val="FF028C"/>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1" kern="1200">
                <a:solidFill>
                  <a:srgbClr val="FF028C"/>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1" kern="1200">
                <a:solidFill>
                  <a:srgbClr val="FF028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i="0">
                <a:solidFill>
                  <a:schemeClr val="tx1"/>
                </a:solidFill>
                <a:latin typeface="Avenir Next LT Pro"/>
                <a:cs typeface="Calibri Light"/>
              </a:rPr>
              <a:t>This year 2700 young people between the ages of 8-18 took part in Mother Tongue Other Tongue.   </a:t>
            </a:r>
          </a:p>
          <a:p>
            <a:pPr fontAlgn="base"/>
            <a:r>
              <a:rPr lang="en-GB" i="0">
                <a:solidFill>
                  <a:schemeClr val="tx1"/>
                </a:solidFill>
                <a:latin typeface="Avenir Next LT Pro"/>
                <a:cs typeface="Calibri Light"/>
              </a:rPr>
              <a:t>Our judges read 250 entries from 38 schools, in 50 languages.   </a:t>
            </a:r>
          </a:p>
          <a:p>
            <a:pPr fontAlgn="base"/>
            <a:r>
              <a:rPr lang="en-GB" i="0">
                <a:solidFill>
                  <a:schemeClr val="tx1"/>
                </a:solidFill>
                <a:latin typeface="Avenir Next LT Pro"/>
                <a:cs typeface="Calibri Light"/>
              </a:rPr>
              <a:t>Other Tongue invites young people to be creative in a language they are learning by creating an original poem or a song.</a:t>
            </a:r>
          </a:p>
          <a:p>
            <a:pPr fontAlgn="base"/>
            <a:r>
              <a:rPr lang="en-GB" i="0">
                <a:solidFill>
                  <a:schemeClr val="tx1"/>
                </a:solidFill>
                <a:latin typeface="Avenir Next LT Pro"/>
                <a:cs typeface="Calibri Light"/>
              </a:rPr>
              <a:t>These poems were read by native speakers of the language, who have shared their comments about the poems and what they liked about them. </a:t>
            </a:r>
            <a:endParaRPr lang="en-GB" i="0" dirty="0">
              <a:solidFill>
                <a:schemeClr val="tx1"/>
              </a:solidFill>
              <a:latin typeface="Avenir Next LT Pro"/>
              <a:cs typeface="Calibri Light"/>
            </a:endParaRPr>
          </a:p>
        </p:txBody>
      </p:sp>
    </p:spTree>
    <p:extLst>
      <p:ext uri="{BB962C8B-B14F-4D97-AF65-F5344CB8AC3E}">
        <p14:creationId xmlns:p14="http://schemas.microsoft.com/office/powerpoint/2010/main" val="18131877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914D79E-1168-0FFF-9B2E-38CDF6D8DAA9}"/>
              </a:ext>
            </a:extLst>
          </p:cNvPr>
          <p:cNvSpPr>
            <a:spLocks noGrp="1"/>
          </p:cNvSpPr>
          <p:nvPr>
            <p:ph type="body" sz="quarter" idx="10"/>
          </p:nvPr>
        </p:nvSpPr>
        <p:spPr>
          <a:xfrm>
            <a:off x="3264293" y="2246674"/>
            <a:ext cx="5663415" cy="2374625"/>
          </a:xfrm>
        </p:spPr>
        <p:txBody>
          <a:bodyPr/>
          <a:lstStyle/>
          <a:p>
            <a:r>
              <a:rPr lang="en-US" dirty="0">
                <a:solidFill>
                  <a:schemeClr val="accent6">
                    <a:lumMod val="60000"/>
                    <a:lumOff val="40000"/>
                  </a:schemeClr>
                </a:solidFill>
                <a:latin typeface="Avenir Next LT Pro"/>
                <a:ea typeface="Calibri"/>
                <a:cs typeface="Calibri"/>
              </a:rPr>
              <a:t>Congratulations to all our Other Tongue 2024 winners!</a:t>
            </a:r>
          </a:p>
        </p:txBody>
      </p:sp>
    </p:spTree>
    <p:extLst>
      <p:ext uri="{BB962C8B-B14F-4D97-AF65-F5344CB8AC3E}">
        <p14:creationId xmlns:p14="http://schemas.microsoft.com/office/powerpoint/2010/main" val="10002370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E7959C9-C578-3C06-7845-DC2A477FDD9A}"/>
              </a:ext>
            </a:extLst>
          </p:cNvPr>
          <p:cNvSpPr/>
          <p:nvPr/>
        </p:nvSpPr>
        <p:spPr>
          <a:xfrm>
            <a:off x="992915" y="1393350"/>
            <a:ext cx="10394189" cy="502653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5D765F4F-A56F-D58F-9137-1E83BE5B920B}"/>
              </a:ext>
            </a:extLst>
          </p:cNvPr>
          <p:cNvGraphicFramePr>
            <a:graphicFrameLocks noGrp="1"/>
          </p:cNvGraphicFramePr>
          <p:nvPr>
            <p:extLst>
              <p:ext uri="{D42A27DB-BD31-4B8C-83A1-F6EECF244321}">
                <p14:modId xmlns:p14="http://schemas.microsoft.com/office/powerpoint/2010/main" val="3516419081"/>
              </p:ext>
            </p:extLst>
          </p:nvPr>
        </p:nvGraphicFramePr>
        <p:xfrm>
          <a:off x="835068" y="156575"/>
          <a:ext cx="10714788" cy="6270896"/>
        </p:xfrm>
        <a:graphic>
          <a:graphicData uri="http://schemas.openxmlformats.org/drawingml/2006/table">
            <a:tbl>
              <a:tblPr firstRow="1" bandRow="1">
                <a:tableStyleId>{5C22544A-7EE6-4342-B048-85BDC9FD1C3A}</a:tableStyleId>
              </a:tblPr>
              <a:tblGrid>
                <a:gridCol w="2678697">
                  <a:extLst>
                    <a:ext uri="{9D8B030D-6E8A-4147-A177-3AD203B41FA5}">
                      <a16:colId xmlns:a16="http://schemas.microsoft.com/office/drawing/2014/main" val="1215317699"/>
                    </a:ext>
                  </a:extLst>
                </a:gridCol>
                <a:gridCol w="2678697">
                  <a:extLst>
                    <a:ext uri="{9D8B030D-6E8A-4147-A177-3AD203B41FA5}">
                      <a16:colId xmlns:a16="http://schemas.microsoft.com/office/drawing/2014/main" val="42917413"/>
                    </a:ext>
                  </a:extLst>
                </a:gridCol>
                <a:gridCol w="2678697">
                  <a:extLst>
                    <a:ext uri="{9D8B030D-6E8A-4147-A177-3AD203B41FA5}">
                      <a16:colId xmlns:a16="http://schemas.microsoft.com/office/drawing/2014/main" val="3636953347"/>
                    </a:ext>
                  </a:extLst>
                </a:gridCol>
                <a:gridCol w="2678697">
                  <a:extLst>
                    <a:ext uri="{9D8B030D-6E8A-4147-A177-3AD203B41FA5}">
                      <a16:colId xmlns:a16="http://schemas.microsoft.com/office/drawing/2014/main" val="3181275094"/>
                    </a:ext>
                  </a:extLst>
                </a:gridCol>
              </a:tblGrid>
              <a:tr h="873124">
                <a:tc gridSpan="4">
                  <a:txBody>
                    <a:bodyPr/>
                    <a:lstStyle/>
                    <a:p>
                      <a:pPr algn="ctr"/>
                      <a:endParaRPr lang="en-US" sz="2000" b="1" i="1">
                        <a:solidFill>
                          <a:srgbClr val="84BD00"/>
                        </a:solidFill>
                        <a:latin typeface="Avenir Next LT Pro"/>
                        <a:cs typeface="Calibri"/>
                      </a:endParaRPr>
                    </a:p>
                    <a:p>
                      <a:pPr lvl="0" algn="ctr">
                        <a:buNone/>
                      </a:pPr>
                      <a:r>
                        <a:rPr lang="en-US" sz="2000" b="1" i="1">
                          <a:solidFill>
                            <a:srgbClr val="84BD00"/>
                          </a:solidFill>
                          <a:latin typeface="Avenir Next LT Pro"/>
                          <a:cs typeface="Calibri"/>
                        </a:rPr>
                        <a:t>Other Tongue winners this year came from:</a:t>
                      </a:r>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b="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320125"/>
                  </a:ext>
                </a:extLst>
              </a:tr>
              <a:tr h="1129766">
                <a:tc>
                  <a:txBody>
                    <a:bodyPr/>
                    <a:lstStyle/>
                    <a:p>
                      <a:pPr algn="ctr">
                        <a:lnSpc>
                          <a:spcPct val="107000"/>
                        </a:lnSpc>
                        <a:spcAft>
                          <a:spcPts val="800"/>
                        </a:spcAft>
                      </a:pPr>
                      <a:r>
                        <a:rPr lang="en-GB" sz="1500" b="0" i="0">
                          <a:solidFill>
                            <a:srgbClr val="000000"/>
                          </a:solidFill>
                          <a:effectLst/>
                          <a:latin typeface="Avenir Next LT Pro"/>
                          <a:ea typeface="Times New Roman" panose="02020603050405020304" pitchFamily="18" charset="0"/>
                          <a:cs typeface="Calibri Light"/>
                        </a:rPr>
                        <a:t>All Hallows Catholic College</a:t>
                      </a:r>
                      <a:endParaRPr lang="en-GB" sz="1500" b="0" i="0">
                        <a:effectLst/>
                        <a:latin typeface="Avenir Next LT Pro"/>
                        <a:ea typeface="Calibri"/>
                        <a:cs typeface="Calibri Light"/>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Archbishop Blanch C of E </a:t>
                      </a:r>
                      <a:br>
                        <a:rPr lang="en-GB" sz="1500" b="0" i="0">
                          <a:solidFill>
                            <a:srgbClr val="000000"/>
                          </a:solidFill>
                          <a:effectLst/>
                          <a:latin typeface="Avenir Next LT Pro"/>
                          <a:ea typeface="Times New Roman" panose="02020603050405020304" pitchFamily="18" charset="0"/>
                          <a:cs typeface="Calibri Light"/>
                        </a:rPr>
                      </a:br>
                      <a:r>
                        <a:rPr lang="en-GB" sz="1500" b="0" i="0">
                          <a:solidFill>
                            <a:srgbClr val="000000"/>
                          </a:solidFill>
                          <a:effectLst/>
                          <a:latin typeface="Avenir Next LT Pro"/>
                          <a:ea typeface="Times New Roman" panose="02020603050405020304" pitchFamily="18" charset="0"/>
                          <a:cs typeface="Calibri Light"/>
                        </a:rPr>
                        <a:t>High School</a:t>
                      </a:r>
                      <a:endParaRPr lang="en-GB" sz="1500" b="0" i="0">
                        <a:effectLst/>
                        <a:latin typeface="Avenir Next LT Pro"/>
                        <a:ea typeface="Calibri"/>
                        <a:cs typeface="Calibri Ligh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Bolton School Girls Division</a:t>
                      </a:r>
                      <a:endParaRPr lang="en-GB" sz="1500" b="0" i="0">
                        <a:effectLst/>
                        <a:latin typeface="Avenir Next LT Pro"/>
                        <a:ea typeface="Calibri"/>
                        <a:cs typeface="Calibri Ligh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b="0" i="0">
                          <a:latin typeface="Avenir Next LT Pro"/>
                          <a:cs typeface="Calibri Light"/>
                        </a:rPr>
                        <a:t>Bridgewater Primary School</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482807"/>
                  </a:ext>
                </a:extLst>
              </a:tr>
              <a:tr h="790837">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Bury Grammar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Cheadle Hulme High School</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Co-op Academy </a:t>
                      </a:r>
                      <a:r>
                        <a:rPr lang="en-GB" sz="1500" b="0" i="0" err="1">
                          <a:solidFill>
                            <a:srgbClr val="000000"/>
                          </a:solidFill>
                          <a:effectLst/>
                          <a:latin typeface="Avenir Next LT Pro"/>
                          <a:ea typeface="Times New Roman" panose="02020603050405020304" pitchFamily="18" charset="0"/>
                          <a:cs typeface="Calibri Light"/>
                        </a:rPr>
                        <a:t>Priesthorpe</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Dean Trust Ardwick</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5052240"/>
                  </a:ext>
                </a:extLst>
              </a:tr>
              <a:tr h="790837">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Didsbury High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Fairfield High School for Girls</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Falinge Park High School</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err="1">
                          <a:solidFill>
                            <a:srgbClr val="000000"/>
                          </a:solidFill>
                          <a:effectLst/>
                          <a:latin typeface="Avenir Next LT Pro"/>
                          <a:ea typeface="Times New Roman" panose="02020603050405020304" pitchFamily="18" charset="0"/>
                          <a:cs typeface="Calibri Light"/>
                        </a:rPr>
                        <a:t>Fallibroome</a:t>
                      </a:r>
                      <a:r>
                        <a:rPr lang="en-GB" sz="1500" b="0" i="0">
                          <a:solidFill>
                            <a:srgbClr val="000000"/>
                          </a:solidFill>
                          <a:effectLst/>
                          <a:latin typeface="Avenir Next LT Pro"/>
                          <a:ea typeface="Times New Roman" panose="02020603050405020304" pitchFamily="18" charset="0"/>
                          <a:cs typeface="Calibri Light"/>
                        </a:rPr>
                        <a:t> Academy</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768922"/>
                  </a:ext>
                </a:extLst>
              </a:tr>
              <a:tr h="828495">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Lancaster Girls </a:t>
                      </a:r>
                      <a:br>
                        <a:rPr lang="en-GB" sz="1500" b="0" i="0">
                          <a:solidFill>
                            <a:srgbClr val="000000"/>
                          </a:solidFill>
                          <a:effectLst/>
                          <a:latin typeface="Avenir Next LT Pro"/>
                          <a:ea typeface="Times New Roman" panose="02020603050405020304" pitchFamily="18" charset="0"/>
                          <a:cs typeface="Calibri Light"/>
                        </a:rPr>
                      </a:br>
                      <a:r>
                        <a:rPr lang="en-GB" sz="1500" b="0" i="0">
                          <a:solidFill>
                            <a:srgbClr val="000000"/>
                          </a:solidFill>
                          <a:effectLst/>
                          <a:latin typeface="Avenir Next LT Pro"/>
                          <a:ea typeface="Times New Roman" panose="02020603050405020304" pitchFamily="18" charset="0"/>
                          <a:cs typeface="Calibri Light"/>
                        </a:rPr>
                        <a:t>Grammar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Laurus Cheadle Hulme</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London Academy </a:t>
                      </a:r>
                      <a:br>
                        <a:rPr lang="en-GB" sz="1500" b="0" i="0">
                          <a:solidFill>
                            <a:srgbClr val="000000"/>
                          </a:solidFill>
                          <a:effectLst/>
                          <a:latin typeface="Avenir Next LT Pro"/>
                          <a:ea typeface="Times New Roman" panose="02020603050405020304" pitchFamily="18" charset="0"/>
                          <a:cs typeface="Calibri Light"/>
                        </a:rPr>
                      </a:br>
                      <a:r>
                        <a:rPr lang="en-GB" sz="1500" b="0" i="0">
                          <a:solidFill>
                            <a:srgbClr val="000000"/>
                          </a:solidFill>
                          <a:effectLst/>
                          <a:latin typeface="Avenir Next LT Pro"/>
                          <a:ea typeface="Times New Roman" panose="02020603050405020304" pitchFamily="18" charset="0"/>
                          <a:cs typeface="Calibri Light"/>
                        </a:rPr>
                        <a:t>of Excellence</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Manor Park School </a:t>
                      </a:r>
                      <a:br>
                        <a:rPr lang="en-GB" sz="1500" b="0" i="0">
                          <a:solidFill>
                            <a:srgbClr val="000000"/>
                          </a:solidFill>
                          <a:effectLst/>
                          <a:latin typeface="Avenir Next LT Pro"/>
                          <a:ea typeface="Times New Roman" panose="02020603050405020304" pitchFamily="18" charset="0"/>
                          <a:cs typeface="Calibri Light"/>
                        </a:rPr>
                      </a:br>
                      <a:r>
                        <a:rPr lang="en-GB" sz="1500" b="0" i="0">
                          <a:solidFill>
                            <a:srgbClr val="000000"/>
                          </a:solidFill>
                          <a:effectLst/>
                          <a:latin typeface="Avenir Next LT Pro"/>
                          <a:ea typeface="Times New Roman" panose="02020603050405020304" pitchFamily="18" charset="0"/>
                          <a:cs typeface="Calibri Light"/>
                        </a:rPr>
                        <a:t>and Nursery</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316243"/>
                  </a:ext>
                </a:extLst>
              </a:tr>
              <a:tr h="1129766">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North Halifax Grammar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Oldham Sixth Form College</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Sale Grammar School</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St Bernard's Catholic </a:t>
                      </a:r>
                      <a:br>
                        <a:rPr lang="en-GB" sz="1500" b="0" i="0">
                          <a:solidFill>
                            <a:srgbClr val="000000"/>
                          </a:solidFill>
                          <a:effectLst/>
                          <a:latin typeface="Avenir Next LT Pro"/>
                          <a:ea typeface="Times New Roman" panose="02020603050405020304" pitchFamily="18" charset="0"/>
                          <a:cs typeface="Calibri Light"/>
                        </a:rPr>
                      </a:br>
                      <a:r>
                        <a:rPr lang="en-GB" sz="1500" b="0" i="0">
                          <a:solidFill>
                            <a:srgbClr val="000000"/>
                          </a:solidFill>
                          <a:effectLst/>
                          <a:latin typeface="Avenir Next LT Pro"/>
                          <a:ea typeface="Times New Roman" panose="02020603050405020304" pitchFamily="18" charset="0"/>
                          <a:cs typeface="Calibri Light"/>
                        </a:rPr>
                        <a:t>High School</a:t>
                      </a:r>
                      <a:endParaRPr lang="en-GB" sz="1500" b="0" i="0">
                        <a:effectLst/>
                        <a:latin typeface="Avenir Next LT Pro"/>
                        <a:ea typeface="Calibri"/>
                        <a:cs typeface="Calibri 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996654"/>
                  </a:ext>
                </a:extLst>
              </a:tr>
              <a:tr h="728071">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St John Fisher Catholic High</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500" b="0" i="0">
                          <a:solidFill>
                            <a:srgbClr val="000000"/>
                          </a:solidFill>
                          <a:effectLst/>
                          <a:latin typeface="Avenir Next LT Pro"/>
                          <a:ea typeface="Times New Roman" panose="02020603050405020304" pitchFamily="18" charset="0"/>
                          <a:cs typeface="Calibri Light"/>
                        </a:rPr>
                        <a:t>St Monica's RC High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Weatherhead High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500" b="0" i="0">
                          <a:solidFill>
                            <a:srgbClr val="000000"/>
                          </a:solidFill>
                          <a:effectLst/>
                          <a:latin typeface="Avenir Next LT Pro"/>
                          <a:ea typeface="Times New Roman" panose="02020603050405020304" pitchFamily="18" charset="0"/>
                          <a:cs typeface="Calibri Light"/>
                        </a:rPr>
                        <a:t>Whalley Range High School</a:t>
                      </a:r>
                      <a:endParaRPr lang="en-GB" sz="1500" b="0" i="0">
                        <a:effectLst/>
                        <a:latin typeface="Avenir Next LT Pro"/>
                        <a:ea typeface="Calibri"/>
                        <a:cs typeface="Calibri Ligh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0143478"/>
                  </a:ext>
                </a:extLst>
              </a:tr>
            </a:tbl>
          </a:graphicData>
        </a:graphic>
      </p:graphicFrame>
    </p:spTree>
    <p:extLst>
      <p:ext uri="{BB962C8B-B14F-4D97-AF65-F5344CB8AC3E}">
        <p14:creationId xmlns:p14="http://schemas.microsoft.com/office/powerpoint/2010/main" val="18409260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D765F4F-A56F-D58F-9137-1E83BE5B920B}"/>
              </a:ext>
            </a:extLst>
          </p:cNvPr>
          <p:cNvGraphicFramePr>
            <a:graphicFrameLocks noGrp="1"/>
          </p:cNvGraphicFramePr>
          <p:nvPr>
            <p:extLst>
              <p:ext uri="{D42A27DB-BD31-4B8C-83A1-F6EECF244321}">
                <p14:modId xmlns:p14="http://schemas.microsoft.com/office/powerpoint/2010/main" val="3284804129"/>
              </p:ext>
            </p:extLst>
          </p:nvPr>
        </p:nvGraphicFramePr>
        <p:xfrm>
          <a:off x="2446026" y="393208"/>
          <a:ext cx="7295024" cy="1322557"/>
        </p:xfrm>
        <a:graphic>
          <a:graphicData uri="http://schemas.openxmlformats.org/drawingml/2006/table">
            <a:tbl>
              <a:tblPr firstRow="1" bandRow="1">
                <a:tableStyleId>{5C22544A-7EE6-4342-B048-85BDC9FD1C3A}</a:tableStyleId>
              </a:tblPr>
              <a:tblGrid>
                <a:gridCol w="7295024">
                  <a:extLst>
                    <a:ext uri="{9D8B030D-6E8A-4147-A177-3AD203B41FA5}">
                      <a16:colId xmlns:a16="http://schemas.microsoft.com/office/drawing/2014/main" val="1215317699"/>
                    </a:ext>
                  </a:extLst>
                </a:gridCol>
              </a:tblGrid>
              <a:tr h="624128">
                <a:tc>
                  <a:txBody>
                    <a:bodyPr/>
                    <a:lstStyle/>
                    <a:p>
                      <a:pPr algn="ctr"/>
                      <a:r>
                        <a:rPr lang="en-US" sz="2000" b="1" i="1">
                          <a:solidFill>
                            <a:schemeClr val="accent6">
                              <a:lumMod val="60000"/>
                              <a:lumOff val="40000"/>
                            </a:schemeClr>
                          </a:solidFill>
                          <a:latin typeface="Avenir Next LT Pro"/>
                          <a:cs typeface="Calibri"/>
                        </a:rPr>
                        <a:t>Winning Other tongue pieces were written in…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5320125"/>
                  </a:ext>
                </a:extLst>
              </a:tr>
              <a:tr h="698429">
                <a:tc>
                  <a:txBody>
                    <a:bodyPr/>
                    <a:lstStyle/>
                    <a:p>
                      <a:pPr algn="ctr">
                        <a:lnSpc>
                          <a:spcPct val="107000"/>
                        </a:lnSpc>
                        <a:spcAft>
                          <a:spcPts val="800"/>
                        </a:spcAft>
                      </a:pPr>
                      <a:endParaRPr lang="en-GB" sz="1800" b="0" i="0">
                        <a:effectLst/>
                        <a:latin typeface="Calibri Light"/>
                        <a:ea typeface="Calibri"/>
                        <a:cs typeface="Calibri Light"/>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5482807"/>
                  </a:ext>
                </a:extLst>
              </a:tr>
            </a:tbl>
          </a:graphicData>
        </a:graphic>
      </p:graphicFrame>
      <p:sp>
        <p:nvSpPr>
          <p:cNvPr id="3" name="Oval 2">
            <a:extLst>
              <a:ext uri="{FF2B5EF4-FFF2-40B4-BE49-F238E27FC236}">
                <a16:creationId xmlns:a16="http://schemas.microsoft.com/office/drawing/2014/main" id="{174D13E2-989D-18B6-529A-778ECAE39C29}"/>
              </a:ext>
            </a:extLst>
          </p:cNvPr>
          <p:cNvSpPr/>
          <p:nvPr/>
        </p:nvSpPr>
        <p:spPr>
          <a:xfrm>
            <a:off x="175508" y="1289699"/>
            <a:ext cx="4132300" cy="3518592"/>
          </a:xfrm>
          <a:custGeom>
            <a:avLst/>
            <a:gdLst>
              <a:gd name="connsiteX0" fmla="*/ 0 w 4132300"/>
              <a:gd name="connsiteY0" fmla="*/ 1759296 h 3518592"/>
              <a:gd name="connsiteX1" fmla="*/ 2066150 w 4132300"/>
              <a:gd name="connsiteY1" fmla="*/ 0 h 3518592"/>
              <a:gd name="connsiteX2" fmla="*/ 4132300 w 4132300"/>
              <a:gd name="connsiteY2" fmla="*/ 1759296 h 3518592"/>
              <a:gd name="connsiteX3" fmla="*/ 2066150 w 4132300"/>
              <a:gd name="connsiteY3" fmla="*/ 3518592 h 3518592"/>
              <a:gd name="connsiteX4" fmla="*/ 0 w 4132300"/>
              <a:gd name="connsiteY4" fmla="*/ 1759296 h 351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2300" h="3518592" fill="none" extrusionOk="0">
                <a:moveTo>
                  <a:pt x="0" y="1759296"/>
                </a:moveTo>
                <a:cubicBezTo>
                  <a:pt x="81648" y="865992"/>
                  <a:pt x="1134665" y="-36507"/>
                  <a:pt x="2066150" y="0"/>
                </a:cubicBezTo>
                <a:cubicBezTo>
                  <a:pt x="3157009" y="37105"/>
                  <a:pt x="4109742" y="912246"/>
                  <a:pt x="4132300" y="1759296"/>
                </a:cubicBezTo>
                <a:cubicBezTo>
                  <a:pt x="4104839" y="2747424"/>
                  <a:pt x="3173508" y="3591402"/>
                  <a:pt x="2066150" y="3518592"/>
                </a:cubicBezTo>
                <a:cubicBezTo>
                  <a:pt x="858404" y="3387353"/>
                  <a:pt x="-114254" y="2797412"/>
                  <a:pt x="0" y="1759296"/>
                </a:cubicBezTo>
                <a:close/>
              </a:path>
              <a:path w="4132300" h="3518592" stroke="0" extrusionOk="0">
                <a:moveTo>
                  <a:pt x="0" y="1759296"/>
                </a:moveTo>
                <a:cubicBezTo>
                  <a:pt x="-56058" y="848689"/>
                  <a:pt x="967886" y="-107030"/>
                  <a:pt x="2066150" y="0"/>
                </a:cubicBezTo>
                <a:cubicBezTo>
                  <a:pt x="3222461" y="-6859"/>
                  <a:pt x="4214896" y="732359"/>
                  <a:pt x="4132300" y="1759296"/>
                </a:cubicBezTo>
                <a:cubicBezTo>
                  <a:pt x="4225986" y="2617778"/>
                  <a:pt x="3182975" y="3373045"/>
                  <a:pt x="2066150" y="3518592"/>
                </a:cubicBezTo>
                <a:cubicBezTo>
                  <a:pt x="976160" y="3507527"/>
                  <a:pt x="-105348" y="2674579"/>
                  <a:pt x="0" y="1759296"/>
                </a:cubicBezTo>
                <a:close/>
              </a:path>
            </a:pathLst>
          </a:custGeom>
          <a:solidFill>
            <a:schemeClr val="accent6">
              <a:lumMod val="20000"/>
              <a:lumOff val="80000"/>
            </a:schemeClr>
          </a:solidFill>
          <a:ln w="28575">
            <a:solidFill>
              <a:schemeClr val="accent6">
                <a:lumMod val="60000"/>
                <a:lumOff val="40000"/>
              </a:schemeClr>
            </a:solidFill>
            <a:extLst>
              <a:ext uri="{C807C97D-BFC1-408E-A445-0C87EB9F89A2}">
                <ask:lineSketchStyleProps xmlns:ask="http://schemas.microsoft.com/office/drawing/2018/sketchyshapes" sd="3185194686">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400">
                <a:solidFill>
                  <a:schemeClr val="tx1"/>
                </a:solidFill>
                <a:latin typeface="Avenir Next LT Pro"/>
                <a:ea typeface="Calibri"/>
                <a:cs typeface="Calibri"/>
              </a:rPr>
              <a:t>French</a:t>
            </a:r>
            <a:endParaRPr lang="en-US" sz="2400">
              <a:solidFill>
                <a:schemeClr val="tx1"/>
              </a:solidFill>
              <a:latin typeface="Avenir Next LT Pro"/>
            </a:endParaRPr>
          </a:p>
        </p:txBody>
      </p:sp>
      <p:sp>
        <p:nvSpPr>
          <p:cNvPr id="4" name="Oval 3">
            <a:extLst>
              <a:ext uri="{FF2B5EF4-FFF2-40B4-BE49-F238E27FC236}">
                <a16:creationId xmlns:a16="http://schemas.microsoft.com/office/drawing/2014/main" id="{01172D20-33D7-3DA8-2EBF-10583C0C57E4}"/>
              </a:ext>
            </a:extLst>
          </p:cNvPr>
          <p:cNvSpPr/>
          <p:nvPr/>
        </p:nvSpPr>
        <p:spPr>
          <a:xfrm>
            <a:off x="4424130" y="1195925"/>
            <a:ext cx="2470130" cy="2840335"/>
          </a:xfrm>
          <a:custGeom>
            <a:avLst/>
            <a:gdLst>
              <a:gd name="connsiteX0" fmla="*/ 0 w 2470130"/>
              <a:gd name="connsiteY0" fmla="*/ 1420168 h 2840335"/>
              <a:gd name="connsiteX1" fmla="*/ 1235065 w 2470130"/>
              <a:gd name="connsiteY1" fmla="*/ 0 h 2840335"/>
              <a:gd name="connsiteX2" fmla="*/ 2470130 w 2470130"/>
              <a:gd name="connsiteY2" fmla="*/ 1420168 h 2840335"/>
              <a:gd name="connsiteX3" fmla="*/ 1235065 w 2470130"/>
              <a:gd name="connsiteY3" fmla="*/ 2840336 h 2840335"/>
              <a:gd name="connsiteX4" fmla="*/ 0 w 2470130"/>
              <a:gd name="connsiteY4" fmla="*/ 1420168 h 284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130" h="2840335" fill="none" extrusionOk="0">
                <a:moveTo>
                  <a:pt x="0" y="1420168"/>
                </a:moveTo>
                <a:cubicBezTo>
                  <a:pt x="76109" y="580069"/>
                  <a:pt x="527285" y="53445"/>
                  <a:pt x="1235065" y="0"/>
                </a:cubicBezTo>
                <a:cubicBezTo>
                  <a:pt x="2035381" y="-84703"/>
                  <a:pt x="2546027" y="559390"/>
                  <a:pt x="2470130" y="1420168"/>
                </a:cubicBezTo>
                <a:cubicBezTo>
                  <a:pt x="2419325" y="2191696"/>
                  <a:pt x="1941101" y="2811135"/>
                  <a:pt x="1235065" y="2840336"/>
                </a:cubicBezTo>
                <a:cubicBezTo>
                  <a:pt x="583267" y="2821098"/>
                  <a:pt x="96783" y="2264455"/>
                  <a:pt x="0" y="1420168"/>
                </a:cubicBezTo>
                <a:close/>
              </a:path>
              <a:path w="2470130" h="2840335" stroke="0" extrusionOk="0">
                <a:moveTo>
                  <a:pt x="0" y="1420168"/>
                </a:moveTo>
                <a:cubicBezTo>
                  <a:pt x="-71262" y="709461"/>
                  <a:pt x="709993" y="-1804"/>
                  <a:pt x="1235065" y="0"/>
                </a:cubicBezTo>
                <a:cubicBezTo>
                  <a:pt x="1811412" y="-141211"/>
                  <a:pt x="2365971" y="749065"/>
                  <a:pt x="2470130" y="1420168"/>
                </a:cubicBezTo>
                <a:cubicBezTo>
                  <a:pt x="2479041" y="2092149"/>
                  <a:pt x="2005147" y="2918980"/>
                  <a:pt x="1235065" y="2840336"/>
                </a:cubicBezTo>
                <a:cubicBezTo>
                  <a:pt x="546601" y="2817492"/>
                  <a:pt x="-40574" y="2195710"/>
                  <a:pt x="0" y="1420168"/>
                </a:cubicBezTo>
                <a:close/>
              </a:path>
            </a:pathLst>
          </a:custGeom>
          <a:solidFill>
            <a:schemeClr val="accent6">
              <a:lumMod val="20000"/>
              <a:lumOff val="80000"/>
            </a:schemeClr>
          </a:solidFill>
          <a:ln w="28575">
            <a:solidFill>
              <a:schemeClr val="accent6">
                <a:lumMod val="60000"/>
                <a:lumOff val="40000"/>
              </a:schemeClr>
            </a:solidFill>
            <a:extLst>
              <a:ext uri="{C807C97D-BFC1-408E-A445-0C87EB9F89A2}">
                <ask:lineSketchStyleProps xmlns:ask="http://schemas.microsoft.com/office/drawing/2018/sketchyshapes" sd="1642097983">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venir Next LT Pro"/>
                <a:ea typeface="Calibri"/>
                <a:cs typeface="Calibri"/>
              </a:rPr>
              <a:t>Spanish </a:t>
            </a:r>
            <a:endParaRPr lang="en-US" sz="2400">
              <a:solidFill>
                <a:schemeClr val="tx1"/>
              </a:solidFill>
              <a:latin typeface="Calibri" panose="020F0502020204030204"/>
              <a:ea typeface="Calibri"/>
              <a:cs typeface="Calibri"/>
            </a:endParaRPr>
          </a:p>
        </p:txBody>
      </p:sp>
      <p:sp>
        <p:nvSpPr>
          <p:cNvPr id="5" name="Oval 4">
            <a:extLst>
              <a:ext uri="{FF2B5EF4-FFF2-40B4-BE49-F238E27FC236}">
                <a16:creationId xmlns:a16="http://schemas.microsoft.com/office/drawing/2014/main" id="{38736641-981E-6097-4E9F-4D10617A4910}"/>
              </a:ext>
            </a:extLst>
          </p:cNvPr>
          <p:cNvSpPr/>
          <p:nvPr/>
        </p:nvSpPr>
        <p:spPr>
          <a:xfrm rot="2340000">
            <a:off x="6911918" y="1860882"/>
            <a:ext cx="2425320" cy="3615686"/>
          </a:xfrm>
          <a:custGeom>
            <a:avLst/>
            <a:gdLst>
              <a:gd name="connsiteX0" fmla="*/ 0 w 2425320"/>
              <a:gd name="connsiteY0" fmla="*/ 1807843 h 3615686"/>
              <a:gd name="connsiteX1" fmla="*/ 1212660 w 2425320"/>
              <a:gd name="connsiteY1" fmla="*/ 0 h 3615686"/>
              <a:gd name="connsiteX2" fmla="*/ 2425320 w 2425320"/>
              <a:gd name="connsiteY2" fmla="*/ 1807843 h 3615686"/>
              <a:gd name="connsiteX3" fmla="*/ 1212660 w 2425320"/>
              <a:gd name="connsiteY3" fmla="*/ 3615686 h 3615686"/>
              <a:gd name="connsiteX4" fmla="*/ 0 w 2425320"/>
              <a:gd name="connsiteY4" fmla="*/ 1807843 h 361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0" h="3615686" fill="none" extrusionOk="0">
                <a:moveTo>
                  <a:pt x="0" y="1807843"/>
                </a:moveTo>
                <a:cubicBezTo>
                  <a:pt x="82921" y="810928"/>
                  <a:pt x="437333" y="26306"/>
                  <a:pt x="1212660" y="0"/>
                </a:cubicBezTo>
                <a:cubicBezTo>
                  <a:pt x="1727803" y="-142347"/>
                  <a:pt x="2365916" y="884504"/>
                  <a:pt x="2425320" y="1807843"/>
                </a:cubicBezTo>
                <a:cubicBezTo>
                  <a:pt x="2492943" y="2744014"/>
                  <a:pt x="1842482" y="3630048"/>
                  <a:pt x="1212660" y="3615686"/>
                </a:cubicBezTo>
                <a:cubicBezTo>
                  <a:pt x="464961" y="3584298"/>
                  <a:pt x="-230788" y="2913026"/>
                  <a:pt x="0" y="1807843"/>
                </a:cubicBezTo>
                <a:close/>
              </a:path>
              <a:path w="2425320" h="3615686" stroke="0" extrusionOk="0">
                <a:moveTo>
                  <a:pt x="0" y="1807843"/>
                </a:moveTo>
                <a:cubicBezTo>
                  <a:pt x="-5225" y="617314"/>
                  <a:pt x="575194" y="-10491"/>
                  <a:pt x="1212660" y="0"/>
                </a:cubicBezTo>
                <a:cubicBezTo>
                  <a:pt x="2016839" y="36739"/>
                  <a:pt x="2409191" y="770449"/>
                  <a:pt x="2425320" y="1807843"/>
                </a:cubicBezTo>
                <a:cubicBezTo>
                  <a:pt x="2444986" y="2963586"/>
                  <a:pt x="1946231" y="3622521"/>
                  <a:pt x="1212660" y="3615686"/>
                </a:cubicBezTo>
                <a:cubicBezTo>
                  <a:pt x="531546" y="3560436"/>
                  <a:pt x="-40000" y="2787244"/>
                  <a:pt x="0" y="1807843"/>
                </a:cubicBezTo>
                <a:close/>
              </a:path>
            </a:pathLst>
          </a:custGeom>
          <a:solidFill>
            <a:schemeClr val="accent6">
              <a:lumMod val="20000"/>
              <a:lumOff val="80000"/>
            </a:schemeClr>
          </a:solidFill>
          <a:ln w="28575">
            <a:solidFill>
              <a:schemeClr val="accent6">
                <a:lumMod val="60000"/>
                <a:lumOff val="40000"/>
              </a:schemeClr>
            </a:solidFill>
            <a:extLst>
              <a:ext uri="{C807C97D-BFC1-408E-A445-0C87EB9F89A2}">
                <ask:lineSketchStyleProps xmlns:ask="http://schemas.microsoft.com/office/drawing/2018/sketchyshapes" sd="107380807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157C6C-E09A-A945-A078-E9F41B5D06C2}"/>
              </a:ext>
            </a:extLst>
          </p:cNvPr>
          <p:cNvSpPr/>
          <p:nvPr/>
        </p:nvSpPr>
        <p:spPr>
          <a:xfrm>
            <a:off x="3369980" y="4030926"/>
            <a:ext cx="3232195" cy="1800210"/>
          </a:xfrm>
          <a:custGeom>
            <a:avLst/>
            <a:gdLst>
              <a:gd name="connsiteX0" fmla="*/ 0 w 3232195"/>
              <a:gd name="connsiteY0" fmla="*/ 900105 h 1800210"/>
              <a:gd name="connsiteX1" fmla="*/ 1616098 w 3232195"/>
              <a:gd name="connsiteY1" fmla="*/ 0 h 1800210"/>
              <a:gd name="connsiteX2" fmla="*/ 3232196 w 3232195"/>
              <a:gd name="connsiteY2" fmla="*/ 900105 h 1800210"/>
              <a:gd name="connsiteX3" fmla="*/ 1616098 w 3232195"/>
              <a:gd name="connsiteY3" fmla="*/ 1800210 h 1800210"/>
              <a:gd name="connsiteX4" fmla="*/ 0 w 3232195"/>
              <a:gd name="connsiteY4" fmla="*/ 900105 h 180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195" h="1800210" fill="none" extrusionOk="0">
                <a:moveTo>
                  <a:pt x="0" y="900105"/>
                </a:moveTo>
                <a:cubicBezTo>
                  <a:pt x="-68258" y="305504"/>
                  <a:pt x="729237" y="133337"/>
                  <a:pt x="1616098" y="0"/>
                </a:cubicBezTo>
                <a:cubicBezTo>
                  <a:pt x="2477452" y="-68794"/>
                  <a:pt x="3233616" y="379659"/>
                  <a:pt x="3232196" y="900105"/>
                </a:cubicBezTo>
                <a:cubicBezTo>
                  <a:pt x="3244459" y="1411512"/>
                  <a:pt x="2529937" y="1642458"/>
                  <a:pt x="1616098" y="1800210"/>
                </a:cubicBezTo>
                <a:cubicBezTo>
                  <a:pt x="626762" y="1813631"/>
                  <a:pt x="-91223" y="1442167"/>
                  <a:pt x="0" y="900105"/>
                </a:cubicBezTo>
                <a:close/>
              </a:path>
              <a:path w="3232195" h="1800210" stroke="0" extrusionOk="0">
                <a:moveTo>
                  <a:pt x="0" y="900105"/>
                </a:moveTo>
                <a:cubicBezTo>
                  <a:pt x="-29075" y="440178"/>
                  <a:pt x="708944" y="146144"/>
                  <a:pt x="1616098" y="0"/>
                </a:cubicBezTo>
                <a:cubicBezTo>
                  <a:pt x="2590411" y="61359"/>
                  <a:pt x="3140486" y="472244"/>
                  <a:pt x="3232196" y="900105"/>
                </a:cubicBezTo>
                <a:cubicBezTo>
                  <a:pt x="3193980" y="1353633"/>
                  <a:pt x="2360146" y="1898600"/>
                  <a:pt x="1616098" y="1800210"/>
                </a:cubicBezTo>
                <a:cubicBezTo>
                  <a:pt x="779669" y="1791654"/>
                  <a:pt x="35952" y="1392335"/>
                  <a:pt x="0" y="900105"/>
                </a:cubicBezTo>
                <a:close/>
              </a:path>
            </a:pathLst>
          </a:custGeom>
          <a:solidFill>
            <a:schemeClr val="accent6">
              <a:lumMod val="20000"/>
              <a:lumOff val="80000"/>
            </a:schemeClr>
          </a:solidFill>
          <a:ln w="28575">
            <a:solidFill>
              <a:schemeClr val="accent6">
                <a:lumMod val="60000"/>
                <a:lumOff val="40000"/>
              </a:schemeClr>
            </a:solidFill>
            <a:extLst>
              <a:ext uri="{C807C97D-BFC1-408E-A445-0C87EB9F89A2}">
                <ask:lineSketchStyleProps xmlns:ask="http://schemas.microsoft.com/office/drawing/2018/sketchyshapes" sd="426541601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venir Next LT Pro"/>
                <a:ea typeface="Calibri"/>
                <a:cs typeface="Calibri"/>
              </a:rPr>
              <a:t>German </a:t>
            </a:r>
            <a:endParaRPr lang="en-US" sz="2400">
              <a:solidFill>
                <a:schemeClr val="tx1"/>
              </a:solidFill>
              <a:latin typeface="Avenir Next LT Pro"/>
            </a:endParaRPr>
          </a:p>
        </p:txBody>
      </p:sp>
      <p:sp>
        <p:nvSpPr>
          <p:cNvPr id="7" name="Oval 6">
            <a:extLst>
              <a:ext uri="{FF2B5EF4-FFF2-40B4-BE49-F238E27FC236}">
                <a16:creationId xmlns:a16="http://schemas.microsoft.com/office/drawing/2014/main" id="{96CB9B35-2485-F0C8-0A37-1EC9CBE83561}"/>
              </a:ext>
            </a:extLst>
          </p:cNvPr>
          <p:cNvSpPr/>
          <p:nvPr/>
        </p:nvSpPr>
        <p:spPr>
          <a:xfrm>
            <a:off x="9609489" y="1406819"/>
            <a:ext cx="2410244" cy="3661230"/>
          </a:xfrm>
          <a:custGeom>
            <a:avLst/>
            <a:gdLst>
              <a:gd name="connsiteX0" fmla="*/ 0 w 2410244"/>
              <a:gd name="connsiteY0" fmla="*/ 1830615 h 3661230"/>
              <a:gd name="connsiteX1" fmla="*/ 1205122 w 2410244"/>
              <a:gd name="connsiteY1" fmla="*/ 0 h 3661230"/>
              <a:gd name="connsiteX2" fmla="*/ 2410244 w 2410244"/>
              <a:gd name="connsiteY2" fmla="*/ 1830615 h 3661230"/>
              <a:gd name="connsiteX3" fmla="*/ 1205122 w 2410244"/>
              <a:gd name="connsiteY3" fmla="*/ 3661230 h 3661230"/>
              <a:gd name="connsiteX4" fmla="*/ 0 w 2410244"/>
              <a:gd name="connsiteY4" fmla="*/ 1830615 h 366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244" h="3661230" fill="none" extrusionOk="0">
                <a:moveTo>
                  <a:pt x="0" y="1830615"/>
                </a:moveTo>
                <a:cubicBezTo>
                  <a:pt x="-124453" y="831340"/>
                  <a:pt x="530070" y="1255"/>
                  <a:pt x="1205122" y="0"/>
                </a:cubicBezTo>
                <a:cubicBezTo>
                  <a:pt x="1944045" y="-45716"/>
                  <a:pt x="2280091" y="719895"/>
                  <a:pt x="2410244" y="1830615"/>
                </a:cubicBezTo>
                <a:cubicBezTo>
                  <a:pt x="2442357" y="2916965"/>
                  <a:pt x="1806460" y="3661624"/>
                  <a:pt x="1205122" y="3661230"/>
                </a:cubicBezTo>
                <a:cubicBezTo>
                  <a:pt x="519458" y="3678878"/>
                  <a:pt x="29313" y="2796896"/>
                  <a:pt x="0" y="1830615"/>
                </a:cubicBezTo>
                <a:close/>
              </a:path>
              <a:path w="2410244" h="3661230" stroke="0" extrusionOk="0">
                <a:moveTo>
                  <a:pt x="0" y="1830615"/>
                </a:moveTo>
                <a:cubicBezTo>
                  <a:pt x="-44191" y="729736"/>
                  <a:pt x="572136" y="-62234"/>
                  <a:pt x="1205122" y="0"/>
                </a:cubicBezTo>
                <a:cubicBezTo>
                  <a:pt x="1812918" y="68099"/>
                  <a:pt x="2384614" y="935050"/>
                  <a:pt x="2410244" y="1830615"/>
                </a:cubicBezTo>
                <a:cubicBezTo>
                  <a:pt x="2409660" y="2826395"/>
                  <a:pt x="1762625" y="3689408"/>
                  <a:pt x="1205122" y="3661230"/>
                </a:cubicBezTo>
                <a:cubicBezTo>
                  <a:pt x="596330" y="3845980"/>
                  <a:pt x="-6755" y="2921251"/>
                  <a:pt x="0" y="1830615"/>
                </a:cubicBezTo>
                <a:close/>
              </a:path>
            </a:pathLst>
          </a:custGeom>
          <a:solidFill>
            <a:schemeClr val="accent6">
              <a:lumMod val="20000"/>
              <a:lumOff val="80000"/>
            </a:schemeClr>
          </a:solidFill>
          <a:ln w="28575">
            <a:solidFill>
              <a:schemeClr val="accent6">
                <a:lumMod val="60000"/>
                <a:lumOff val="40000"/>
              </a:schemeClr>
            </a:solidFill>
            <a:extLst>
              <a:ext uri="{C807C97D-BFC1-408E-A445-0C87EB9F89A2}">
                <ask:lineSketchStyleProps xmlns:ask="http://schemas.microsoft.com/office/drawing/2018/sketchyshapes" sd="3573354906">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solidFill>
                <a:latin typeface="Avenir Next LT Pro"/>
              </a:rPr>
              <a:t>BSL </a:t>
            </a:r>
            <a:endParaRPr lang="en-US">
              <a:ea typeface="Calibri" panose="020F0502020204030204"/>
              <a:cs typeface="Calibri" panose="020F0502020204030204"/>
            </a:endParaRPr>
          </a:p>
        </p:txBody>
      </p:sp>
      <p:sp>
        <p:nvSpPr>
          <p:cNvPr id="8" name="TextBox 7">
            <a:extLst>
              <a:ext uri="{FF2B5EF4-FFF2-40B4-BE49-F238E27FC236}">
                <a16:creationId xmlns:a16="http://schemas.microsoft.com/office/drawing/2014/main" id="{894A815C-C06C-BD81-EA06-DE6B790B8CFB}"/>
              </a:ext>
            </a:extLst>
          </p:cNvPr>
          <p:cNvSpPr txBox="1"/>
          <p:nvPr/>
        </p:nvSpPr>
        <p:spPr>
          <a:xfrm>
            <a:off x="7424350" y="3433155"/>
            <a:ext cx="1401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venir Next LT Pro"/>
              </a:rPr>
              <a:t>Swedish </a:t>
            </a:r>
            <a:endParaRPr lang="en-US"/>
          </a:p>
        </p:txBody>
      </p:sp>
      <p:sp>
        <p:nvSpPr>
          <p:cNvPr id="9" name="TextBox 8">
            <a:extLst>
              <a:ext uri="{FF2B5EF4-FFF2-40B4-BE49-F238E27FC236}">
                <a16:creationId xmlns:a16="http://schemas.microsoft.com/office/drawing/2014/main" id="{EE460352-54E5-2304-84AD-642191549C81}"/>
              </a:ext>
            </a:extLst>
          </p:cNvPr>
          <p:cNvSpPr txBox="1"/>
          <p:nvPr/>
        </p:nvSpPr>
        <p:spPr>
          <a:xfrm>
            <a:off x="1933301" y="6260459"/>
            <a:ext cx="99172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venir Next LT Pro"/>
                <a:ea typeface="calibri light"/>
                <a:cs typeface="calibri light"/>
              </a:rPr>
              <a:t>Our winners were aged 8-18 – we hope you enjoy reading their work as much as we did… </a:t>
            </a:r>
            <a:endParaRPr lang="en-US" sz="1600">
              <a:latin typeface="Avenir Next LT Pro"/>
            </a:endParaRPr>
          </a:p>
        </p:txBody>
      </p:sp>
    </p:spTree>
    <p:extLst>
      <p:ext uri="{BB962C8B-B14F-4D97-AF65-F5344CB8AC3E}">
        <p14:creationId xmlns:p14="http://schemas.microsoft.com/office/powerpoint/2010/main" val="9537900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E75EA-49E2-E10E-66B8-3064536247B3}"/>
              </a:ext>
            </a:extLst>
          </p:cNvPr>
          <p:cNvSpPr>
            <a:spLocks noGrp="1"/>
          </p:cNvSpPr>
          <p:nvPr>
            <p:ph type="body" sz="quarter" idx="10"/>
          </p:nvPr>
        </p:nvSpPr>
        <p:spPr>
          <a:xfrm>
            <a:off x="1909316" y="1314699"/>
            <a:ext cx="3098748" cy="325103"/>
          </a:xfrm>
        </p:spPr>
        <p:txBody>
          <a:bodyPr vert="horz" lIns="91440" tIns="45720" rIns="91440" bIns="45720" rtlCol="0" anchor="t">
            <a:normAutofit fontScale="85000" lnSpcReduction="20000"/>
          </a:bodyPr>
          <a:lstStyle/>
          <a:p>
            <a:r>
              <a:rPr lang="en-US">
                <a:latin typeface="Avenir Next LT Pro"/>
                <a:cs typeface="Calibri"/>
              </a:rPr>
              <a:t>Die </a:t>
            </a:r>
            <a:r>
              <a:rPr lang="en-US" err="1">
                <a:latin typeface="Avenir Next LT Pro"/>
                <a:cs typeface="Calibri"/>
              </a:rPr>
              <a:t>erste</a:t>
            </a:r>
            <a:r>
              <a:rPr lang="en-US">
                <a:latin typeface="Avenir Next LT Pro"/>
                <a:cs typeface="Calibri"/>
              </a:rPr>
              <a:t> </a:t>
            </a:r>
            <a:r>
              <a:rPr lang="en-US" err="1">
                <a:latin typeface="Avenir Next LT Pro"/>
                <a:cs typeface="Calibri"/>
              </a:rPr>
              <a:t>Seite</a:t>
            </a:r>
            <a:endParaRPr lang="en-US">
              <a:latin typeface="Avenir Next LT Pro"/>
              <a:cs typeface="Calibri"/>
            </a:endParaRPr>
          </a:p>
        </p:txBody>
      </p:sp>
      <p:sp>
        <p:nvSpPr>
          <p:cNvPr id="3" name="Text Placeholder 2">
            <a:extLst>
              <a:ext uri="{FF2B5EF4-FFF2-40B4-BE49-F238E27FC236}">
                <a16:creationId xmlns:a16="http://schemas.microsoft.com/office/drawing/2014/main" id="{943658EF-0A98-B5D3-E00F-EA55DA51A6E9}"/>
              </a:ext>
            </a:extLst>
          </p:cNvPr>
          <p:cNvSpPr>
            <a:spLocks noGrp="1"/>
          </p:cNvSpPr>
          <p:nvPr>
            <p:ph type="body" sz="quarter" idx="11"/>
          </p:nvPr>
        </p:nvSpPr>
        <p:spPr>
          <a:xfrm>
            <a:off x="1930194" y="5022132"/>
            <a:ext cx="3098747" cy="260433"/>
          </a:xfrm>
        </p:spPr>
        <p:txBody>
          <a:bodyPr vert="horz" lIns="91440" tIns="45720" rIns="91440" bIns="45720" rtlCol="0" anchor="t">
            <a:normAutofit fontScale="85000" lnSpcReduction="20000"/>
          </a:bodyPr>
          <a:lstStyle/>
          <a:p>
            <a:r>
              <a:rPr lang="en-US" b="1">
                <a:latin typeface="Avenir Next LT Pro"/>
                <a:cs typeface="Calibri Light"/>
              </a:rPr>
              <a:t>By Phoebe Robinson (Year 8)</a:t>
            </a:r>
          </a:p>
        </p:txBody>
      </p:sp>
      <p:sp>
        <p:nvSpPr>
          <p:cNvPr id="4" name="Text Placeholder 3">
            <a:extLst>
              <a:ext uri="{FF2B5EF4-FFF2-40B4-BE49-F238E27FC236}">
                <a16:creationId xmlns:a16="http://schemas.microsoft.com/office/drawing/2014/main" id="{8908EE77-7090-4FD6-BE51-448ADB6B46E6}"/>
              </a:ext>
            </a:extLst>
          </p:cNvPr>
          <p:cNvSpPr>
            <a:spLocks noGrp="1"/>
          </p:cNvSpPr>
          <p:nvPr>
            <p:ph type="body" sz="quarter" idx="12"/>
          </p:nvPr>
        </p:nvSpPr>
        <p:spPr>
          <a:xfrm>
            <a:off x="1909315" y="1667926"/>
            <a:ext cx="3487106" cy="3046988"/>
          </a:xfrm>
        </p:spPr>
        <p:txBody>
          <a:bodyPr vert="horz" lIns="91440" tIns="45720" rIns="91440" bIns="45720" rtlCol="0" anchor="t">
            <a:spAutoFit/>
          </a:bodyPr>
          <a:lstStyle/>
          <a:p>
            <a:r>
              <a:rPr lang="en-US" sz="1600">
                <a:latin typeface="Avenir Next LT Pro"/>
                <a:cs typeface="Calibri Light"/>
              </a:rPr>
              <a:t>Die </a:t>
            </a:r>
            <a:r>
              <a:rPr lang="en-US" sz="1600" err="1">
                <a:latin typeface="Avenir Next LT Pro"/>
                <a:cs typeface="Calibri Light"/>
              </a:rPr>
              <a:t>erste</a:t>
            </a:r>
            <a:r>
              <a:rPr lang="en-US" sz="1600">
                <a:latin typeface="Avenir Next LT Pro"/>
                <a:cs typeface="Calibri Light"/>
              </a:rPr>
              <a:t> </a:t>
            </a:r>
            <a:r>
              <a:rPr lang="en-US" sz="1600" err="1">
                <a:latin typeface="Avenir Next LT Pro"/>
                <a:cs typeface="Calibri Light"/>
              </a:rPr>
              <a:t>Seite</a:t>
            </a:r>
            <a:r>
              <a:rPr lang="en-US" sz="1600">
                <a:latin typeface="Avenir Next LT Pro"/>
                <a:cs typeface="Calibri Light"/>
              </a:rPr>
              <a:t>  </a:t>
            </a:r>
          </a:p>
          <a:p>
            <a:r>
              <a:rPr lang="en-US" sz="1600" err="1">
                <a:latin typeface="Avenir Next LT Pro"/>
                <a:cs typeface="Calibri Light"/>
              </a:rPr>
              <a:t>ein</a:t>
            </a:r>
            <a:r>
              <a:rPr lang="en-US" sz="1600">
                <a:latin typeface="Avenir Next LT Pro"/>
                <a:cs typeface="Calibri Light"/>
              </a:rPr>
              <a:t> </a:t>
            </a:r>
            <a:r>
              <a:rPr lang="en-US" sz="1600" err="1">
                <a:latin typeface="Avenir Next LT Pro"/>
                <a:cs typeface="Calibri Light"/>
              </a:rPr>
              <a:t>neues</a:t>
            </a:r>
            <a:r>
              <a:rPr lang="en-US" sz="1600">
                <a:latin typeface="Avenir Next LT Pro"/>
                <a:cs typeface="Calibri Light"/>
              </a:rPr>
              <a:t> </a:t>
            </a:r>
            <a:r>
              <a:rPr lang="en-US" sz="1600" err="1">
                <a:latin typeface="Avenir Next LT Pro"/>
                <a:cs typeface="Calibri Light"/>
              </a:rPr>
              <a:t>Kapitel</a:t>
            </a:r>
            <a:r>
              <a:rPr lang="en-US" sz="1600">
                <a:latin typeface="Avenir Next LT Pro"/>
                <a:cs typeface="Calibri Light"/>
              </a:rPr>
              <a:t>  </a:t>
            </a:r>
          </a:p>
          <a:p>
            <a:r>
              <a:rPr lang="en-US" sz="1600" err="1">
                <a:latin typeface="Avenir Next LT Pro"/>
                <a:cs typeface="Calibri Light"/>
              </a:rPr>
              <a:t>im</a:t>
            </a:r>
            <a:r>
              <a:rPr lang="en-US" sz="1600">
                <a:latin typeface="Avenir Next LT Pro"/>
                <a:cs typeface="Calibri Light"/>
              </a:rPr>
              <a:t> </a:t>
            </a:r>
            <a:r>
              <a:rPr lang="en-US" sz="1600" err="1">
                <a:latin typeface="Avenir Next LT Pro"/>
                <a:cs typeface="Calibri Light"/>
              </a:rPr>
              <a:t>Schnelldurchlauf</a:t>
            </a:r>
            <a:r>
              <a:rPr lang="en-US" sz="1600">
                <a:latin typeface="Avenir Next LT Pro"/>
                <a:cs typeface="Calibri Light"/>
              </a:rPr>
              <a:t> </a:t>
            </a:r>
            <a:r>
              <a:rPr lang="en-US" sz="1600" err="1">
                <a:latin typeface="Avenir Next LT Pro"/>
                <a:cs typeface="Calibri Light"/>
              </a:rPr>
              <a:t>durch</a:t>
            </a:r>
            <a:r>
              <a:rPr lang="en-US" sz="1600">
                <a:latin typeface="Avenir Next LT Pro"/>
                <a:cs typeface="Calibri Light"/>
              </a:rPr>
              <a:t> </a:t>
            </a:r>
            <a:r>
              <a:rPr lang="en-US" sz="1600" err="1">
                <a:latin typeface="Avenir Next LT Pro"/>
                <a:cs typeface="Calibri Light"/>
              </a:rPr>
              <a:t>Geschichten</a:t>
            </a:r>
            <a:r>
              <a:rPr lang="en-US" sz="1600">
                <a:latin typeface="Avenir Next LT Pro"/>
                <a:cs typeface="Calibri Light"/>
              </a:rPr>
              <a:t>. </a:t>
            </a:r>
          </a:p>
          <a:p>
            <a:endParaRPr lang="en-US" sz="1600">
              <a:latin typeface="Avenir Next LT Pro"/>
            </a:endParaRPr>
          </a:p>
          <a:p>
            <a:r>
              <a:rPr lang="en-US" sz="1600" err="1">
                <a:latin typeface="Avenir Next LT Pro"/>
                <a:cs typeface="Calibri Light"/>
              </a:rPr>
              <a:t>Endlose</a:t>
            </a:r>
            <a:r>
              <a:rPr lang="en-US" sz="1600">
                <a:latin typeface="Avenir Next LT Pro"/>
                <a:cs typeface="Calibri Light"/>
              </a:rPr>
              <a:t> Freude, Liebe und Leid  </a:t>
            </a:r>
          </a:p>
          <a:p>
            <a:r>
              <a:rPr lang="en-US" sz="1600">
                <a:latin typeface="Avenir Next LT Pro"/>
                <a:cs typeface="Calibri Light"/>
              </a:rPr>
              <a:t>Glück </a:t>
            </a:r>
            <a:r>
              <a:rPr lang="en-US" sz="1600" err="1">
                <a:latin typeface="Avenir Next LT Pro"/>
                <a:cs typeface="Calibri Light"/>
              </a:rPr>
              <a:t>zwischen</a:t>
            </a:r>
            <a:r>
              <a:rPr lang="en-US" sz="1600">
                <a:latin typeface="Avenir Next LT Pro"/>
                <a:cs typeface="Calibri Light"/>
              </a:rPr>
              <a:t> den </a:t>
            </a:r>
            <a:r>
              <a:rPr lang="en-US" sz="1600" err="1">
                <a:latin typeface="Avenir Next LT Pro"/>
                <a:cs typeface="Calibri Light"/>
              </a:rPr>
              <a:t>Zeilen</a:t>
            </a:r>
            <a:r>
              <a:rPr lang="en-US" sz="1600">
                <a:latin typeface="Avenir Next LT Pro"/>
                <a:cs typeface="Calibri Light"/>
              </a:rPr>
              <a:t>  </a:t>
            </a:r>
          </a:p>
          <a:p>
            <a:r>
              <a:rPr lang="en-US" sz="1600">
                <a:latin typeface="Avenir Next LT Pro"/>
                <a:cs typeface="Calibri Light"/>
              </a:rPr>
              <a:t>Ich </a:t>
            </a:r>
            <a:r>
              <a:rPr lang="en-US" sz="1600" err="1">
                <a:latin typeface="Avenir Next LT Pro"/>
                <a:cs typeface="Calibri Light"/>
              </a:rPr>
              <a:t>weiß</a:t>
            </a:r>
            <a:r>
              <a:rPr lang="en-US" sz="1600">
                <a:latin typeface="Avenir Next LT Pro"/>
                <a:cs typeface="Calibri Light"/>
              </a:rPr>
              <a:t>, </a:t>
            </a:r>
            <a:r>
              <a:rPr lang="en-US" sz="1600" err="1">
                <a:latin typeface="Avenir Next LT Pro"/>
                <a:cs typeface="Calibri Light"/>
              </a:rPr>
              <a:t>dass</a:t>
            </a:r>
            <a:r>
              <a:rPr lang="en-US" sz="1600">
                <a:latin typeface="Avenir Next LT Pro"/>
                <a:cs typeface="Calibri Light"/>
              </a:rPr>
              <a:t> ich </a:t>
            </a:r>
            <a:r>
              <a:rPr lang="en-US" sz="1600" err="1">
                <a:latin typeface="Avenir Next LT Pro"/>
                <a:cs typeface="Calibri Light"/>
              </a:rPr>
              <a:t>hierher</a:t>
            </a:r>
            <a:r>
              <a:rPr lang="en-US" sz="1600">
                <a:latin typeface="Avenir Next LT Pro"/>
                <a:cs typeface="Calibri Light"/>
              </a:rPr>
              <a:t> </a:t>
            </a:r>
            <a:r>
              <a:rPr lang="en-US" sz="1600" err="1">
                <a:latin typeface="Avenir Next LT Pro"/>
                <a:cs typeface="Calibri Light"/>
              </a:rPr>
              <a:t>gehöre</a:t>
            </a:r>
            <a:r>
              <a:rPr lang="en-US" sz="1600">
                <a:latin typeface="Avenir Next LT Pro"/>
                <a:cs typeface="Calibri Light"/>
              </a:rPr>
              <a:t>  </a:t>
            </a:r>
          </a:p>
          <a:p>
            <a:endParaRPr lang="en-US" sz="1600">
              <a:latin typeface="Avenir Next LT Pro"/>
            </a:endParaRPr>
          </a:p>
          <a:p>
            <a:r>
              <a:rPr lang="en-US" sz="1600" err="1">
                <a:latin typeface="Avenir Next LT Pro"/>
                <a:cs typeface="Calibri Light"/>
              </a:rPr>
              <a:t>Spät</a:t>
            </a:r>
            <a:r>
              <a:rPr lang="en-US" sz="1600">
                <a:latin typeface="Avenir Next LT Pro"/>
                <a:cs typeface="Calibri Light"/>
              </a:rPr>
              <a:t> </a:t>
            </a:r>
            <a:r>
              <a:rPr lang="en-US" sz="1600" err="1">
                <a:latin typeface="Avenir Next LT Pro"/>
                <a:cs typeface="Calibri Light"/>
              </a:rPr>
              <a:t>nachts</a:t>
            </a:r>
            <a:r>
              <a:rPr lang="en-US" sz="1600">
                <a:latin typeface="Avenir Next LT Pro"/>
                <a:cs typeface="Calibri Light"/>
              </a:rPr>
              <a:t>  </a:t>
            </a:r>
          </a:p>
          <a:p>
            <a:r>
              <a:rPr lang="en-US" sz="1600" err="1">
                <a:latin typeface="Avenir Next LT Pro"/>
                <a:cs typeface="Calibri Light"/>
              </a:rPr>
              <a:t>schläft</a:t>
            </a:r>
            <a:r>
              <a:rPr lang="en-US" sz="1600">
                <a:latin typeface="Avenir Next LT Pro"/>
                <a:cs typeface="Calibri Light"/>
              </a:rPr>
              <a:t> </a:t>
            </a:r>
            <a:r>
              <a:rPr lang="en-US" sz="1600" err="1">
                <a:latin typeface="Avenir Next LT Pro"/>
                <a:cs typeface="Calibri Light"/>
              </a:rPr>
              <a:t>nur</a:t>
            </a:r>
            <a:r>
              <a:rPr lang="en-US" sz="1600">
                <a:latin typeface="Avenir Next LT Pro"/>
                <a:cs typeface="Calibri Light"/>
              </a:rPr>
              <a:t> </a:t>
            </a:r>
            <a:r>
              <a:rPr lang="en-US" sz="1600" err="1">
                <a:latin typeface="Avenir Next LT Pro"/>
                <a:cs typeface="Calibri Light"/>
              </a:rPr>
              <a:t>ungarn</a:t>
            </a:r>
            <a:r>
              <a:rPr lang="en-US" sz="1600">
                <a:latin typeface="Avenir Next LT Pro"/>
                <a:cs typeface="Calibri Light"/>
              </a:rPr>
              <a:t>  </a:t>
            </a:r>
          </a:p>
          <a:p>
            <a:r>
              <a:rPr lang="en-US" sz="1600">
                <a:latin typeface="Avenir Next LT Pro"/>
                <a:cs typeface="Calibri Light"/>
              </a:rPr>
              <a:t>Ich </a:t>
            </a:r>
            <a:r>
              <a:rPr lang="en-US" sz="1600" err="1">
                <a:latin typeface="Avenir Next LT Pro"/>
                <a:cs typeface="Calibri Light"/>
              </a:rPr>
              <a:t>würde</a:t>
            </a:r>
            <a:r>
              <a:rPr lang="en-US" sz="1600">
                <a:latin typeface="Avenir Next LT Pro"/>
                <a:cs typeface="Calibri Light"/>
              </a:rPr>
              <a:t> </a:t>
            </a:r>
            <a:r>
              <a:rPr lang="en-US" sz="1600" err="1">
                <a:latin typeface="Avenir Next LT Pro"/>
                <a:cs typeface="Calibri Light"/>
              </a:rPr>
              <a:t>lieber</a:t>
            </a:r>
            <a:r>
              <a:rPr lang="en-US" sz="1600">
                <a:latin typeface="Avenir Next LT Pro"/>
                <a:cs typeface="Calibri Light"/>
              </a:rPr>
              <a:t> </a:t>
            </a:r>
            <a:r>
              <a:rPr lang="en-US" sz="1600" err="1">
                <a:latin typeface="Avenir Next LT Pro"/>
                <a:cs typeface="Calibri Light"/>
              </a:rPr>
              <a:t>weitermachen</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3BEE7DA7-72A5-642A-FA34-C13BD9D0ED18}"/>
              </a:ext>
            </a:extLst>
          </p:cNvPr>
          <p:cNvSpPr>
            <a:spLocks noGrp="1"/>
          </p:cNvSpPr>
          <p:nvPr>
            <p:ph type="body" sz="quarter" idx="14"/>
          </p:nvPr>
        </p:nvSpPr>
        <p:spPr>
          <a:xfrm>
            <a:off x="1930192" y="5282565"/>
            <a:ext cx="3098748" cy="578069"/>
          </a:xfrm>
        </p:spPr>
        <p:txBody>
          <a:bodyPr vert="horz" lIns="91440" tIns="45720" rIns="91440" bIns="45720" rtlCol="0" anchor="t">
            <a:normAutofit lnSpcReduction="10000"/>
          </a:bodyPr>
          <a:lstStyle/>
          <a:p>
            <a:r>
              <a:rPr lang="en-US">
                <a:latin typeface="Avenir Next LT Pro"/>
                <a:cs typeface="Calibri Light"/>
              </a:rPr>
              <a:t>All Hallows Catholic College</a:t>
            </a:r>
          </a:p>
          <a:p>
            <a:endParaRPr lang="en-US">
              <a:latin typeface="Avenir Next LT Pro"/>
            </a:endParaRPr>
          </a:p>
          <a:p>
            <a:r>
              <a:rPr lang="en-US" b="1">
                <a:latin typeface="Avenir Next LT Pro"/>
                <a:cs typeface="Calibri Light"/>
              </a:rPr>
              <a:t>German</a:t>
            </a:r>
          </a:p>
        </p:txBody>
      </p:sp>
      <p:sp>
        <p:nvSpPr>
          <p:cNvPr id="9" name="Text Placeholder 12">
            <a:extLst>
              <a:ext uri="{FF2B5EF4-FFF2-40B4-BE49-F238E27FC236}">
                <a16:creationId xmlns:a16="http://schemas.microsoft.com/office/drawing/2014/main" id="{84DA8C27-3B93-DDA9-5F73-11AE9E04FC15}"/>
              </a:ext>
            </a:extLst>
          </p:cNvPr>
          <p:cNvSpPr txBox="1">
            <a:spLocks/>
          </p:cNvSpPr>
          <p:nvPr/>
        </p:nvSpPr>
        <p:spPr>
          <a:xfrm>
            <a:off x="5652486" y="3774174"/>
            <a:ext cx="2696482"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The judges really identified with this sweet poem ‘the first page’ and appreciated the poet’s love of reading.</a:t>
            </a:r>
          </a:p>
        </p:txBody>
      </p:sp>
      <p:sp>
        <p:nvSpPr>
          <p:cNvPr id="10" name="Text Placeholder 10">
            <a:extLst>
              <a:ext uri="{FF2B5EF4-FFF2-40B4-BE49-F238E27FC236}">
                <a16:creationId xmlns:a16="http://schemas.microsoft.com/office/drawing/2014/main" id="{78A8053F-B15D-2D45-CC34-01238AAA4DAD}"/>
              </a:ext>
            </a:extLst>
          </p:cNvPr>
          <p:cNvSpPr>
            <a:spLocks noGrp="1"/>
          </p:cNvSpPr>
          <p:nvPr>
            <p:ph type="body" sz="quarter" idx="17" hasCustomPrompt="1"/>
          </p:nvPr>
        </p:nvSpPr>
        <p:spPr>
          <a:xfrm>
            <a:off x="5652487" y="3525954"/>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419656611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46A788-6EE7-D96B-BC1C-1A8E1739E53A}"/>
              </a:ext>
            </a:extLst>
          </p:cNvPr>
          <p:cNvSpPr>
            <a:spLocks noGrp="1"/>
          </p:cNvSpPr>
          <p:nvPr>
            <p:ph type="body" sz="quarter" idx="10"/>
          </p:nvPr>
        </p:nvSpPr>
        <p:spPr>
          <a:xfrm>
            <a:off x="1283014" y="1390959"/>
            <a:ext cx="3098748" cy="325103"/>
          </a:xfrm>
        </p:spPr>
        <p:txBody>
          <a:bodyPr vert="horz" lIns="91440" tIns="45720" rIns="91440" bIns="45720" rtlCol="0" anchor="t">
            <a:normAutofit fontScale="85000" lnSpcReduction="20000"/>
          </a:bodyPr>
          <a:lstStyle/>
          <a:p>
            <a:r>
              <a:rPr lang="en-US">
                <a:latin typeface="Avenir Next LT Pro"/>
                <a:cs typeface="Calibri"/>
              </a:rPr>
              <a:t>El </a:t>
            </a:r>
            <a:r>
              <a:rPr lang="en-US" err="1">
                <a:latin typeface="Avenir Next LT Pro"/>
                <a:cs typeface="Calibri"/>
              </a:rPr>
              <a:t>tren</a:t>
            </a:r>
            <a:r>
              <a:rPr lang="en-US">
                <a:latin typeface="Avenir Next LT Pro"/>
                <a:cs typeface="Calibri"/>
              </a:rPr>
              <a:t> del </a:t>
            </a:r>
            <a:r>
              <a:rPr lang="en-US" err="1">
                <a:latin typeface="Avenir Next LT Pro"/>
                <a:cs typeface="Calibri"/>
              </a:rPr>
              <a:t>tiempo</a:t>
            </a:r>
            <a:endParaRPr lang="en-US">
              <a:latin typeface="Avenir Next LT Pro"/>
              <a:cs typeface="Calibri"/>
            </a:endParaRPr>
          </a:p>
        </p:txBody>
      </p:sp>
      <p:sp>
        <p:nvSpPr>
          <p:cNvPr id="3" name="Text Placeholder 2">
            <a:extLst>
              <a:ext uri="{FF2B5EF4-FFF2-40B4-BE49-F238E27FC236}">
                <a16:creationId xmlns:a16="http://schemas.microsoft.com/office/drawing/2014/main" id="{CC822C1B-CEC5-18E4-38B1-154D68E9B63A}"/>
              </a:ext>
            </a:extLst>
          </p:cNvPr>
          <p:cNvSpPr>
            <a:spLocks noGrp="1"/>
          </p:cNvSpPr>
          <p:nvPr>
            <p:ph type="body" sz="quarter" idx="11"/>
          </p:nvPr>
        </p:nvSpPr>
        <p:spPr>
          <a:xfrm>
            <a:off x="1283015" y="5230407"/>
            <a:ext cx="3098747" cy="260433"/>
          </a:xfrm>
        </p:spPr>
        <p:txBody>
          <a:bodyPr vert="horz" lIns="91440" tIns="45720" rIns="91440" bIns="45720" rtlCol="0" anchor="t">
            <a:normAutofit fontScale="85000" lnSpcReduction="20000"/>
          </a:bodyPr>
          <a:lstStyle/>
          <a:p>
            <a:r>
              <a:rPr lang="en-US" b="1">
                <a:latin typeface="Avenir Next LT Pro"/>
                <a:cs typeface="Calibri Light"/>
              </a:rPr>
              <a:t>By Hannah Gingles (Year 8) </a:t>
            </a:r>
          </a:p>
        </p:txBody>
      </p:sp>
      <p:sp>
        <p:nvSpPr>
          <p:cNvPr id="4" name="Text Placeholder 3">
            <a:extLst>
              <a:ext uri="{FF2B5EF4-FFF2-40B4-BE49-F238E27FC236}">
                <a16:creationId xmlns:a16="http://schemas.microsoft.com/office/drawing/2014/main" id="{5B8D00AC-0B91-3168-0795-EC334E7EDCD3}"/>
              </a:ext>
            </a:extLst>
          </p:cNvPr>
          <p:cNvSpPr>
            <a:spLocks noGrp="1"/>
          </p:cNvSpPr>
          <p:nvPr>
            <p:ph type="body" sz="quarter" idx="12"/>
          </p:nvPr>
        </p:nvSpPr>
        <p:spPr>
          <a:xfrm>
            <a:off x="1283013" y="1911200"/>
            <a:ext cx="6814506" cy="2308324"/>
          </a:xfrm>
        </p:spPr>
        <p:txBody>
          <a:bodyPr vert="horz" lIns="91440" tIns="45720" rIns="91440" bIns="45720" rtlCol="0" anchor="t">
            <a:spAutoFit/>
          </a:bodyPr>
          <a:lstStyle/>
          <a:p>
            <a:r>
              <a:rPr lang="en-US" sz="1600">
                <a:latin typeface="Avenir Next LT Pro"/>
                <a:cs typeface="Calibri Light"/>
              </a:rPr>
              <a:t>El </a:t>
            </a:r>
            <a:r>
              <a:rPr lang="en-US" sz="1600" err="1">
                <a:latin typeface="Avenir Next LT Pro"/>
                <a:cs typeface="Calibri Light"/>
              </a:rPr>
              <a:t>tiempo</a:t>
            </a:r>
            <a:r>
              <a:rPr lang="en-US" sz="1600">
                <a:latin typeface="Avenir Next LT Pro"/>
                <a:cs typeface="Calibri Light"/>
              </a:rPr>
              <a:t> </a:t>
            </a:r>
            <a:r>
              <a:rPr lang="en-US" sz="1600" err="1">
                <a:latin typeface="Avenir Next LT Pro"/>
                <a:cs typeface="Calibri Light"/>
              </a:rPr>
              <a:t>como</a:t>
            </a:r>
            <a:r>
              <a:rPr lang="en-US" sz="1600">
                <a:latin typeface="Avenir Next LT Pro"/>
                <a:cs typeface="Calibri Light"/>
              </a:rPr>
              <a:t> un </a:t>
            </a:r>
            <a:r>
              <a:rPr lang="en-US" sz="1600" err="1">
                <a:latin typeface="Avenir Next LT Pro"/>
                <a:cs typeface="Calibri Light"/>
              </a:rPr>
              <a:t>tren</a:t>
            </a:r>
            <a:r>
              <a:rPr lang="en-US" sz="1600">
                <a:latin typeface="Avenir Next LT Pro"/>
                <a:cs typeface="Calibri Light"/>
              </a:rPr>
              <a:t> </a:t>
            </a:r>
            <a:r>
              <a:rPr lang="en-US" sz="1600" err="1">
                <a:latin typeface="Avenir Next LT Pro"/>
                <a:cs typeface="Calibri Light"/>
              </a:rPr>
              <a:t>corriendo</a:t>
            </a:r>
            <a:r>
              <a:rPr lang="en-US" sz="1600">
                <a:latin typeface="Avenir Next LT Pro"/>
                <a:cs typeface="Calibri Light"/>
              </a:rPr>
              <a:t> </a:t>
            </a:r>
            <a:r>
              <a:rPr lang="en-US" sz="1600" err="1">
                <a:latin typeface="Avenir Next LT Pro"/>
                <a:cs typeface="Calibri Light"/>
              </a:rPr>
              <a:t>en</a:t>
            </a:r>
            <a:r>
              <a:rPr lang="en-US" sz="1600">
                <a:latin typeface="Avenir Next LT Pro"/>
                <a:cs typeface="Calibri Light"/>
              </a:rPr>
              <a:t> </a:t>
            </a:r>
            <a:r>
              <a:rPr lang="en-US" sz="1600" err="1">
                <a:latin typeface="Avenir Next LT Pro"/>
                <a:cs typeface="Calibri Light"/>
              </a:rPr>
              <a:t>su</a:t>
            </a:r>
            <a:r>
              <a:rPr lang="en-US" sz="1600">
                <a:latin typeface="Avenir Next LT Pro"/>
                <a:cs typeface="Calibri Light"/>
              </a:rPr>
              <a:t> </a:t>
            </a:r>
            <a:r>
              <a:rPr lang="en-US" sz="1600" err="1">
                <a:latin typeface="Avenir Next LT Pro"/>
                <a:cs typeface="Calibri Light"/>
              </a:rPr>
              <a:t>camino</a:t>
            </a:r>
            <a:r>
              <a:rPr lang="en-US" sz="1600">
                <a:latin typeface="Avenir Next LT Pro"/>
                <a:cs typeface="Calibri Light"/>
              </a:rPr>
              <a:t>,  </a:t>
            </a:r>
          </a:p>
          <a:p>
            <a:r>
              <a:rPr lang="en-US" sz="1600">
                <a:latin typeface="Avenir Next LT Pro"/>
                <a:cs typeface="Calibri Light"/>
              </a:rPr>
              <a:t>con </a:t>
            </a:r>
            <a:r>
              <a:rPr lang="en-US" sz="1600" err="1">
                <a:latin typeface="Avenir Next LT Pro"/>
                <a:cs typeface="Calibri Light"/>
              </a:rPr>
              <a:t>cada</a:t>
            </a:r>
            <a:r>
              <a:rPr lang="en-US" sz="1600">
                <a:latin typeface="Avenir Next LT Pro"/>
                <a:cs typeface="Calibri Light"/>
              </a:rPr>
              <a:t> </a:t>
            </a:r>
            <a:r>
              <a:rPr lang="en-US" sz="1600" err="1">
                <a:latin typeface="Avenir Next LT Pro"/>
                <a:cs typeface="Calibri Light"/>
              </a:rPr>
              <a:t>momento</a:t>
            </a:r>
            <a:r>
              <a:rPr lang="en-US" sz="1600">
                <a:latin typeface="Avenir Next LT Pro"/>
                <a:cs typeface="Calibri Light"/>
              </a:rPr>
              <a:t> del día. </a:t>
            </a:r>
          </a:p>
          <a:p>
            <a:r>
              <a:rPr lang="en-US" sz="1600">
                <a:latin typeface="Avenir Next LT Pro"/>
                <a:cs typeface="Calibri Light"/>
              </a:rPr>
              <a:t>No </a:t>
            </a:r>
            <a:r>
              <a:rPr lang="en-US" sz="1600" err="1">
                <a:latin typeface="Avenir Next LT Pro"/>
                <a:cs typeface="Calibri Light"/>
              </a:rPr>
              <a:t>te</a:t>
            </a:r>
            <a:r>
              <a:rPr lang="en-US" sz="1600">
                <a:latin typeface="Avenir Next LT Pro"/>
                <a:cs typeface="Calibri Light"/>
              </a:rPr>
              <a:t> </a:t>
            </a:r>
            <a:r>
              <a:rPr lang="en-US" sz="1600" err="1">
                <a:latin typeface="Avenir Next LT Pro"/>
                <a:cs typeface="Calibri Light"/>
              </a:rPr>
              <a:t>sientes</a:t>
            </a:r>
            <a:r>
              <a:rPr lang="en-US" sz="1600">
                <a:latin typeface="Avenir Next LT Pro"/>
                <a:cs typeface="Calibri Light"/>
              </a:rPr>
              <a:t> y </a:t>
            </a:r>
            <a:r>
              <a:rPr lang="en-US" sz="1600" err="1">
                <a:latin typeface="Avenir Next LT Pro"/>
                <a:cs typeface="Calibri Light"/>
              </a:rPr>
              <a:t>te</a:t>
            </a:r>
            <a:r>
              <a:rPr lang="en-US" sz="1600">
                <a:latin typeface="Avenir Next LT Pro"/>
                <a:cs typeface="Calibri Light"/>
              </a:rPr>
              <a:t> </a:t>
            </a:r>
            <a:r>
              <a:rPr lang="en-US" sz="1600" err="1">
                <a:latin typeface="Avenir Next LT Pro"/>
                <a:cs typeface="Calibri Light"/>
              </a:rPr>
              <a:t>quejes</a:t>
            </a:r>
            <a:r>
              <a:rPr lang="en-US" sz="1600">
                <a:latin typeface="Avenir Next LT Pro"/>
                <a:cs typeface="Calibri Light"/>
              </a:rPr>
              <a:t> </a:t>
            </a:r>
            <a:r>
              <a:rPr lang="en-US" sz="1600" err="1">
                <a:latin typeface="Avenir Next LT Pro"/>
                <a:cs typeface="Calibri Light"/>
              </a:rPr>
              <a:t>cuando</a:t>
            </a:r>
            <a:r>
              <a:rPr lang="en-US" sz="1600">
                <a:latin typeface="Avenir Next LT Pro"/>
                <a:cs typeface="Calibri Light"/>
              </a:rPr>
              <a:t> se </a:t>
            </a:r>
            <a:r>
              <a:rPr lang="en-US" sz="1600" err="1">
                <a:latin typeface="Avenir Next LT Pro"/>
                <a:cs typeface="Calibri Light"/>
              </a:rPr>
              <a:t>haya</a:t>
            </a:r>
            <a:r>
              <a:rPr lang="en-US" sz="1600">
                <a:latin typeface="Avenir Next LT Pro"/>
                <a:cs typeface="Calibri Light"/>
              </a:rPr>
              <a:t> </a:t>
            </a:r>
            <a:r>
              <a:rPr lang="en-US" sz="1600" err="1">
                <a:latin typeface="Avenir Next LT Pro"/>
                <a:cs typeface="Calibri Light"/>
              </a:rPr>
              <a:t>ido</a:t>
            </a:r>
            <a:r>
              <a:rPr lang="en-US" sz="1600">
                <a:latin typeface="Avenir Next LT Pro"/>
                <a:cs typeface="Calibri Light"/>
              </a:rPr>
              <a:t>, </a:t>
            </a:r>
            <a:r>
              <a:rPr lang="en-US" sz="1600" err="1">
                <a:latin typeface="Avenir Next LT Pro"/>
                <a:cs typeface="Calibri Light"/>
              </a:rPr>
              <a:t>pero</a:t>
            </a:r>
            <a:r>
              <a:rPr lang="en-US" sz="1600">
                <a:latin typeface="Avenir Next LT Pro"/>
                <a:cs typeface="Calibri Light"/>
              </a:rPr>
              <a:t> </a:t>
            </a:r>
            <a:r>
              <a:rPr lang="en-US" sz="1600" err="1">
                <a:latin typeface="Avenir Next LT Pro"/>
                <a:cs typeface="Calibri Light"/>
              </a:rPr>
              <a:t>siéntate</a:t>
            </a:r>
            <a:r>
              <a:rPr lang="en-US" sz="1600">
                <a:latin typeface="Avenir Next LT Pro"/>
                <a:cs typeface="Calibri Light"/>
              </a:rPr>
              <a:t> y </a:t>
            </a:r>
            <a:r>
              <a:rPr lang="en-US" sz="1600" err="1">
                <a:latin typeface="Avenir Next LT Pro"/>
                <a:cs typeface="Calibri Light"/>
              </a:rPr>
              <a:t>mira</a:t>
            </a:r>
            <a:r>
              <a:rPr lang="en-US" sz="1600">
                <a:latin typeface="Avenir Next LT Pro"/>
                <a:cs typeface="Calibri Light"/>
              </a:rPr>
              <a:t> </a:t>
            </a:r>
            <a:r>
              <a:rPr lang="en-US" sz="1600" err="1">
                <a:latin typeface="Avenir Next LT Pro"/>
                <a:cs typeface="Calibri Light"/>
              </a:rPr>
              <a:t>cómo</a:t>
            </a:r>
            <a:r>
              <a:rPr lang="en-US" sz="1600">
                <a:latin typeface="Avenir Next LT Pro"/>
                <a:cs typeface="Calibri Light"/>
              </a:rPr>
              <a:t> se ha </a:t>
            </a:r>
            <a:r>
              <a:rPr lang="en-US" sz="1600" err="1">
                <a:latin typeface="Avenir Next LT Pro"/>
                <a:cs typeface="Calibri Light"/>
              </a:rPr>
              <a:t>ido</a:t>
            </a:r>
            <a:r>
              <a:rPr lang="en-US" sz="1600">
                <a:latin typeface="Avenir Next LT Pro"/>
                <a:cs typeface="Calibri Light"/>
              </a:rPr>
              <a:t>  </a:t>
            </a:r>
          </a:p>
          <a:p>
            <a:r>
              <a:rPr lang="en-US" sz="1600">
                <a:latin typeface="Avenir Next LT Pro"/>
                <a:cs typeface="Calibri Light"/>
              </a:rPr>
              <a:t>El </a:t>
            </a:r>
            <a:r>
              <a:rPr lang="en-US" sz="1600" err="1">
                <a:latin typeface="Avenir Next LT Pro"/>
                <a:cs typeface="Calibri Light"/>
              </a:rPr>
              <a:t>tiempo</a:t>
            </a:r>
            <a:r>
              <a:rPr lang="en-US" sz="1600">
                <a:latin typeface="Avenir Next LT Pro"/>
                <a:cs typeface="Calibri Light"/>
              </a:rPr>
              <a:t> </a:t>
            </a:r>
            <a:r>
              <a:rPr lang="en-US" sz="1600" err="1">
                <a:latin typeface="Avenir Next LT Pro"/>
                <a:cs typeface="Calibri Light"/>
              </a:rPr>
              <a:t>como</a:t>
            </a:r>
            <a:r>
              <a:rPr lang="en-US" sz="1600">
                <a:latin typeface="Avenir Next LT Pro"/>
                <a:cs typeface="Calibri Light"/>
              </a:rPr>
              <a:t> un </a:t>
            </a:r>
            <a:r>
              <a:rPr lang="en-US" sz="1600" err="1">
                <a:latin typeface="Avenir Next LT Pro"/>
                <a:cs typeface="Calibri Light"/>
              </a:rPr>
              <a:t>tren</a:t>
            </a:r>
            <a:r>
              <a:rPr lang="en-US" sz="1600">
                <a:latin typeface="Avenir Next LT Pro"/>
                <a:cs typeface="Calibri Light"/>
              </a:rPr>
              <a:t> </a:t>
            </a:r>
            <a:r>
              <a:rPr lang="en-US" sz="1600" err="1">
                <a:latin typeface="Avenir Next LT Pro"/>
                <a:cs typeface="Calibri Light"/>
              </a:rPr>
              <a:t>corriendo</a:t>
            </a:r>
            <a:r>
              <a:rPr lang="en-US" sz="1600">
                <a:latin typeface="Avenir Next LT Pro"/>
                <a:cs typeface="Calibri Light"/>
              </a:rPr>
              <a:t>, </a:t>
            </a:r>
          </a:p>
          <a:p>
            <a:r>
              <a:rPr lang="en-US" sz="1600" err="1">
                <a:latin typeface="Avenir Next LT Pro"/>
                <a:cs typeface="Calibri Light"/>
              </a:rPr>
              <a:t>por</a:t>
            </a:r>
            <a:r>
              <a:rPr lang="en-US" sz="1600">
                <a:latin typeface="Avenir Next LT Pro"/>
                <a:cs typeface="Calibri Light"/>
              </a:rPr>
              <a:t> la </a:t>
            </a:r>
            <a:r>
              <a:rPr lang="en-US" sz="1600" err="1">
                <a:latin typeface="Avenir Next LT Pro"/>
                <a:cs typeface="Calibri Light"/>
              </a:rPr>
              <a:t>vía</a:t>
            </a:r>
            <a:r>
              <a:rPr lang="en-US" sz="1600">
                <a:latin typeface="Avenir Next LT Pro"/>
                <a:cs typeface="Calibri Light"/>
              </a:rPr>
              <a:t> </a:t>
            </a:r>
            <a:r>
              <a:rPr lang="en-US" sz="1600" err="1">
                <a:latin typeface="Avenir Next LT Pro"/>
                <a:cs typeface="Calibri Light"/>
              </a:rPr>
              <a:t>llevando</a:t>
            </a:r>
            <a:r>
              <a:rPr lang="en-US" sz="1600">
                <a:latin typeface="Avenir Next LT Pro"/>
                <a:cs typeface="Calibri Light"/>
              </a:rPr>
              <a:t> </a:t>
            </a:r>
            <a:r>
              <a:rPr lang="en-US" sz="1600" err="1">
                <a:latin typeface="Avenir Next LT Pro"/>
                <a:cs typeface="Calibri Light"/>
              </a:rPr>
              <a:t>todos</a:t>
            </a:r>
            <a:r>
              <a:rPr lang="en-US" sz="1600">
                <a:latin typeface="Avenir Next LT Pro"/>
                <a:cs typeface="Calibri Light"/>
              </a:rPr>
              <a:t> </a:t>
            </a:r>
            <a:r>
              <a:rPr lang="en-US" sz="1600" err="1">
                <a:latin typeface="Avenir Next LT Pro"/>
                <a:cs typeface="Calibri Light"/>
              </a:rPr>
              <a:t>los</a:t>
            </a:r>
            <a:r>
              <a:rPr lang="en-US" sz="1600">
                <a:latin typeface="Avenir Next LT Pro"/>
                <a:cs typeface="Calibri Light"/>
              </a:rPr>
              <a:t> </a:t>
            </a:r>
            <a:r>
              <a:rPr lang="en-US" sz="1600" err="1">
                <a:latin typeface="Avenir Next LT Pro"/>
                <a:cs typeface="Calibri Light"/>
              </a:rPr>
              <a:t>recuerdos</a:t>
            </a:r>
            <a:r>
              <a:rPr lang="en-US" sz="1600">
                <a:latin typeface="Avenir Next LT Pro"/>
                <a:cs typeface="Calibri Light"/>
              </a:rPr>
              <a:t>,  </a:t>
            </a:r>
          </a:p>
          <a:p>
            <a:r>
              <a:rPr lang="en-US" sz="1600" err="1">
                <a:latin typeface="Avenir Next LT Pro"/>
                <a:cs typeface="Calibri Light"/>
              </a:rPr>
              <a:t>pero</a:t>
            </a:r>
            <a:r>
              <a:rPr lang="en-US" sz="1600">
                <a:latin typeface="Avenir Next LT Pro"/>
                <a:cs typeface="Calibri Light"/>
              </a:rPr>
              <a:t> </a:t>
            </a:r>
            <a:r>
              <a:rPr lang="en-US" sz="1600" err="1">
                <a:latin typeface="Avenir Next LT Pro"/>
                <a:cs typeface="Calibri Light"/>
              </a:rPr>
              <a:t>nunca</a:t>
            </a:r>
            <a:r>
              <a:rPr lang="en-US" sz="1600">
                <a:latin typeface="Avenir Next LT Pro"/>
                <a:cs typeface="Calibri Light"/>
              </a:rPr>
              <a:t> </a:t>
            </a:r>
            <a:r>
              <a:rPr lang="en-US" sz="1600" err="1">
                <a:latin typeface="Avenir Next LT Pro"/>
                <a:cs typeface="Calibri Light"/>
              </a:rPr>
              <a:t>regresando</a:t>
            </a:r>
            <a:r>
              <a:rPr lang="en-US" sz="1600">
                <a:latin typeface="Avenir Next LT Pro"/>
                <a:cs typeface="Calibri Light"/>
              </a:rPr>
              <a:t>. </a:t>
            </a:r>
          </a:p>
          <a:p>
            <a:r>
              <a:rPr lang="en-US" sz="1600">
                <a:latin typeface="Avenir Next LT Pro"/>
                <a:cs typeface="Calibri Light"/>
              </a:rPr>
              <a:t>Sube a </a:t>
            </a:r>
            <a:r>
              <a:rPr lang="en-US" sz="1600" err="1">
                <a:latin typeface="Avenir Next LT Pro"/>
                <a:cs typeface="Calibri Light"/>
              </a:rPr>
              <a:t>bordo</a:t>
            </a:r>
            <a:r>
              <a:rPr lang="en-US" sz="1600">
                <a:latin typeface="Avenir Next LT Pro"/>
                <a:cs typeface="Calibri Light"/>
              </a:rPr>
              <a:t> </a:t>
            </a:r>
            <a:r>
              <a:rPr lang="en-US" sz="1600" err="1">
                <a:latin typeface="Avenir Next LT Pro"/>
                <a:cs typeface="Calibri Light"/>
              </a:rPr>
              <a:t>hacia</a:t>
            </a:r>
            <a:r>
              <a:rPr lang="en-US" sz="1600">
                <a:latin typeface="Avenir Next LT Pro"/>
                <a:cs typeface="Calibri Light"/>
              </a:rPr>
              <a:t> lo </a:t>
            </a:r>
            <a:r>
              <a:rPr lang="en-US" sz="1600" err="1">
                <a:latin typeface="Avenir Next LT Pro"/>
                <a:cs typeface="Calibri Light"/>
              </a:rPr>
              <a:t>desconocido</a:t>
            </a:r>
            <a:r>
              <a:rPr lang="en-US" sz="1600">
                <a:latin typeface="Avenir Next LT Pro"/>
                <a:cs typeface="Calibri Light"/>
              </a:rPr>
              <a:t>, </a:t>
            </a:r>
          </a:p>
          <a:p>
            <a:r>
              <a:rPr lang="en-US" sz="1600">
                <a:latin typeface="Avenir Next LT Pro"/>
                <a:cs typeface="Calibri Light"/>
              </a:rPr>
              <a:t>o </a:t>
            </a:r>
            <a:r>
              <a:rPr lang="en-US" sz="1600" err="1">
                <a:latin typeface="Avenir Next LT Pro"/>
                <a:cs typeface="Calibri Light"/>
              </a:rPr>
              <a:t>párate</a:t>
            </a:r>
            <a:r>
              <a:rPr lang="en-US" sz="1600">
                <a:latin typeface="Avenir Next LT Pro"/>
                <a:cs typeface="Calibri Light"/>
              </a:rPr>
              <a:t> solo </a:t>
            </a:r>
            <a:r>
              <a:rPr lang="en-US" sz="1600" err="1">
                <a:latin typeface="Avenir Next LT Pro"/>
                <a:cs typeface="Calibri Light"/>
              </a:rPr>
              <a:t>en</a:t>
            </a:r>
            <a:r>
              <a:rPr lang="en-US" sz="1600">
                <a:latin typeface="Avenir Next LT Pro"/>
                <a:cs typeface="Calibri Light"/>
              </a:rPr>
              <a:t> la </a:t>
            </a:r>
            <a:r>
              <a:rPr lang="en-US" sz="1600" err="1">
                <a:latin typeface="Avenir Next LT Pro"/>
                <a:cs typeface="Calibri Light"/>
              </a:rPr>
              <a:t>parada</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1387C386-490B-F241-3EFD-806D24518EFE}"/>
              </a:ext>
            </a:extLst>
          </p:cNvPr>
          <p:cNvSpPr>
            <a:spLocks noGrp="1"/>
          </p:cNvSpPr>
          <p:nvPr>
            <p:ph type="body" sz="quarter" idx="14"/>
          </p:nvPr>
        </p:nvSpPr>
        <p:spPr>
          <a:xfrm>
            <a:off x="1283013" y="5490840"/>
            <a:ext cx="3098748" cy="578069"/>
          </a:xfrm>
        </p:spPr>
        <p:txBody>
          <a:bodyPr vert="horz" lIns="91440" tIns="45720" rIns="91440" bIns="45720" rtlCol="0" anchor="t">
            <a:normAutofit lnSpcReduction="10000"/>
          </a:bodyPr>
          <a:lstStyle/>
          <a:p>
            <a:r>
              <a:rPr lang="en-US">
                <a:latin typeface="Avenir Next LT Pro"/>
                <a:cs typeface="Calibri Light"/>
              </a:rPr>
              <a:t>All Hallows Catholic College </a:t>
            </a:r>
          </a:p>
          <a:p>
            <a:endParaRPr lang="en-US">
              <a:latin typeface="Avenir Next LT Pro"/>
            </a:endParaRPr>
          </a:p>
          <a:p>
            <a:r>
              <a:rPr lang="en-US" b="1">
                <a:latin typeface="Avenir Next LT Pro"/>
                <a:cs typeface="Calibri Light"/>
              </a:rPr>
              <a:t>Spanish</a:t>
            </a:r>
          </a:p>
        </p:txBody>
      </p:sp>
      <p:sp>
        <p:nvSpPr>
          <p:cNvPr id="12" name="Text Placeholder 12">
            <a:extLst>
              <a:ext uri="{FF2B5EF4-FFF2-40B4-BE49-F238E27FC236}">
                <a16:creationId xmlns:a16="http://schemas.microsoft.com/office/drawing/2014/main" id="{75FC8D5D-D6FD-1D06-8EEF-AA919C0CB898}"/>
              </a:ext>
            </a:extLst>
          </p:cNvPr>
          <p:cNvSpPr txBox="1">
            <a:spLocks/>
          </p:cNvSpPr>
          <p:nvPr/>
        </p:nvSpPr>
        <p:spPr>
          <a:xfrm>
            <a:off x="4061176" y="4601805"/>
            <a:ext cx="2696482" cy="1446550"/>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Although this piece is short, it offers a powerful reflection on life. We really liked the metaphor of time being like a train, and how although we can never return to where we´ve been, we can choose to travel towards the unknown, or stop where we want. The rhythmical sounds of the poem reminded us of the rhythm of a train. </a:t>
            </a:r>
          </a:p>
        </p:txBody>
      </p:sp>
      <p:sp>
        <p:nvSpPr>
          <p:cNvPr id="13" name="Text Placeholder 10">
            <a:extLst>
              <a:ext uri="{FF2B5EF4-FFF2-40B4-BE49-F238E27FC236}">
                <a16:creationId xmlns:a16="http://schemas.microsoft.com/office/drawing/2014/main" id="{128E764A-6884-E74C-CFC0-F3BEE0763E55}"/>
              </a:ext>
            </a:extLst>
          </p:cNvPr>
          <p:cNvSpPr>
            <a:spLocks noGrp="1"/>
          </p:cNvSpPr>
          <p:nvPr>
            <p:ph type="body" sz="quarter" idx="17" hasCustomPrompt="1"/>
          </p:nvPr>
        </p:nvSpPr>
        <p:spPr>
          <a:xfrm>
            <a:off x="4061177" y="4353585"/>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64631467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E6D34-B246-D888-FA05-1F35587E5656}"/>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El Sol Brilla de la Lluvia</a:t>
            </a:r>
          </a:p>
        </p:txBody>
      </p:sp>
      <p:sp>
        <p:nvSpPr>
          <p:cNvPr id="3" name="Text Placeholder 2">
            <a:extLst>
              <a:ext uri="{FF2B5EF4-FFF2-40B4-BE49-F238E27FC236}">
                <a16:creationId xmlns:a16="http://schemas.microsoft.com/office/drawing/2014/main" id="{35094D58-658C-D3CA-A255-C62F8F37CC4C}"/>
              </a:ext>
            </a:extLst>
          </p:cNvPr>
          <p:cNvSpPr>
            <a:spLocks noGrp="1"/>
          </p:cNvSpPr>
          <p:nvPr>
            <p:ph type="body" sz="quarter" idx="17"/>
          </p:nvPr>
        </p:nvSpPr>
        <p:spPr>
          <a:xfrm>
            <a:off x="6443630" y="1718071"/>
            <a:ext cx="2899021" cy="323063"/>
          </a:xfrm>
        </p:spPr>
        <p:txBody>
          <a:bodyPr vert="horz" lIns="91440" tIns="45720" rIns="91440" bIns="45720" rtlCol="0" anchor="t">
            <a:normAutofit fontScale="85000" lnSpcReduction="10000"/>
          </a:bodyPr>
          <a:lstStyle/>
          <a:p>
            <a:r>
              <a:rPr lang="en-US" b="1">
                <a:latin typeface="Avenir Next LT Pro"/>
                <a:cs typeface="Calibri Light"/>
              </a:rPr>
              <a:t>By Niamh </a:t>
            </a:r>
            <a:r>
              <a:rPr lang="en-US" b="1" err="1">
                <a:latin typeface="Avenir Next LT Pro"/>
                <a:cs typeface="Calibri Light"/>
              </a:rPr>
              <a:t>McMonagie</a:t>
            </a:r>
            <a:r>
              <a:rPr lang="en-US" b="1">
                <a:latin typeface="Avenir Next LT Pro"/>
                <a:cs typeface="Calibri Light"/>
              </a:rPr>
              <a:t> (Year 8)</a:t>
            </a:r>
          </a:p>
        </p:txBody>
      </p:sp>
      <p:sp>
        <p:nvSpPr>
          <p:cNvPr id="4" name="Text Placeholder 3">
            <a:extLst>
              <a:ext uri="{FF2B5EF4-FFF2-40B4-BE49-F238E27FC236}">
                <a16:creationId xmlns:a16="http://schemas.microsoft.com/office/drawing/2014/main" id="{C3565D1E-F360-7C2A-B141-32B1BE332BEB}"/>
              </a:ext>
            </a:extLst>
          </p:cNvPr>
          <p:cNvSpPr>
            <a:spLocks noGrp="1"/>
          </p:cNvSpPr>
          <p:nvPr>
            <p:ph type="body" sz="quarter" idx="18"/>
          </p:nvPr>
        </p:nvSpPr>
        <p:spPr>
          <a:xfrm>
            <a:off x="6454067" y="3077107"/>
            <a:ext cx="2696482" cy="1615827"/>
          </a:xfrm>
        </p:spPr>
        <p:txBody>
          <a:bodyPr/>
          <a:lstStyle/>
          <a:p>
            <a:r>
              <a:rPr lang="en-US"/>
              <a:t>This is a beautiful poem full of hope with an impressive use of images that made us see the world differently – the way the rain falls like dancers, how the blue sky is like sapphires. We also really liked the use of repetition in this piece, especially how the end of the poem returns to the beginning and we </a:t>
            </a:r>
            <a:r>
              <a:rPr lang="en-US" err="1"/>
              <a:t>realise</a:t>
            </a:r>
            <a:r>
              <a:rPr lang="en-US"/>
              <a:t> that, as a reader, we have been changed.</a:t>
            </a:r>
          </a:p>
        </p:txBody>
      </p:sp>
      <p:sp>
        <p:nvSpPr>
          <p:cNvPr id="5" name="Text Placeholder 4">
            <a:extLst>
              <a:ext uri="{FF2B5EF4-FFF2-40B4-BE49-F238E27FC236}">
                <a16:creationId xmlns:a16="http://schemas.microsoft.com/office/drawing/2014/main" id="{A6C0674C-33E5-AE14-390D-EAFCCB347E08}"/>
              </a:ext>
            </a:extLst>
          </p:cNvPr>
          <p:cNvSpPr>
            <a:spLocks noGrp="1"/>
          </p:cNvSpPr>
          <p:nvPr>
            <p:ph type="body" sz="quarter" idx="19"/>
          </p:nvPr>
        </p:nvSpPr>
        <p:spPr>
          <a:xfrm>
            <a:off x="6454068" y="2051573"/>
            <a:ext cx="2696480" cy="578069"/>
          </a:xfrm>
        </p:spPr>
        <p:txBody>
          <a:bodyPr vert="horz" lIns="91440" tIns="45720" rIns="91440" bIns="45720" rtlCol="0" anchor="t">
            <a:normAutofit lnSpcReduction="10000"/>
          </a:bodyPr>
          <a:lstStyle/>
          <a:p>
            <a:r>
              <a:rPr lang="en-US">
                <a:latin typeface="Avenir Next LT Pro"/>
                <a:cs typeface="Calibri Light"/>
              </a:rPr>
              <a:t>All Hallows Catholic College</a:t>
            </a:r>
          </a:p>
          <a:p>
            <a:endParaRPr lang="en-US">
              <a:latin typeface="Avenir Next LT Pro"/>
            </a:endParaRPr>
          </a:p>
          <a:p>
            <a:r>
              <a:rPr lang="en-US" b="1">
                <a:latin typeface="Avenir Next LT Pro"/>
                <a:cs typeface="Calibri Light"/>
              </a:rPr>
              <a:t>Spanish</a:t>
            </a:r>
          </a:p>
        </p:txBody>
      </p:sp>
      <p:sp>
        <p:nvSpPr>
          <p:cNvPr id="7" name="Text Placeholder 6">
            <a:extLst>
              <a:ext uri="{FF2B5EF4-FFF2-40B4-BE49-F238E27FC236}">
                <a16:creationId xmlns:a16="http://schemas.microsoft.com/office/drawing/2014/main" id="{D9E81422-A8AC-61B2-FA29-76323D4D60CC}"/>
              </a:ext>
            </a:extLst>
          </p:cNvPr>
          <p:cNvSpPr>
            <a:spLocks noGrp="1"/>
          </p:cNvSpPr>
          <p:nvPr>
            <p:ph type="body" sz="quarter" idx="21"/>
          </p:nvPr>
        </p:nvSpPr>
        <p:spPr>
          <a:xfrm>
            <a:off x="947733" y="1405715"/>
            <a:ext cx="5148267" cy="4116047"/>
          </a:xfrm>
        </p:spPr>
        <p:txBody>
          <a:bodyPr vert="horz" lIns="91440" tIns="45720" rIns="91440" bIns="45720" numCol="1" spcCol="216000" rtlCol="0" anchor="t">
            <a:normAutofit lnSpcReduction="10000"/>
          </a:bodyPr>
          <a:lstStyle/>
          <a:p>
            <a:r>
              <a:rPr lang="en-US">
                <a:latin typeface="Avenir Next LT Pro"/>
                <a:cs typeface="Calibri Light"/>
              </a:rPr>
              <a:t>El sol </a:t>
            </a:r>
            <a:r>
              <a:rPr lang="en-US" err="1">
                <a:latin typeface="Avenir Next LT Pro"/>
                <a:cs typeface="Calibri Light"/>
              </a:rPr>
              <a:t>brillará</a:t>
            </a:r>
            <a:r>
              <a:rPr lang="en-US">
                <a:latin typeface="Avenir Next LT Pro"/>
                <a:cs typeface="Calibri Light"/>
              </a:rPr>
              <a:t> </a:t>
            </a:r>
            <a:r>
              <a:rPr lang="en-US" err="1">
                <a:latin typeface="Avenir Next LT Pro"/>
                <a:cs typeface="Calibri Light"/>
              </a:rPr>
              <a:t>después</a:t>
            </a:r>
            <a:r>
              <a:rPr lang="en-US">
                <a:latin typeface="Avenir Next LT Pro"/>
                <a:cs typeface="Calibri Light"/>
              </a:rPr>
              <a:t> de la </a:t>
            </a:r>
            <a:r>
              <a:rPr lang="en-US" err="1">
                <a:latin typeface="Avenir Next LT Pro"/>
                <a:cs typeface="Calibri Light"/>
              </a:rPr>
              <a:t>lluvia</a:t>
            </a:r>
            <a:r>
              <a:rPr lang="en-US">
                <a:latin typeface="Avenir Next LT Pro"/>
                <a:cs typeface="Calibri Light"/>
              </a:rPr>
              <a:t>, </a:t>
            </a:r>
          </a:p>
          <a:p>
            <a:r>
              <a:rPr lang="en-US">
                <a:latin typeface="Avenir Next LT Pro"/>
                <a:cs typeface="Calibri Light"/>
              </a:rPr>
              <a:t>Sin embargo, bajo la </a:t>
            </a:r>
            <a:r>
              <a:rPr lang="en-US" err="1">
                <a:latin typeface="Avenir Next LT Pro"/>
                <a:cs typeface="Calibri Light"/>
              </a:rPr>
              <a:t>lluvia</a:t>
            </a:r>
            <a:r>
              <a:rPr lang="en-US">
                <a:latin typeface="Avenir Next LT Pro"/>
                <a:cs typeface="Calibri Light"/>
              </a:rPr>
              <a:t>, </a:t>
            </a:r>
            <a:r>
              <a:rPr lang="en-US" err="1">
                <a:latin typeface="Avenir Next LT Pro"/>
                <a:cs typeface="Calibri Light"/>
              </a:rPr>
              <a:t>caían</a:t>
            </a:r>
            <a:r>
              <a:rPr lang="en-US">
                <a:latin typeface="Avenir Next LT Pro"/>
                <a:cs typeface="Calibri Light"/>
              </a:rPr>
              <a:t> </a:t>
            </a:r>
          </a:p>
          <a:p>
            <a:endParaRPr lang="en-US">
              <a:latin typeface="Avenir Next LT Pro"/>
            </a:endParaRPr>
          </a:p>
          <a:p>
            <a:r>
              <a:rPr lang="en-US">
                <a:latin typeface="Avenir Next LT Pro"/>
                <a:cs typeface="Calibri Light"/>
              </a:rPr>
              <a:t>Como Lágrimas </a:t>
            </a:r>
            <a:r>
              <a:rPr lang="en-US" err="1">
                <a:latin typeface="Avenir Next LT Pro"/>
                <a:cs typeface="Calibri Light"/>
              </a:rPr>
              <a:t>incluso</a:t>
            </a:r>
            <a:r>
              <a:rPr lang="en-US">
                <a:latin typeface="Avenir Next LT Pro"/>
                <a:cs typeface="Calibri Light"/>
              </a:rPr>
              <a:t> </a:t>
            </a:r>
            <a:r>
              <a:rPr lang="en-US" err="1">
                <a:latin typeface="Avenir Next LT Pro"/>
                <a:cs typeface="Calibri Light"/>
              </a:rPr>
              <a:t>como</a:t>
            </a:r>
            <a:r>
              <a:rPr lang="en-US">
                <a:latin typeface="Avenir Next LT Pro"/>
                <a:cs typeface="Calibri Light"/>
              </a:rPr>
              <a:t> </a:t>
            </a:r>
            <a:r>
              <a:rPr lang="en-US" err="1">
                <a:latin typeface="Avenir Next LT Pro"/>
                <a:cs typeface="Calibri Light"/>
              </a:rPr>
              <a:t>bailarinas</a:t>
            </a:r>
            <a:r>
              <a:rPr lang="en-US">
                <a:latin typeface="Avenir Next LT Pro"/>
                <a:cs typeface="Calibri Light"/>
              </a:rPr>
              <a:t> </a:t>
            </a:r>
            <a:r>
              <a:rPr lang="en-US" err="1">
                <a:latin typeface="Avenir Next LT Pro"/>
                <a:cs typeface="Calibri Light"/>
              </a:rPr>
              <a:t>caen</a:t>
            </a:r>
            <a:r>
              <a:rPr lang="en-US">
                <a:latin typeface="Avenir Next LT Pro"/>
                <a:cs typeface="Calibri Light"/>
              </a:rPr>
              <a:t> </a:t>
            </a:r>
            <a:r>
              <a:rPr lang="en-US" err="1">
                <a:latin typeface="Avenir Next LT Pro"/>
                <a:cs typeface="Calibri Light"/>
              </a:rPr>
              <a:t>suavemente</a:t>
            </a:r>
            <a:r>
              <a:rPr lang="en-US">
                <a:latin typeface="Avenir Next LT Pro"/>
                <a:cs typeface="Calibri Light"/>
              </a:rPr>
              <a:t> </a:t>
            </a:r>
            <a:r>
              <a:rPr lang="en-US" err="1">
                <a:latin typeface="Avenir Next LT Pro"/>
                <a:cs typeface="Calibri Light"/>
              </a:rPr>
              <a:t>desde</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oscuro</a:t>
            </a:r>
            <a:r>
              <a:rPr lang="en-US">
                <a:latin typeface="Avenir Next LT Pro"/>
                <a:cs typeface="Calibri Light"/>
              </a:rPr>
              <a:t> </a:t>
            </a:r>
            <a:r>
              <a:rPr lang="en-US" err="1">
                <a:latin typeface="Avenir Next LT Pro"/>
                <a:cs typeface="Calibri Light"/>
              </a:rPr>
              <a:t>cielo</a:t>
            </a:r>
            <a:r>
              <a:rPr lang="en-US">
                <a:latin typeface="Avenir Next LT Pro"/>
                <a:cs typeface="Calibri Light"/>
              </a:rPr>
              <a:t> </a:t>
            </a:r>
            <a:r>
              <a:rPr lang="en-US" err="1">
                <a:latin typeface="Avenir Next LT Pro"/>
                <a:cs typeface="Calibri Light"/>
              </a:rPr>
              <a:t>nublado</a:t>
            </a:r>
            <a:r>
              <a:rPr lang="en-US">
                <a:latin typeface="Avenir Next LT Pro"/>
                <a:cs typeface="Calibri Light"/>
              </a:rPr>
              <a:t>,                </a:t>
            </a:r>
          </a:p>
          <a:p>
            <a:r>
              <a:rPr lang="en-US" err="1">
                <a:latin typeface="Avenir Next LT Pro"/>
                <a:cs typeface="Calibri Light"/>
              </a:rPr>
              <a:t>Mientras</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cielo</a:t>
            </a:r>
            <a:r>
              <a:rPr lang="en-US">
                <a:latin typeface="Avenir Next LT Pro"/>
                <a:cs typeface="Calibri Light"/>
              </a:rPr>
              <a:t> </a:t>
            </a:r>
            <a:r>
              <a:rPr lang="en-US" err="1">
                <a:latin typeface="Avenir Next LT Pro"/>
                <a:cs typeface="Calibri Light"/>
              </a:rPr>
              <a:t>llora</a:t>
            </a:r>
            <a:r>
              <a:rPr lang="en-US">
                <a:latin typeface="Avenir Next LT Pro"/>
                <a:cs typeface="Calibri Light"/>
              </a:rPr>
              <a:t>,</a:t>
            </a:r>
          </a:p>
          <a:p>
            <a:r>
              <a:rPr lang="en-US" err="1">
                <a:latin typeface="Avenir Next LT Pro"/>
                <a:cs typeface="Calibri Light"/>
              </a:rPr>
              <a:t>Mientras</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cristales</a:t>
            </a:r>
            <a:r>
              <a:rPr lang="en-US">
                <a:latin typeface="Avenir Next LT Pro"/>
                <a:cs typeface="Calibri Light"/>
              </a:rPr>
              <a:t> </a:t>
            </a:r>
            <a:r>
              <a:rPr lang="en-US" err="1">
                <a:latin typeface="Avenir Next LT Pro"/>
                <a:cs typeface="Calibri Light"/>
              </a:rPr>
              <a:t>caen</a:t>
            </a:r>
            <a:r>
              <a:rPr lang="en-US">
                <a:latin typeface="Avenir Next LT Pro"/>
                <a:cs typeface="Calibri Light"/>
              </a:rPr>
              <a:t> del </a:t>
            </a:r>
            <a:r>
              <a:rPr lang="en-US" err="1">
                <a:latin typeface="Avenir Next LT Pro"/>
                <a:cs typeface="Calibri Light"/>
              </a:rPr>
              <a:t>cielo</a:t>
            </a:r>
            <a:r>
              <a:rPr lang="en-US">
                <a:latin typeface="Avenir Next LT Pro"/>
                <a:cs typeface="Calibri Light"/>
              </a:rPr>
              <a:t>.</a:t>
            </a:r>
          </a:p>
          <a:p>
            <a:endParaRPr lang="en-US">
              <a:latin typeface="Avenir Next LT Pro"/>
            </a:endParaRPr>
          </a:p>
          <a:p>
            <a:r>
              <a:rPr lang="en-US" err="1">
                <a:latin typeface="Avenir Next LT Pro"/>
                <a:cs typeface="Calibri Light"/>
              </a:rPr>
              <a:t>Despacio</a:t>
            </a:r>
            <a:r>
              <a:rPr lang="en-US">
                <a:latin typeface="Avenir Next LT Pro"/>
                <a:cs typeface="Calibri Light"/>
              </a:rPr>
              <a:t>, </a:t>
            </a:r>
            <a:r>
              <a:rPr lang="en-US" err="1">
                <a:latin typeface="Avenir Next LT Pro"/>
                <a:cs typeface="Calibri Light"/>
              </a:rPr>
              <a:t>despacio</a:t>
            </a:r>
            <a:endParaRPr lang="en-US">
              <a:latin typeface="Avenir Next LT Pro"/>
              <a:cs typeface="Calibri Light"/>
            </a:endParaRPr>
          </a:p>
          <a:p>
            <a:r>
              <a:rPr lang="en-US">
                <a:latin typeface="Avenir Next LT Pro"/>
                <a:cs typeface="Calibri Light"/>
              </a:rPr>
              <a:t>El sol </a:t>
            </a:r>
            <a:r>
              <a:rPr lang="en-US" err="1">
                <a:latin typeface="Avenir Next LT Pro"/>
                <a:cs typeface="Calibri Light"/>
              </a:rPr>
              <a:t>muestra</a:t>
            </a:r>
            <a:r>
              <a:rPr lang="en-US">
                <a:latin typeface="Avenir Next LT Pro"/>
                <a:cs typeface="Calibri Light"/>
              </a:rPr>
              <a:t> </a:t>
            </a:r>
            <a:r>
              <a:rPr lang="en-US" err="1">
                <a:latin typeface="Avenir Next LT Pro"/>
                <a:cs typeface="Calibri Light"/>
              </a:rPr>
              <a:t>su</a:t>
            </a:r>
            <a:r>
              <a:rPr lang="en-US">
                <a:latin typeface="Avenir Next LT Pro"/>
                <a:cs typeface="Calibri Light"/>
              </a:rPr>
              <a:t> </a:t>
            </a:r>
            <a:r>
              <a:rPr lang="en-US" err="1">
                <a:latin typeface="Avenir Next LT Pro"/>
                <a:cs typeface="Calibri Light"/>
              </a:rPr>
              <a:t>rayo</a:t>
            </a:r>
            <a:endParaRPr lang="en-US">
              <a:latin typeface="Avenir Next LT Pro"/>
              <a:cs typeface="Calibri Light"/>
            </a:endParaRPr>
          </a:p>
          <a:p>
            <a:r>
              <a:rPr lang="en-US">
                <a:latin typeface="Avenir Next LT Pro"/>
                <a:cs typeface="Calibri Light"/>
              </a:rPr>
              <a:t>Hay algo especial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cómo</a:t>
            </a:r>
            <a:r>
              <a:rPr lang="en-US">
                <a:latin typeface="Avenir Next LT Pro"/>
                <a:cs typeface="Calibri Light"/>
              </a:rPr>
              <a:t> se </a:t>
            </a:r>
            <a:r>
              <a:rPr lang="en-US" err="1">
                <a:latin typeface="Avenir Next LT Pro"/>
                <a:cs typeface="Calibri Light"/>
              </a:rPr>
              <a:t>ve</a:t>
            </a:r>
            <a:r>
              <a:rPr lang="en-US">
                <a:latin typeface="Avenir Next LT Pro"/>
                <a:cs typeface="Calibri Light"/>
              </a:rPr>
              <a:t> </a:t>
            </a:r>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acaba</a:t>
            </a:r>
            <a:r>
              <a:rPr lang="en-US">
                <a:latin typeface="Avenir Next LT Pro"/>
                <a:cs typeface="Calibri Light"/>
              </a:rPr>
              <a:t> de </a:t>
            </a:r>
            <a:r>
              <a:rPr lang="en-US" err="1">
                <a:latin typeface="Avenir Next LT Pro"/>
                <a:cs typeface="Calibri Light"/>
              </a:rPr>
              <a:t>llover</a:t>
            </a:r>
            <a:r>
              <a:rPr lang="en-US">
                <a:latin typeface="Avenir Next LT Pro"/>
                <a:cs typeface="Calibri Light"/>
              </a:rPr>
              <a:t>. </a:t>
            </a:r>
          </a:p>
          <a:p>
            <a:r>
              <a:rPr lang="en-US">
                <a:latin typeface="Avenir Next LT Pro"/>
                <a:cs typeface="Calibri Light"/>
              </a:rPr>
              <a:t>Brillante </a:t>
            </a:r>
          </a:p>
          <a:p>
            <a:endParaRPr lang="en-US">
              <a:latin typeface="Avenir Next LT Pro"/>
            </a:endParaRPr>
          </a:p>
          <a:p>
            <a:r>
              <a:rPr lang="en-US">
                <a:latin typeface="Avenir Next LT Pro"/>
                <a:cs typeface="Calibri Light"/>
              </a:rPr>
              <a:t>Los </a:t>
            </a:r>
            <a:r>
              <a:rPr lang="en-US" err="1">
                <a:latin typeface="Avenir Next LT Pro"/>
                <a:cs typeface="Calibri Light"/>
              </a:rPr>
              <a:t>rayos</a:t>
            </a:r>
            <a:r>
              <a:rPr lang="en-US">
                <a:latin typeface="Avenir Next LT Pro"/>
                <a:cs typeface="Calibri Light"/>
              </a:rPr>
              <a:t> del sol </a:t>
            </a:r>
            <a:r>
              <a:rPr lang="en-US" err="1">
                <a:latin typeface="Avenir Next LT Pro"/>
                <a:cs typeface="Calibri Light"/>
              </a:rPr>
              <a:t>sobre</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charcos</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hacen</a:t>
            </a:r>
            <a:r>
              <a:rPr lang="en-US">
                <a:latin typeface="Avenir Next LT Pro"/>
                <a:cs typeface="Calibri Light"/>
              </a:rPr>
              <a:t> </a:t>
            </a:r>
            <a:r>
              <a:rPr lang="en-US" err="1">
                <a:latin typeface="Avenir Next LT Pro"/>
                <a:cs typeface="Calibri Light"/>
              </a:rPr>
              <a:t>brillar</a:t>
            </a:r>
            <a:endParaRPr lang="en-US">
              <a:latin typeface="Avenir Next LT Pro"/>
              <a:cs typeface="Calibri Light"/>
            </a:endParaRPr>
          </a:p>
          <a:p>
            <a:r>
              <a:rPr lang="en-US">
                <a:latin typeface="Avenir Next LT Pro"/>
                <a:cs typeface="Calibri Light"/>
              </a:rPr>
              <a:t>El </a:t>
            </a:r>
            <a:r>
              <a:rPr lang="en-US" err="1">
                <a:latin typeface="Avenir Next LT Pro"/>
                <a:cs typeface="Calibri Light"/>
              </a:rPr>
              <a:t>cielo</a:t>
            </a:r>
            <a:r>
              <a:rPr lang="en-US">
                <a:latin typeface="Avenir Next LT Pro"/>
                <a:cs typeface="Calibri Light"/>
              </a:rPr>
              <a:t> </a:t>
            </a:r>
            <a:r>
              <a:rPr lang="en-US" err="1">
                <a:latin typeface="Avenir Next LT Pro"/>
                <a:cs typeface="Calibri Light"/>
              </a:rPr>
              <a:t>azul</a:t>
            </a:r>
            <a:r>
              <a:rPr lang="en-US">
                <a:latin typeface="Avenir Next LT Pro"/>
                <a:cs typeface="Calibri Light"/>
              </a:rPr>
              <a:t> </a:t>
            </a:r>
            <a:r>
              <a:rPr lang="en-US" err="1">
                <a:latin typeface="Avenir Next LT Pro"/>
                <a:cs typeface="Calibri Light"/>
              </a:rPr>
              <a:t>como</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más</a:t>
            </a:r>
            <a:r>
              <a:rPr lang="en-US">
                <a:latin typeface="Avenir Next LT Pro"/>
                <a:cs typeface="Calibri Light"/>
              </a:rPr>
              <a:t> puro de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zafiros</a:t>
            </a:r>
            <a:r>
              <a:rPr lang="en-US">
                <a:latin typeface="Avenir Next LT Pro"/>
                <a:cs typeface="Calibri Light"/>
              </a:rPr>
              <a:t>.</a:t>
            </a:r>
          </a:p>
          <a:p>
            <a:endParaRPr lang="en-US">
              <a:latin typeface="Avenir Next LT Pro"/>
            </a:endParaRPr>
          </a:p>
          <a:p>
            <a:r>
              <a:rPr lang="en-US" err="1">
                <a:latin typeface="Avenir Next LT Pro"/>
                <a:cs typeface="Calibri Light"/>
              </a:rPr>
              <a:t>Así</a:t>
            </a:r>
            <a:r>
              <a:rPr lang="en-US">
                <a:latin typeface="Avenir Next LT Pro"/>
                <a:cs typeface="Calibri Light"/>
              </a:rPr>
              <a:t> </a:t>
            </a:r>
            <a:r>
              <a:rPr lang="en-US" err="1">
                <a:latin typeface="Avenir Next LT Pro"/>
                <a:cs typeface="Calibri Light"/>
              </a:rPr>
              <a:t>como</a:t>
            </a:r>
            <a:r>
              <a:rPr lang="en-US">
                <a:latin typeface="Avenir Next LT Pro"/>
                <a:cs typeface="Calibri Light"/>
              </a:rPr>
              <a:t> se </a:t>
            </a:r>
            <a:r>
              <a:rPr lang="en-US" err="1">
                <a:latin typeface="Avenir Next LT Pro"/>
                <a:cs typeface="Calibri Light"/>
              </a:rPr>
              <a:t>sentía</a:t>
            </a:r>
            <a:r>
              <a:rPr lang="en-US">
                <a:latin typeface="Avenir Next LT Pro"/>
                <a:cs typeface="Calibri Light"/>
              </a:rPr>
              <a:t> la </a:t>
            </a:r>
            <a:r>
              <a:rPr lang="en-US" err="1">
                <a:latin typeface="Avenir Next LT Pro"/>
                <a:cs typeface="Calibri Light"/>
              </a:rPr>
              <a:t>vida</a:t>
            </a:r>
            <a:r>
              <a:rPr lang="en-US">
                <a:latin typeface="Avenir Next LT Pro"/>
                <a:cs typeface="Calibri Light"/>
              </a:rPr>
              <a:t> </a:t>
            </a:r>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parecía</a:t>
            </a:r>
            <a:r>
              <a:rPr lang="en-US">
                <a:latin typeface="Avenir Next LT Pro"/>
                <a:cs typeface="Calibri Light"/>
              </a:rPr>
              <a:t> que la </a:t>
            </a:r>
            <a:r>
              <a:rPr lang="en-US" err="1">
                <a:latin typeface="Avenir Next LT Pro"/>
                <a:cs typeface="Calibri Light"/>
              </a:rPr>
              <a:t>lluvia</a:t>
            </a:r>
            <a:r>
              <a:rPr lang="en-US">
                <a:latin typeface="Avenir Next LT Pro"/>
                <a:cs typeface="Calibri Light"/>
              </a:rPr>
              <a:t> </a:t>
            </a:r>
            <a:r>
              <a:rPr lang="en-US" err="1">
                <a:latin typeface="Avenir Next LT Pro"/>
                <a:cs typeface="Calibri Light"/>
              </a:rPr>
              <a:t>nunca</a:t>
            </a:r>
            <a:r>
              <a:rPr lang="en-US">
                <a:latin typeface="Avenir Next LT Pro"/>
                <a:cs typeface="Calibri Light"/>
              </a:rPr>
              <a:t> </a:t>
            </a:r>
            <a:r>
              <a:rPr lang="en-US" err="1">
                <a:latin typeface="Avenir Next LT Pro"/>
                <a:cs typeface="Calibri Light"/>
              </a:rPr>
              <a:t>terminaba</a:t>
            </a:r>
            <a:endParaRPr lang="en-US">
              <a:latin typeface="Avenir Next LT Pro"/>
              <a:cs typeface="Calibri Light"/>
            </a:endParaRPr>
          </a:p>
          <a:p>
            <a:r>
              <a:rPr lang="en-US" err="1">
                <a:latin typeface="Avenir Next LT Pro"/>
                <a:cs typeface="Calibri Light"/>
              </a:rPr>
              <a:t>Cuando</a:t>
            </a:r>
            <a:r>
              <a:rPr lang="en-US">
                <a:latin typeface="Avenir Next LT Pro"/>
                <a:cs typeface="Calibri Light"/>
              </a:rPr>
              <a:t> la </a:t>
            </a:r>
            <a:r>
              <a:rPr lang="en-US" err="1">
                <a:latin typeface="Avenir Next LT Pro"/>
                <a:cs typeface="Calibri Light"/>
              </a:rPr>
              <a:t>vida</a:t>
            </a:r>
            <a:r>
              <a:rPr lang="en-US">
                <a:latin typeface="Avenir Next LT Pro"/>
                <a:cs typeface="Calibri Light"/>
              </a:rPr>
              <a:t> es cruel,</a:t>
            </a:r>
          </a:p>
          <a:p>
            <a:r>
              <a:rPr lang="en-US" err="1">
                <a:latin typeface="Avenir Next LT Pro"/>
                <a:cs typeface="Calibri Light"/>
              </a:rPr>
              <a:t>Cuando</a:t>
            </a:r>
            <a:r>
              <a:rPr lang="en-US">
                <a:latin typeface="Avenir Next LT Pro"/>
                <a:cs typeface="Calibri Light"/>
              </a:rPr>
              <a:t> la </a:t>
            </a:r>
            <a:r>
              <a:rPr lang="en-US" err="1">
                <a:latin typeface="Avenir Next LT Pro"/>
                <a:cs typeface="Calibri Light"/>
              </a:rPr>
              <a:t>vida</a:t>
            </a:r>
            <a:r>
              <a:rPr lang="en-US">
                <a:latin typeface="Avenir Next LT Pro"/>
                <a:cs typeface="Calibri Light"/>
              </a:rPr>
              <a:t> es dolor,                     </a:t>
            </a:r>
          </a:p>
          <a:p>
            <a:r>
              <a:rPr lang="en-US" err="1">
                <a:latin typeface="Avenir Next LT Pro"/>
                <a:cs typeface="Calibri Light"/>
              </a:rPr>
              <a:t>Encontrarás</a:t>
            </a:r>
            <a:r>
              <a:rPr lang="en-US">
                <a:latin typeface="Avenir Next LT Pro"/>
                <a:cs typeface="Calibri Light"/>
              </a:rPr>
              <a:t> la </a:t>
            </a:r>
            <a:r>
              <a:rPr lang="en-US" err="1">
                <a:latin typeface="Avenir Next LT Pro"/>
                <a:cs typeface="Calibri Light"/>
              </a:rPr>
              <a:t>belleza</a:t>
            </a:r>
            <a:r>
              <a:rPr lang="en-US">
                <a:latin typeface="Avenir Next LT Pro"/>
                <a:cs typeface="Calibri Light"/>
              </a:rPr>
              <a:t> </a:t>
            </a:r>
            <a:r>
              <a:rPr lang="en-US" err="1">
                <a:latin typeface="Avenir Next LT Pro"/>
                <a:cs typeface="Calibri Light"/>
              </a:rPr>
              <a:t>otra</a:t>
            </a:r>
            <a:r>
              <a:rPr lang="en-US">
                <a:latin typeface="Avenir Next LT Pro"/>
                <a:cs typeface="Calibri Light"/>
              </a:rPr>
              <a:t> </a:t>
            </a:r>
            <a:r>
              <a:rPr lang="en-US" err="1">
                <a:latin typeface="Avenir Next LT Pro"/>
                <a:cs typeface="Calibri Light"/>
              </a:rPr>
              <a:t>vez</a:t>
            </a:r>
            <a:endParaRPr lang="en-US">
              <a:latin typeface="Avenir Next LT Pro"/>
              <a:cs typeface="Calibri Light"/>
            </a:endParaRPr>
          </a:p>
          <a:p>
            <a:r>
              <a:rPr lang="en-US">
                <a:latin typeface="Avenir Next LT Pro"/>
                <a:cs typeface="Calibri Light"/>
              </a:rPr>
              <a:t>La </a:t>
            </a:r>
            <a:r>
              <a:rPr lang="en-US" err="1">
                <a:latin typeface="Avenir Next LT Pro"/>
                <a:cs typeface="Calibri Light"/>
              </a:rPr>
              <a:t>vida</a:t>
            </a:r>
            <a:r>
              <a:rPr lang="en-US">
                <a:latin typeface="Avenir Next LT Pro"/>
                <a:cs typeface="Calibri Light"/>
              </a:rPr>
              <a:t> </a:t>
            </a:r>
            <a:r>
              <a:rPr lang="en-US" err="1">
                <a:latin typeface="Avenir Next LT Pro"/>
                <a:cs typeface="Calibri Light"/>
              </a:rPr>
              <a:t>será</a:t>
            </a:r>
            <a:r>
              <a:rPr lang="en-US">
                <a:latin typeface="Avenir Next LT Pro"/>
                <a:cs typeface="Calibri Light"/>
              </a:rPr>
              <a:t> </a:t>
            </a:r>
            <a:r>
              <a:rPr lang="en-US" err="1">
                <a:latin typeface="Avenir Next LT Pro"/>
                <a:cs typeface="Calibri Light"/>
              </a:rPr>
              <a:t>paz</a:t>
            </a:r>
            <a:r>
              <a:rPr lang="en-US">
                <a:latin typeface="Avenir Next LT Pro"/>
                <a:cs typeface="Calibri Light"/>
              </a:rPr>
              <a:t>,</a:t>
            </a:r>
          </a:p>
          <a:p>
            <a:r>
              <a:rPr lang="en-US" err="1">
                <a:latin typeface="Avenir Next LT Pro"/>
                <a:cs typeface="Calibri Light"/>
              </a:rPr>
              <a:t>Encontrarás</a:t>
            </a:r>
            <a:r>
              <a:rPr lang="en-US">
                <a:latin typeface="Avenir Next LT Pro"/>
                <a:cs typeface="Calibri Light"/>
              </a:rPr>
              <a:t> </a:t>
            </a:r>
            <a:r>
              <a:rPr lang="en-US" err="1">
                <a:latin typeface="Avenir Next LT Pro"/>
                <a:cs typeface="Calibri Light"/>
              </a:rPr>
              <a:t>paz</a:t>
            </a:r>
            <a:r>
              <a:rPr lang="en-US">
                <a:latin typeface="Avenir Next LT Pro"/>
                <a:cs typeface="Calibri Light"/>
              </a:rPr>
              <a:t>,</a:t>
            </a:r>
          </a:p>
          <a:p>
            <a:r>
              <a:rPr lang="en-US" err="1">
                <a:latin typeface="Avenir Next LT Pro"/>
                <a:cs typeface="Calibri Light"/>
              </a:rPr>
              <a:t>Serás</a:t>
            </a:r>
            <a:r>
              <a:rPr lang="en-US">
                <a:latin typeface="Avenir Next LT Pro"/>
                <a:cs typeface="Calibri Light"/>
              </a:rPr>
              <a:t> libre.</a:t>
            </a:r>
          </a:p>
          <a:p>
            <a:endParaRPr lang="en-US">
              <a:latin typeface="Avenir Next LT Pro"/>
            </a:endParaRPr>
          </a:p>
          <a:p>
            <a:r>
              <a:rPr lang="en-US">
                <a:latin typeface="Avenir Next LT Pro"/>
                <a:cs typeface="Calibri Light"/>
              </a:rPr>
              <a:t>El sol </a:t>
            </a:r>
            <a:r>
              <a:rPr lang="en-US" err="1">
                <a:latin typeface="Avenir Next LT Pro"/>
                <a:cs typeface="Calibri Light"/>
              </a:rPr>
              <a:t>brillará</a:t>
            </a:r>
            <a:r>
              <a:rPr lang="en-US">
                <a:latin typeface="Avenir Next LT Pro"/>
                <a:cs typeface="Calibri Light"/>
              </a:rPr>
              <a:t> </a:t>
            </a:r>
            <a:r>
              <a:rPr lang="en-US" err="1">
                <a:latin typeface="Avenir Next LT Pro"/>
                <a:cs typeface="Calibri Light"/>
              </a:rPr>
              <a:t>después</a:t>
            </a:r>
            <a:r>
              <a:rPr lang="en-US">
                <a:latin typeface="Avenir Next LT Pro"/>
                <a:cs typeface="Calibri Light"/>
              </a:rPr>
              <a:t> de la </a:t>
            </a:r>
            <a:r>
              <a:rPr lang="en-US" err="1">
                <a:latin typeface="Avenir Next LT Pro"/>
                <a:cs typeface="Calibri Light"/>
              </a:rPr>
              <a:t>lluvia</a:t>
            </a:r>
            <a:r>
              <a:rPr lang="en-US">
                <a:latin typeface="Avenir Next LT Pro"/>
                <a:cs typeface="Calibri Light"/>
              </a:rPr>
              <a:t>.</a:t>
            </a:r>
          </a:p>
        </p:txBody>
      </p:sp>
      <p:sp>
        <p:nvSpPr>
          <p:cNvPr id="8" name="Text Placeholder 7">
            <a:extLst>
              <a:ext uri="{FF2B5EF4-FFF2-40B4-BE49-F238E27FC236}">
                <a16:creationId xmlns:a16="http://schemas.microsoft.com/office/drawing/2014/main" id="{839831B5-572D-F09B-AB61-FB290F9CAB63}"/>
              </a:ext>
            </a:extLst>
          </p:cNvPr>
          <p:cNvSpPr>
            <a:spLocks noGrp="1"/>
          </p:cNvSpPr>
          <p:nvPr>
            <p:ph type="body" sz="quarter" idx="22"/>
          </p:nvPr>
        </p:nvSpPr>
        <p:spPr>
          <a:xfrm>
            <a:off x="6454066" y="2832751"/>
            <a:ext cx="2696482" cy="261610"/>
          </a:xfrm>
        </p:spPr>
        <p:txBody>
          <a:bodyPr/>
          <a:lstStyle/>
          <a:p>
            <a:r>
              <a:rPr lang="en-US" b="1"/>
              <a:t>What the judges said…</a:t>
            </a:r>
          </a:p>
        </p:txBody>
      </p:sp>
    </p:spTree>
    <p:extLst>
      <p:ext uri="{BB962C8B-B14F-4D97-AF65-F5344CB8AC3E}">
        <p14:creationId xmlns:p14="http://schemas.microsoft.com/office/powerpoint/2010/main" val="28782171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E8F8C5-6859-1963-F3CC-7CD981CE6FAF}"/>
              </a:ext>
            </a:extLst>
          </p:cNvPr>
          <p:cNvSpPr>
            <a:spLocks noGrp="1"/>
          </p:cNvSpPr>
          <p:nvPr>
            <p:ph type="body" sz="quarter" idx="10"/>
          </p:nvPr>
        </p:nvSpPr>
        <p:spPr>
          <a:xfrm>
            <a:off x="1283014" y="1288726"/>
            <a:ext cx="3098748" cy="325103"/>
          </a:xfrm>
        </p:spPr>
        <p:txBody>
          <a:bodyPr vert="horz" lIns="91440" tIns="45720" rIns="91440" bIns="45720" rtlCol="0" anchor="t">
            <a:normAutofit fontScale="85000" lnSpcReduction="20000"/>
          </a:bodyPr>
          <a:lstStyle/>
          <a:p>
            <a:r>
              <a:rPr lang="en-US" err="1">
                <a:latin typeface="Avenir Next LT Pro"/>
                <a:cs typeface="Calibri"/>
              </a:rPr>
              <a:t>Aprender</a:t>
            </a:r>
            <a:endParaRPr lang="en-US">
              <a:latin typeface="Avenir Next LT Pro"/>
              <a:cs typeface="Calibri"/>
            </a:endParaRPr>
          </a:p>
        </p:txBody>
      </p:sp>
      <p:sp>
        <p:nvSpPr>
          <p:cNvPr id="3" name="Text Placeholder 2">
            <a:extLst>
              <a:ext uri="{FF2B5EF4-FFF2-40B4-BE49-F238E27FC236}">
                <a16:creationId xmlns:a16="http://schemas.microsoft.com/office/drawing/2014/main" id="{AD2941FC-1457-5F56-89D2-2E795C16FB20}"/>
              </a:ext>
            </a:extLst>
          </p:cNvPr>
          <p:cNvSpPr>
            <a:spLocks noGrp="1"/>
          </p:cNvSpPr>
          <p:nvPr>
            <p:ph type="body" sz="quarter" idx="11"/>
          </p:nvPr>
        </p:nvSpPr>
        <p:spPr>
          <a:xfrm>
            <a:off x="5261259" y="1246473"/>
            <a:ext cx="2696479" cy="260433"/>
          </a:xfrm>
        </p:spPr>
        <p:txBody>
          <a:bodyPr vert="horz" lIns="91440" tIns="45720" rIns="91440" bIns="45720" rtlCol="0" anchor="t">
            <a:normAutofit fontScale="85000" lnSpcReduction="20000"/>
          </a:bodyPr>
          <a:lstStyle/>
          <a:p>
            <a:r>
              <a:rPr lang="en-US" b="1">
                <a:latin typeface="Avenir Next LT Pro"/>
                <a:cs typeface="Calibri Light"/>
              </a:rPr>
              <a:t>By Caitlin Rogers (Year 9) </a:t>
            </a:r>
          </a:p>
        </p:txBody>
      </p:sp>
      <p:sp>
        <p:nvSpPr>
          <p:cNvPr id="4" name="Text Placeholder 3">
            <a:extLst>
              <a:ext uri="{FF2B5EF4-FFF2-40B4-BE49-F238E27FC236}">
                <a16:creationId xmlns:a16="http://schemas.microsoft.com/office/drawing/2014/main" id="{ED158DE4-9367-CC91-A933-778E14F50C43}"/>
              </a:ext>
            </a:extLst>
          </p:cNvPr>
          <p:cNvSpPr>
            <a:spLocks noGrp="1"/>
          </p:cNvSpPr>
          <p:nvPr>
            <p:ph type="body" sz="quarter" idx="12"/>
          </p:nvPr>
        </p:nvSpPr>
        <p:spPr>
          <a:xfrm>
            <a:off x="1283013" y="1641953"/>
            <a:ext cx="3400746" cy="4154984"/>
          </a:xfrm>
        </p:spPr>
        <p:txBody>
          <a:bodyPr vert="horz" lIns="91440" tIns="45720" rIns="91440" bIns="45720" rtlCol="0" anchor="t">
            <a:spAutoFit/>
          </a:bodyPr>
          <a:lstStyle/>
          <a:p>
            <a:r>
              <a:rPr lang="en-US">
                <a:latin typeface="Avenir Next LT Pro"/>
                <a:cs typeface="Calibri Light"/>
              </a:rPr>
              <a:t>Dicen que la </a:t>
            </a:r>
            <a:r>
              <a:rPr lang="en-US" err="1">
                <a:latin typeface="Avenir Next LT Pro"/>
                <a:cs typeface="Calibri Light"/>
              </a:rPr>
              <a:t>insti</a:t>
            </a:r>
            <a:r>
              <a:rPr lang="en-US">
                <a:latin typeface="Avenir Next LT Pro"/>
                <a:cs typeface="Calibri Light"/>
              </a:rPr>
              <a:t> es para </a:t>
            </a:r>
            <a:r>
              <a:rPr lang="en-US" err="1">
                <a:latin typeface="Avenir Next LT Pro"/>
                <a:cs typeface="Calibri Light"/>
              </a:rPr>
              <a:t>aprender</a:t>
            </a:r>
            <a:r>
              <a:rPr lang="en-US">
                <a:latin typeface="Avenir Next LT Pro"/>
                <a:cs typeface="Calibri Light"/>
              </a:rPr>
              <a:t> </a:t>
            </a:r>
          </a:p>
          <a:p>
            <a:r>
              <a:rPr lang="en-US">
                <a:latin typeface="Avenir Next LT Pro"/>
                <a:cs typeface="Calibri Light"/>
              </a:rPr>
              <a:t>Pero, ¿</a:t>
            </a:r>
            <a:r>
              <a:rPr lang="en-US" err="1">
                <a:latin typeface="Avenir Next LT Pro"/>
                <a:cs typeface="Calibri Light"/>
              </a:rPr>
              <a:t>qué</a:t>
            </a:r>
            <a:r>
              <a:rPr lang="en-US">
                <a:latin typeface="Avenir Next LT Pro"/>
                <a:cs typeface="Calibri Light"/>
              </a:rPr>
              <a:t> </a:t>
            </a:r>
            <a:r>
              <a:rPr lang="en-US" err="1">
                <a:latin typeface="Avenir Next LT Pro"/>
                <a:cs typeface="Calibri Light"/>
              </a:rPr>
              <a:t>significa</a:t>
            </a:r>
            <a:r>
              <a:rPr lang="en-US">
                <a:latin typeface="Avenir Next LT Pro"/>
                <a:cs typeface="Calibri Light"/>
              </a:rPr>
              <a:t> </a:t>
            </a:r>
            <a:r>
              <a:rPr lang="en-US" err="1">
                <a:latin typeface="Avenir Next LT Pro"/>
                <a:cs typeface="Calibri Light"/>
              </a:rPr>
              <a:t>esto</a:t>
            </a:r>
            <a:r>
              <a:rPr lang="en-US">
                <a:latin typeface="Avenir Next LT Pro"/>
                <a:cs typeface="Calibri Light"/>
              </a:rPr>
              <a:t> </a:t>
            </a:r>
            <a:r>
              <a:rPr lang="en-US" err="1">
                <a:latin typeface="Avenir Next LT Pro"/>
                <a:cs typeface="Calibri Light"/>
              </a:rPr>
              <a:t>realmente</a:t>
            </a:r>
            <a:r>
              <a:rPr lang="en-US">
                <a:latin typeface="Avenir Next LT Pro"/>
                <a:cs typeface="Calibri Light"/>
              </a:rPr>
              <a:t>? </a:t>
            </a:r>
          </a:p>
          <a:p>
            <a:r>
              <a:rPr lang="en-US">
                <a:latin typeface="Avenir Next LT Pro"/>
                <a:cs typeface="Calibri Light"/>
              </a:rPr>
              <a:t>¿</a:t>
            </a:r>
            <a:r>
              <a:rPr lang="en-US" err="1">
                <a:latin typeface="Avenir Next LT Pro"/>
                <a:cs typeface="Calibri Light"/>
              </a:rPr>
              <a:t>Quieren</a:t>
            </a:r>
            <a:r>
              <a:rPr lang="en-US">
                <a:latin typeface="Avenir Next LT Pro"/>
                <a:cs typeface="Calibri Light"/>
              </a:rPr>
              <a:t> </a:t>
            </a:r>
            <a:r>
              <a:rPr lang="en-US" err="1">
                <a:latin typeface="Avenir Next LT Pro"/>
                <a:cs typeface="Calibri Light"/>
              </a:rPr>
              <a:t>aprender</a:t>
            </a:r>
            <a:r>
              <a:rPr lang="en-US">
                <a:latin typeface="Avenir Next LT Pro"/>
                <a:cs typeface="Calibri Light"/>
              </a:rPr>
              <a:t> solo </a:t>
            </a:r>
            <a:r>
              <a:rPr lang="en-US" err="1">
                <a:latin typeface="Avenir Next LT Pro"/>
                <a:cs typeface="Calibri Light"/>
              </a:rPr>
              <a:t>sumas</a:t>
            </a:r>
            <a:r>
              <a:rPr lang="en-US">
                <a:latin typeface="Avenir Next LT Pro"/>
                <a:cs typeface="Calibri Light"/>
              </a:rPr>
              <a:t> y </a:t>
            </a:r>
            <a:r>
              <a:rPr lang="en-US" err="1">
                <a:latin typeface="Avenir Next LT Pro"/>
                <a:cs typeface="Calibri Light"/>
              </a:rPr>
              <a:t>restas</a:t>
            </a:r>
            <a:r>
              <a:rPr lang="en-US">
                <a:latin typeface="Avenir Next LT Pro"/>
                <a:cs typeface="Calibri Light"/>
              </a:rPr>
              <a:t>, </a:t>
            </a:r>
          </a:p>
          <a:p>
            <a:r>
              <a:rPr lang="en-US">
                <a:latin typeface="Avenir Next LT Pro"/>
                <a:cs typeface="Calibri Light"/>
              </a:rPr>
              <a:t>O </a:t>
            </a:r>
            <a:r>
              <a:rPr lang="en-US" err="1">
                <a:latin typeface="Avenir Next LT Pro"/>
                <a:cs typeface="Calibri Light"/>
              </a:rPr>
              <a:t>cómo</a:t>
            </a:r>
            <a:r>
              <a:rPr lang="en-US">
                <a:latin typeface="Avenir Next LT Pro"/>
                <a:cs typeface="Calibri Light"/>
              </a:rPr>
              <a:t> </a:t>
            </a:r>
            <a:r>
              <a:rPr lang="en-US" err="1">
                <a:latin typeface="Avenir Next LT Pro"/>
                <a:cs typeface="Calibri Light"/>
              </a:rPr>
              <a:t>analizar</a:t>
            </a:r>
            <a:r>
              <a:rPr lang="en-US">
                <a:latin typeface="Avenir Next LT Pro"/>
                <a:cs typeface="Calibri Light"/>
              </a:rPr>
              <a:t> un </a:t>
            </a:r>
            <a:r>
              <a:rPr lang="en-US" err="1">
                <a:latin typeface="Avenir Next LT Pro"/>
                <a:cs typeface="Calibri Light"/>
              </a:rPr>
              <a:t>poema</a:t>
            </a:r>
            <a:r>
              <a:rPr lang="en-US">
                <a:latin typeface="Avenir Next LT Pro"/>
                <a:cs typeface="Calibri Light"/>
              </a:rPr>
              <a:t>? </a:t>
            </a:r>
          </a:p>
          <a:p>
            <a:r>
              <a:rPr lang="en-US">
                <a:latin typeface="Avenir Next LT Pro"/>
                <a:cs typeface="Calibri Light"/>
              </a:rPr>
              <a:t>En </a:t>
            </a:r>
            <a:r>
              <a:rPr lang="en-US" err="1">
                <a:latin typeface="Avenir Next LT Pro"/>
                <a:cs typeface="Calibri Light"/>
              </a:rPr>
              <a:t>realidad</a:t>
            </a:r>
            <a:r>
              <a:rPr lang="en-US">
                <a:latin typeface="Avenir Next LT Pro"/>
                <a:cs typeface="Calibri Light"/>
              </a:rPr>
              <a:t>, </a:t>
            </a:r>
            <a:r>
              <a:rPr lang="en-US" err="1">
                <a:latin typeface="Avenir Next LT Pro"/>
                <a:cs typeface="Calibri Light"/>
              </a:rPr>
              <a:t>aprender</a:t>
            </a:r>
            <a:r>
              <a:rPr lang="en-US">
                <a:latin typeface="Avenir Next LT Pro"/>
                <a:cs typeface="Calibri Light"/>
              </a:rPr>
              <a:t> es </a:t>
            </a:r>
            <a:r>
              <a:rPr lang="en-US" err="1">
                <a:latin typeface="Avenir Next LT Pro"/>
                <a:cs typeface="Calibri Light"/>
              </a:rPr>
              <a:t>mucho</a:t>
            </a:r>
            <a:r>
              <a:rPr lang="en-US">
                <a:latin typeface="Avenir Next LT Pro"/>
                <a:cs typeface="Calibri Light"/>
              </a:rPr>
              <a:t> </a:t>
            </a:r>
            <a:r>
              <a:rPr lang="en-US" err="1">
                <a:latin typeface="Avenir Next LT Pro"/>
                <a:cs typeface="Calibri Light"/>
              </a:rPr>
              <a:t>más</a:t>
            </a:r>
            <a:r>
              <a:rPr lang="en-US">
                <a:latin typeface="Avenir Next LT Pro"/>
                <a:cs typeface="Calibri Light"/>
              </a:rPr>
              <a:t> que </a:t>
            </a:r>
            <a:r>
              <a:rPr lang="en-US" err="1">
                <a:latin typeface="Avenir Next LT Pro"/>
                <a:cs typeface="Calibri Light"/>
              </a:rPr>
              <a:t>esto</a:t>
            </a:r>
            <a:r>
              <a:rPr lang="en-US">
                <a:latin typeface="Avenir Next LT Pro"/>
                <a:cs typeface="Calibri Light"/>
              </a:rPr>
              <a:t>. </a:t>
            </a:r>
          </a:p>
          <a:p>
            <a:endParaRPr lang="en-US">
              <a:latin typeface="Avenir Next LT Pro"/>
            </a:endParaRPr>
          </a:p>
          <a:p>
            <a:r>
              <a:rPr lang="en-US" err="1">
                <a:latin typeface="Avenir Next LT Pro"/>
                <a:cs typeface="Calibri Light"/>
              </a:rPr>
              <a:t>Aprender</a:t>
            </a:r>
            <a:r>
              <a:rPr lang="en-US">
                <a:latin typeface="Avenir Next LT Pro"/>
                <a:cs typeface="Calibri Light"/>
              </a:rPr>
              <a:t> </a:t>
            </a:r>
            <a:r>
              <a:rPr lang="en-US" err="1">
                <a:latin typeface="Avenir Next LT Pro"/>
                <a:cs typeface="Calibri Light"/>
              </a:rPr>
              <a:t>significa</a:t>
            </a:r>
            <a:r>
              <a:rPr lang="en-US">
                <a:latin typeface="Avenir Next LT Pro"/>
                <a:cs typeface="Calibri Light"/>
              </a:rPr>
              <a:t> dolor, </a:t>
            </a:r>
          </a:p>
          <a:p>
            <a:r>
              <a:rPr lang="en-US" err="1">
                <a:latin typeface="Avenir Next LT Pro"/>
                <a:cs typeface="Calibri Light"/>
              </a:rPr>
              <a:t>Aprender</a:t>
            </a:r>
            <a:r>
              <a:rPr lang="en-US">
                <a:latin typeface="Avenir Next LT Pro"/>
                <a:cs typeface="Calibri Light"/>
              </a:rPr>
              <a:t> </a:t>
            </a:r>
            <a:r>
              <a:rPr lang="en-US" err="1">
                <a:latin typeface="Avenir Next LT Pro"/>
                <a:cs typeface="Calibri Light"/>
              </a:rPr>
              <a:t>significa</a:t>
            </a:r>
            <a:r>
              <a:rPr lang="en-US">
                <a:latin typeface="Avenir Next LT Pro"/>
                <a:cs typeface="Calibri Light"/>
              </a:rPr>
              <a:t> </a:t>
            </a:r>
            <a:r>
              <a:rPr lang="en-US" err="1">
                <a:latin typeface="Avenir Next LT Pro"/>
                <a:cs typeface="Calibri Light"/>
              </a:rPr>
              <a:t>pruebas</a:t>
            </a:r>
            <a:r>
              <a:rPr lang="en-US">
                <a:latin typeface="Avenir Next LT Pro"/>
                <a:cs typeface="Calibri Light"/>
              </a:rPr>
              <a:t>. </a:t>
            </a:r>
          </a:p>
          <a:p>
            <a:r>
              <a:rPr lang="en-US" err="1">
                <a:latin typeface="Avenir Next LT Pro"/>
                <a:cs typeface="Calibri Light"/>
              </a:rPr>
              <a:t>Significa</a:t>
            </a:r>
            <a:r>
              <a:rPr lang="en-US">
                <a:latin typeface="Avenir Next LT Pro"/>
                <a:cs typeface="Calibri Light"/>
              </a:rPr>
              <a:t> </a:t>
            </a:r>
            <a:r>
              <a:rPr lang="en-US" err="1">
                <a:latin typeface="Avenir Next LT Pro"/>
                <a:cs typeface="Calibri Light"/>
              </a:rPr>
              <a:t>perder</a:t>
            </a:r>
            <a:r>
              <a:rPr lang="en-US">
                <a:latin typeface="Avenir Next LT Pro"/>
                <a:cs typeface="Calibri Light"/>
              </a:rPr>
              <a:t> amigos,  </a:t>
            </a:r>
          </a:p>
          <a:p>
            <a:r>
              <a:rPr lang="en-US" err="1">
                <a:latin typeface="Avenir Next LT Pro"/>
                <a:cs typeface="Calibri Light"/>
              </a:rPr>
              <a:t>Significa</a:t>
            </a:r>
            <a:r>
              <a:rPr lang="en-US">
                <a:latin typeface="Avenir Next LT Pro"/>
                <a:cs typeface="Calibri Light"/>
              </a:rPr>
              <a:t> </a:t>
            </a:r>
            <a:r>
              <a:rPr lang="en-US" err="1">
                <a:latin typeface="Avenir Next LT Pro"/>
                <a:cs typeface="Calibri Light"/>
              </a:rPr>
              <a:t>manterse</a:t>
            </a:r>
            <a:r>
              <a:rPr lang="en-US">
                <a:latin typeface="Avenir Next LT Pro"/>
                <a:cs typeface="Calibri Light"/>
              </a:rPr>
              <a:t> </a:t>
            </a:r>
            <a:r>
              <a:rPr lang="en-US" err="1">
                <a:latin typeface="Avenir Next LT Pro"/>
                <a:cs typeface="Calibri Light"/>
              </a:rPr>
              <a:t>fuerte</a:t>
            </a:r>
            <a:r>
              <a:rPr lang="en-US">
                <a:latin typeface="Avenir Next LT Pro"/>
                <a:cs typeface="Calibri Light"/>
              </a:rPr>
              <a:t>. </a:t>
            </a:r>
          </a:p>
          <a:p>
            <a:r>
              <a:rPr lang="en-US">
                <a:latin typeface="Avenir Next LT Pro"/>
                <a:cs typeface="Calibri Light"/>
              </a:rPr>
              <a:t>Hay </a:t>
            </a:r>
            <a:r>
              <a:rPr lang="en-US" err="1">
                <a:latin typeface="Avenir Next LT Pro"/>
                <a:cs typeface="Calibri Light"/>
              </a:rPr>
              <a:t>desafíos</a:t>
            </a:r>
            <a:r>
              <a:rPr lang="en-US">
                <a:latin typeface="Avenir Next LT Pro"/>
                <a:cs typeface="Calibri Light"/>
              </a:rPr>
              <a:t> que </a:t>
            </a:r>
            <a:r>
              <a:rPr lang="en-US" err="1">
                <a:latin typeface="Avenir Next LT Pro"/>
                <a:cs typeface="Calibri Light"/>
              </a:rPr>
              <a:t>luchar</a:t>
            </a:r>
            <a:r>
              <a:rPr lang="en-US">
                <a:latin typeface="Avenir Next LT Pro"/>
                <a:cs typeface="Calibri Light"/>
              </a:rPr>
              <a:t> </a:t>
            </a:r>
          </a:p>
          <a:p>
            <a:r>
              <a:rPr lang="en-US">
                <a:latin typeface="Avenir Next LT Pro"/>
                <a:cs typeface="Calibri Light"/>
              </a:rPr>
              <a:t>Y </a:t>
            </a:r>
            <a:r>
              <a:rPr lang="en-US" err="1">
                <a:latin typeface="Avenir Next LT Pro"/>
                <a:cs typeface="Calibri Light"/>
              </a:rPr>
              <a:t>luchas</a:t>
            </a:r>
            <a:r>
              <a:rPr lang="en-US">
                <a:latin typeface="Avenir Next LT Pro"/>
                <a:cs typeface="Calibri Light"/>
              </a:rPr>
              <a:t> que </a:t>
            </a:r>
            <a:r>
              <a:rPr lang="en-US" err="1">
                <a:latin typeface="Avenir Next LT Pro"/>
                <a:cs typeface="Calibri Light"/>
              </a:rPr>
              <a:t>superar</a:t>
            </a:r>
            <a:r>
              <a:rPr lang="en-US">
                <a:latin typeface="Avenir Next LT Pro"/>
                <a:cs typeface="Calibri Light"/>
              </a:rPr>
              <a:t>. </a:t>
            </a:r>
          </a:p>
          <a:p>
            <a:endParaRPr lang="en-US">
              <a:latin typeface="Avenir Next LT Pro"/>
            </a:endParaRPr>
          </a:p>
          <a:p>
            <a:r>
              <a:rPr lang="en-US">
                <a:latin typeface="Avenir Next LT Pro"/>
                <a:cs typeface="Calibri Light"/>
              </a:rPr>
              <a:t>Pero luego hay </a:t>
            </a:r>
            <a:r>
              <a:rPr lang="en-US" err="1">
                <a:latin typeface="Avenir Next LT Pro"/>
                <a:cs typeface="Calibri Light"/>
              </a:rPr>
              <a:t>otranto</a:t>
            </a:r>
            <a:r>
              <a:rPr lang="en-US">
                <a:latin typeface="Avenir Next LT Pro"/>
                <a:cs typeface="Calibri Light"/>
              </a:rPr>
              <a:t> </a:t>
            </a:r>
            <a:r>
              <a:rPr lang="en-US" err="1">
                <a:latin typeface="Avenir Next LT Pro"/>
                <a:cs typeface="Calibri Light"/>
              </a:rPr>
              <a:t>cara</a:t>
            </a:r>
            <a:r>
              <a:rPr lang="en-US">
                <a:latin typeface="Avenir Next LT Pro"/>
                <a:cs typeface="Calibri Light"/>
              </a:rPr>
              <a:t> del </a:t>
            </a:r>
            <a:r>
              <a:rPr lang="en-US" err="1">
                <a:latin typeface="Avenir Next LT Pro"/>
                <a:cs typeface="Calibri Light"/>
              </a:rPr>
              <a:t>aprendizaje</a:t>
            </a:r>
            <a:r>
              <a:rPr lang="en-US">
                <a:latin typeface="Avenir Next LT Pro"/>
                <a:cs typeface="Calibri Light"/>
              </a:rPr>
              <a:t>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vez</a:t>
            </a:r>
            <a:r>
              <a:rPr lang="en-US">
                <a:latin typeface="Avenir Next LT Pro"/>
                <a:cs typeface="Calibri Light"/>
              </a:rPr>
              <a:t> </a:t>
            </a:r>
            <a:r>
              <a:rPr lang="en-US" err="1">
                <a:latin typeface="Avenir Next LT Pro"/>
                <a:cs typeface="Calibri Light"/>
              </a:rPr>
              <a:t>más</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parte</a:t>
            </a:r>
            <a:r>
              <a:rPr lang="en-US">
                <a:latin typeface="Avenir Next LT Pro"/>
                <a:cs typeface="Calibri Light"/>
              </a:rPr>
              <a:t> </a:t>
            </a:r>
            <a:r>
              <a:rPr lang="en-US" err="1">
                <a:latin typeface="Avenir Next LT Pro"/>
                <a:cs typeface="Calibri Light"/>
              </a:rPr>
              <a:t>donde</a:t>
            </a:r>
            <a:r>
              <a:rPr lang="en-US">
                <a:latin typeface="Avenir Next LT Pro"/>
                <a:cs typeface="Calibri Light"/>
              </a:rPr>
              <a:t> </a:t>
            </a:r>
            <a:r>
              <a:rPr lang="en-US" err="1">
                <a:latin typeface="Avenir Next LT Pro"/>
                <a:cs typeface="Calibri Light"/>
              </a:rPr>
              <a:t>aprendes</a:t>
            </a:r>
            <a:r>
              <a:rPr lang="en-US">
                <a:latin typeface="Avenir Next LT Pro"/>
                <a:cs typeface="Calibri Light"/>
              </a:rPr>
              <a:t> a </a:t>
            </a:r>
            <a:r>
              <a:rPr lang="en-US" err="1">
                <a:latin typeface="Avenir Next LT Pro"/>
                <a:cs typeface="Calibri Light"/>
              </a:rPr>
              <a:t>perdonar</a:t>
            </a:r>
            <a:r>
              <a:rPr lang="en-US">
                <a:latin typeface="Avenir Next LT Pro"/>
                <a:cs typeface="Calibri Light"/>
              </a:rPr>
              <a:t>,  </a:t>
            </a:r>
          </a:p>
          <a:p>
            <a:r>
              <a:rPr lang="en-US" err="1">
                <a:latin typeface="Avenir Next LT Pro"/>
                <a:cs typeface="Calibri Light"/>
              </a:rPr>
              <a:t>Olvidar</a:t>
            </a:r>
            <a:r>
              <a:rPr lang="en-US">
                <a:latin typeface="Avenir Next LT Pro"/>
                <a:cs typeface="Calibri Light"/>
              </a:rPr>
              <a:t> y </a:t>
            </a:r>
            <a:r>
              <a:rPr lang="en-US" err="1">
                <a:latin typeface="Avenir Next LT Pro"/>
                <a:cs typeface="Calibri Light"/>
              </a:rPr>
              <a:t>seguir</a:t>
            </a:r>
            <a:r>
              <a:rPr lang="en-US">
                <a:latin typeface="Avenir Next LT Pro"/>
                <a:cs typeface="Calibri Light"/>
              </a:rPr>
              <a:t> </a:t>
            </a:r>
            <a:r>
              <a:rPr lang="en-US" err="1">
                <a:latin typeface="Avenir Next LT Pro"/>
                <a:cs typeface="Calibri Light"/>
              </a:rPr>
              <a:t>adelante</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parte</a:t>
            </a:r>
            <a:r>
              <a:rPr lang="en-US">
                <a:latin typeface="Avenir Next LT Pro"/>
                <a:cs typeface="Calibri Light"/>
              </a:rPr>
              <a:t> </a:t>
            </a:r>
            <a:r>
              <a:rPr lang="en-US" err="1">
                <a:latin typeface="Avenir Next LT Pro"/>
                <a:cs typeface="Calibri Light"/>
              </a:rPr>
              <a:t>donde</a:t>
            </a:r>
            <a:r>
              <a:rPr lang="en-US">
                <a:latin typeface="Avenir Next LT Pro"/>
                <a:cs typeface="Calibri Light"/>
              </a:rPr>
              <a:t> dos </a:t>
            </a:r>
            <a:r>
              <a:rPr lang="en-US" err="1">
                <a:latin typeface="Avenir Next LT Pro"/>
                <a:cs typeface="Calibri Light"/>
              </a:rPr>
              <a:t>extrañeros</a:t>
            </a:r>
            <a:r>
              <a:rPr lang="en-US">
                <a:latin typeface="Avenir Next LT Pro"/>
                <a:cs typeface="Calibri Light"/>
              </a:rPr>
              <a:t> se </a:t>
            </a:r>
            <a:r>
              <a:rPr lang="en-US" err="1">
                <a:latin typeface="Avenir Next LT Pro"/>
                <a:cs typeface="Calibri Light"/>
              </a:rPr>
              <a:t>hacen</a:t>
            </a:r>
            <a:r>
              <a:rPr lang="en-US">
                <a:latin typeface="Avenir Next LT Pro"/>
                <a:cs typeface="Calibri Light"/>
              </a:rPr>
              <a:t> amigos  </a:t>
            </a:r>
          </a:p>
          <a:p>
            <a:r>
              <a:rPr lang="en-US">
                <a:latin typeface="Avenir Next LT Pro"/>
                <a:cs typeface="Calibri Light"/>
              </a:rPr>
              <a:t>Y </a:t>
            </a:r>
            <a:r>
              <a:rPr lang="en-US" err="1">
                <a:latin typeface="Avenir Next LT Pro"/>
                <a:cs typeface="Calibri Light"/>
              </a:rPr>
              <a:t>aprendes</a:t>
            </a:r>
            <a:r>
              <a:rPr lang="en-US">
                <a:latin typeface="Avenir Next LT Pro"/>
                <a:cs typeface="Calibri Light"/>
              </a:rPr>
              <a:t> a </a:t>
            </a:r>
            <a:r>
              <a:rPr lang="en-US" err="1">
                <a:latin typeface="Avenir Next LT Pro"/>
                <a:cs typeface="Calibri Light"/>
              </a:rPr>
              <a:t>apoyarlos</a:t>
            </a:r>
            <a:r>
              <a:rPr lang="en-US">
                <a:latin typeface="Avenir Next LT Pro"/>
                <a:cs typeface="Calibri Light"/>
              </a:rPr>
              <a:t> y </a:t>
            </a:r>
            <a:r>
              <a:rPr lang="en-US" err="1">
                <a:latin typeface="Avenir Next LT Pro"/>
                <a:cs typeface="Calibri Light"/>
              </a:rPr>
              <a:t>escucharlos</a:t>
            </a:r>
            <a:r>
              <a:rPr lang="en-US">
                <a:latin typeface="Avenir Next LT Pro"/>
                <a:cs typeface="Calibri Light"/>
              </a:rPr>
              <a:t>. </a:t>
            </a:r>
          </a:p>
          <a:p>
            <a:endParaRPr lang="en-US">
              <a:latin typeface="Avenir Next LT Pro"/>
            </a:endParaRPr>
          </a:p>
          <a:p>
            <a:r>
              <a:rPr lang="en-US">
                <a:latin typeface="Avenir Next LT Pro"/>
                <a:cs typeface="Calibri Light"/>
              </a:rPr>
              <a:t>Y </a:t>
            </a:r>
            <a:r>
              <a:rPr lang="en-US" err="1">
                <a:latin typeface="Avenir Next LT Pro"/>
                <a:cs typeface="Calibri Light"/>
              </a:rPr>
              <a:t>así</a:t>
            </a:r>
            <a:r>
              <a:rPr lang="en-US">
                <a:latin typeface="Avenir Next LT Pro"/>
                <a:cs typeface="Calibri Light"/>
              </a:rPr>
              <a:t>, al final, </a:t>
            </a:r>
            <a:r>
              <a:rPr lang="en-US" err="1">
                <a:latin typeface="Avenir Next LT Pro"/>
                <a:cs typeface="Calibri Light"/>
              </a:rPr>
              <a:t>aprender</a:t>
            </a:r>
            <a:r>
              <a:rPr lang="en-US">
                <a:latin typeface="Avenir Next LT Pro"/>
                <a:cs typeface="Calibri Light"/>
              </a:rPr>
              <a:t> </a:t>
            </a:r>
            <a:r>
              <a:rPr lang="en-US" err="1">
                <a:latin typeface="Avenir Next LT Pro"/>
                <a:cs typeface="Calibri Light"/>
              </a:rPr>
              <a:t>significa</a:t>
            </a:r>
            <a:r>
              <a:rPr lang="en-US">
                <a:latin typeface="Avenir Next LT Pro"/>
                <a:cs typeface="Calibri Light"/>
              </a:rPr>
              <a:t> </a:t>
            </a:r>
            <a:r>
              <a:rPr lang="en-US" err="1">
                <a:latin typeface="Avenir Next LT Pro"/>
                <a:cs typeface="Calibri Light"/>
              </a:rPr>
              <a:t>mucho</a:t>
            </a:r>
            <a:r>
              <a:rPr lang="en-US">
                <a:latin typeface="Avenir Next LT Pro"/>
                <a:cs typeface="Calibri Light"/>
              </a:rPr>
              <a:t> </a:t>
            </a:r>
            <a:r>
              <a:rPr lang="en-US" err="1">
                <a:latin typeface="Avenir Next LT Pro"/>
                <a:cs typeface="Calibri Light"/>
              </a:rPr>
              <a:t>más</a:t>
            </a:r>
            <a:r>
              <a:rPr lang="en-US">
                <a:latin typeface="Avenir Next LT Pro"/>
                <a:cs typeface="Calibri Light"/>
              </a:rPr>
              <a:t> </a:t>
            </a:r>
          </a:p>
          <a:p>
            <a:r>
              <a:rPr lang="en-US">
                <a:latin typeface="Avenir Next LT Pro"/>
                <a:cs typeface="Calibri Light"/>
              </a:rPr>
              <a:t>Que </a:t>
            </a:r>
            <a:r>
              <a:rPr lang="en-US" err="1">
                <a:latin typeface="Avenir Next LT Pro"/>
                <a:cs typeface="Calibri Light"/>
              </a:rPr>
              <a:t>escuchar</a:t>
            </a:r>
            <a:r>
              <a:rPr lang="en-US">
                <a:latin typeface="Avenir Next LT Pro"/>
                <a:cs typeface="Calibri Light"/>
              </a:rPr>
              <a:t> </a:t>
            </a:r>
            <a:r>
              <a:rPr lang="en-US" err="1">
                <a:latin typeface="Avenir Next LT Pro"/>
                <a:cs typeface="Calibri Light"/>
              </a:rPr>
              <a:t>hablar</a:t>
            </a:r>
            <a:r>
              <a:rPr lang="en-US">
                <a:latin typeface="Avenir Next LT Pro"/>
                <a:cs typeface="Calibri Light"/>
              </a:rPr>
              <a:t> a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profesores</a:t>
            </a:r>
            <a:r>
              <a:rPr lang="en-US">
                <a:latin typeface="Avenir Next LT Pro"/>
                <a:cs typeface="Calibri Light"/>
              </a:rPr>
              <a:t>. </a:t>
            </a:r>
          </a:p>
          <a:p>
            <a:r>
              <a:rPr lang="en-US" err="1">
                <a:latin typeface="Avenir Next LT Pro"/>
                <a:cs typeface="Calibri Light"/>
              </a:rPr>
              <a:t>Significa</a:t>
            </a:r>
            <a:r>
              <a:rPr lang="en-US">
                <a:latin typeface="Avenir Next LT Pro"/>
                <a:cs typeface="Calibri Light"/>
              </a:rPr>
              <a:t> amor, </a:t>
            </a:r>
            <a:r>
              <a:rPr lang="en-US" err="1">
                <a:latin typeface="Avenir Next LT Pro"/>
                <a:cs typeface="Calibri Light"/>
              </a:rPr>
              <a:t>respecto</a:t>
            </a:r>
            <a:r>
              <a:rPr lang="en-US">
                <a:latin typeface="Avenir Next LT Pro"/>
                <a:cs typeface="Calibri Light"/>
              </a:rPr>
              <a:t> y </a:t>
            </a:r>
            <a:r>
              <a:rPr lang="en-US" err="1">
                <a:latin typeface="Avenir Next LT Pro"/>
                <a:cs typeface="Calibri Light"/>
              </a:rPr>
              <a:t>confianza</a:t>
            </a:r>
            <a:r>
              <a:rPr lang="en-US">
                <a:latin typeface="Avenir Next LT Pro"/>
                <a:cs typeface="Calibri Light"/>
              </a:rPr>
              <a:t> para </a:t>
            </a:r>
          </a:p>
          <a:p>
            <a:r>
              <a:rPr lang="en-US">
                <a:latin typeface="Avenir Next LT Pro"/>
                <a:cs typeface="Calibri Light"/>
              </a:rPr>
              <a:t>Hacer lo que </a:t>
            </a:r>
            <a:r>
              <a:rPr lang="en-US" err="1">
                <a:latin typeface="Avenir Next LT Pro"/>
                <a:cs typeface="Calibri Light"/>
              </a:rPr>
              <a:t>mejor</a:t>
            </a:r>
            <a:r>
              <a:rPr lang="en-US">
                <a:latin typeface="Avenir Next LT Pro"/>
                <a:cs typeface="Calibri Light"/>
              </a:rPr>
              <a:t> sabes </a:t>
            </a:r>
            <a:r>
              <a:rPr lang="en-US" err="1">
                <a:latin typeface="Avenir Next LT Pro"/>
                <a:cs typeface="Calibri Light"/>
              </a:rPr>
              <a:t>hacer</a:t>
            </a:r>
            <a:r>
              <a:rPr lang="en-US">
                <a:latin typeface="Avenir Next LT Pro"/>
                <a:cs typeface="Calibri Light"/>
              </a:rPr>
              <a:t>. </a:t>
            </a:r>
          </a:p>
        </p:txBody>
      </p:sp>
      <p:sp>
        <p:nvSpPr>
          <p:cNvPr id="5" name="Text Placeholder 4">
            <a:extLst>
              <a:ext uri="{FF2B5EF4-FFF2-40B4-BE49-F238E27FC236}">
                <a16:creationId xmlns:a16="http://schemas.microsoft.com/office/drawing/2014/main" id="{49B4127C-4129-753E-E31A-72B791C189FC}"/>
              </a:ext>
            </a:extLst>
          </p:cNvPr>
          <p:cNvSpPr>
            <a:spLocks noGrp="1"/>
          </p:cNvSpPr>
          <p:nvPr>
            <p:ph type="body" sz="quarter" idx="13"/>
          </p:nvPr>
        </p:nvSpPr>
        <p:spPr>
          <a:xfrm>
            <a:off x="5261257" y="2522001"/>
            <a:ext cx="2696481" cy="600164"/>
          </a:xfrm>
        </p:spPr>
        <p:txBody>
          <a:bodyPr/>
          <a:lstStyle/>
          <a:p>
            <a:r>
              <a:rPr lang="en-US"/>
              <a:t>There was nice cadence to this poem and it made great use of repetition. We liked the insights into learning.</a:t>
            </a:r>
          </a:p>
        </p:txBody>
      </p:sp>
      <p:sp>
        <p:nvSpPr>
          <p:cNvPr id="6" name="Text Placeholder 5">
            <a:extLst>
              <a:ext uri="{FF2B5EF4-FFF2-40B4-BE49-F238E27FC236}">
                <a16:creationId xmlns:a16="http://schemas.microsoft.com/office/drawing/2014/main" id="{BC88FAA5-E8FA-2A7C-5DC1-628F9749020A}"/>
              </a:ext>
            </a:extLst>
          </p:cNvPr>
          <p:cNvSpPr>
            <a:spLocks noGrp="1"/>
          </p:cNvSpPr>
          <p:nvPr>
            <p:ph type="body" sz="quarter" idx="14"/>
          </p:nvPr>
        </p:nvSpPr>
        <p:spPr>
          <a:xfrm>
            <a:off x="5261257" y="1506905"/>
            <a:ext cx="2696481" cy="578069"/>
          </a:xfrm>
        </p:spPr>
        <p:txBody>
          <a:bodyPr vert="horz" lIns="91440" tIns="45720" rIns="91440" bIns="45720" rtlCol="0" anchor="t">
            <a:normAutofit lnSpcReduction="10000"/>
          </a:bodyPr>
          <a:lstStyle/>
          <a:p>
            <a:r>
              <a:rPr lang="en-US">
                <a:latin typeface="Avenir Next LT Pro"/>
                <a:cs typeface="Calibri Light"/>
              </a:rPr>
              <a:t>Archbishop Blanch C of E High School</a:t>
            </a:r>
          </a:p>
          <a:p>
            <a:endParaRPr lang="en-US">
              <a:latin typeface="Avenir Next LT Pro"/>
            </a:endParaRPr>
          </a:p>
          <a:p>
            <a:r>
              <a:rPr lang="en-US" b="1">
                <a:latin typeface="Avenir Next LT Pro"/>
                <a:cs typeface="Calibri Light"/>
              </a:rPr>
              <a:t>Spanish</a:t>
            </a:r>
          </a:p>
        </p:txBody>
      </p:sp>
      <p:sp>
        <p:nvSpPr>
          <p:cNvPr id="9" name="Text Placeholder 10">
            <a:extLst>
              <a:ext uri="{FF2B5EF4-FFF2-40B4-BE49-F238E27FC236}">
                <a16:creationId xmlns:a16="http://schemas.microsoft.com/office/drawing/2014/main" id="{2A967676-9681-0C89-6C73-6CCD36EF9956}"/>
              </a:ext>
            </a:extLst>
          </p:cNvPr>
          <p:cNvSpPr txBox="1">
            <a:spLocks/>
          </p:cNvSpPr>
          <p:nvPr/>
        </p:nvSpPr>
        <p:spPr>
          <a:xfrm>
            <a:off x="5261256" y="2273782"/>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26118249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7AFD9B-986A-1566-C59B-BDBBE4F8AE34}"/>
              </a:ext>
            </a:extLst>
          </p:cNvPr>
          <p:cNvSpPr>
            <a:spLocks noGrp="1"/>
          </p:cNvSpPr>
          <p:nvPr>
            <p:ph type="body" sz="quarter" idx="21"/>
          </p:nvPr>
        </p:nvSpPr>
        <p:spPr>
          <a:xfrm>
            <a:off x="1283014" y="1640171"/>
            <a:ext cx="7982905" cy="2663497"/>
          </a:xfrm>
        </p:spPr>
        <p:txBody>
          <a:bodyPr vert="horz" lIns="91440" tIns="45720" rIns="91440" bIns="45720" numCol="2" spcCol="216000" rtlCol="0" anchor="t">
            <a:normAutofit lnSpcReduction="10000"/>
          </a:bodyPr>
          <a:lstStyle/>
          <a:p>
            <a:r>
              <a:rPr lang="en-US" err="1">
                <a:latin typeface="Avenir Next LT Pro"/>
                <a:cs typeface="Calibri Light"/>
              </a:rPr>
              <a:t>Mientras</a:t>
            </a:r>
            <a:r>
              <a:rPr lang="en-US">
                <a:latin typeface="Avenir Next LT Pro"/>
                <a:cs typeface="Calibri Light"/>
              </a:rPr>
              <a:t> </a:t>
            </a:r>
            <a:r>
              <a:rPr lang="en-US" err="1">
                <a:latin typeface="Avenir Next LT Pro"/>
                <a:cs typeface="Calibri Light"/>
              </a:rPr>
              <a:t>doy</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pasos </a:t>
            </a:r>
            <a:r>
              <a:rPr lang="en-US" err="1">
                <a:latin typeface="Avenir Next LT Pro"/>
                <a:cs typeface="Calibri Light"/>
              </a:rPr>
              <a:t>por</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camino</a:t>
            </a:r>
            <a:r>
              <a:rPr lang="en-US">
                <a:latin typeface="Avenir Next LT Pro"/>
                <a:cs typeface="Calibri Light"/>
              </a:rPr>
              <a:t> de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recuerdos</a:t>
            </a:r>
            <a:r>
              <a:rPr lang="en-US">
                <a:latin typeface="Avenir Next LT Pro"/>
                <a:cs typeface="Calibri Light"/>
              </a:rPr>
              <a:t>,</a:t>
            </a:r>
          </a:p>
          <a:p>
            <a:r>
              <a:rPr lang="en-US">
                <a:latin typeface="Avenir Next LT Pro"/>
                <a:cs typeface="Calibri Light"/>
              </a:rPr>
              <a:t>El </a:t>
            </a:r>
            <a:r>
              <a:rPr lang="en-US" err="1">
                <a:latin typeface="Avenir Next LT Pro"/>
                <a:cs typeface="Calibri Light"/>
              </a:rPr>
              <a:t>camino</a:t>
            </a:r>
            <a:r>
              <a:rPr lang="en-US">
                <a:latin typeface="Avenir Next LT Pro"/>
                <a:cs typeface="Calibri Light"/>
              </a:rPr>
              <a:t> es recto, </a:t>
            </a:r>
            <a:r>
              <a:rPr lang="en-US" err="1">
                <a:latin typeface="Avenir Next LT Pro"/>
                <a:cs typeface="Calibri Light"/>
              </a:rPr>
              <a:t>fácil</a:t>
            </a:r>
            <a:r>
              <a:rPr lang="en-US">
                <a:latin typeface="Avenir Next LT Pro"/>
                <a:cs typeface="Calibri Light"/>
              </a:rPr>
              <a:t> y claro. </a:t>
            </a:r>
          </a:p>
          <a:p>
            <a:r>
              <a:rPr lang="en-US" err="1">
                <a:latin typeface="Avenir Next LT Pro"/>
                <a:cs typeface="Calibri Light"/>
              </a:rPr>
              <a:t>Siento</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calor</a:t>
            </a:r>
            <a:r>
              <a:rPr lang="en-US">
                <a:latin typeface="Avenir Next LT Pro"/>
                <a:cs typeface="Calibri Light"/>
              </a:rPr>
              <a:t> de la </a:t>
            </a:r>
            <a:r>
              <a:rPr lang="en-US" err="1">
                <a:latin typeface="Avenir Next LT Pro"/>
                <a:cs typeface="Calibri Light"/>
              </a:rPr>
              <a:t>infancia</a:t>
            </a:r>
            <a:r>
              <a:rPr lang="en-US">
                <a:latin typeface="Avenir Next LT Pro"/>
                <a:cs typeface="Calibri Light"/>
              </a:rPr>
              <a:t> </a:t>
            </a:r>
            <a:r>
              <a:rPr lang="en-US" err="1">
                <a:latin typeface="Avenir Next LT Pro"/>
                <a:cs typeface="Calibri Light"/>
              </a:rPr>
              <a:t>filtrarse</a:t>
            </a:r>
            <a:r>
              <a:rPr lang="en-US">
                <a:latin typeface="Avenir Next LT Pro"/>
                <a:cs typeface="Calibri Light"/>
              </a:rPr>
              <a:t> </a:t>
            </a:r>
            <a:r>
              <a:rPr lang="en-US" err="1">
                <a:latin typeface="Avenir Next LT Pro"/>
                <a:cs typeface="Calibri Light"/>
              </a:rPr>
              <a:t>profundamente</a:t>
            </a:r>
            <a:r>
              <a:rPr lang="en-US">
                <a:latin typeface="Avenir Next LT Pro"/>
                <a:cs typeface="Calibri Light"/>
              </a:rPr>
              <a:t> </a:t>
            </a:r>
            <a:r>
              <a:rPr lang="en-US" err="1">
                <a:latin typeface="Avenir Next LT Pro"/>
                <a:cs typeface="Calibri Light"/>
              </a:rPr>
              <a:t>en</a:t>
            </a:r>
            <a:r>
              <a:rPr lang="en-US">
                <a:latin typeface="Avenir Next LT Pro"/>
                <a:cs typeface="Calibri Light"/>
              </a:rPr>
              <a:t> mi </a:t>
            </a:r>
            <a:r>
              <a:rPr lang="en-US" err="1">
                <a:latin typeface="Avenir Next LT Pro"/>
                <a:cs typeface="Calibri Light"/>
              </a:rPr>
              <a:t>cerebro</a:t>
            </a:r>
            <a:r>
              <a:rPr lang="en-US">
                <a:latin typeface="Avenir Next LT Pro"/>
                <a:cs typeface="Calibri Light"/>
              </a:rPr>
              <a:t>, </a:t>
            </a:r>
          </a:p>
          <a:p>
            <a:r>
              <a:rPr lang="en-US">
                <a:latin typeface="Avenir Next LT Pro"/>
                <a:cs typeface="Calibri Light"/>
              </a:rPr>
              <a:t>No </a:t>
            </a:r>
            <a:r>
              <a:rPr lang="en-US" err="1">
                <a:latin typeface="Avenir Next LT Pro"/>
                <a:cs typeface="Calibri Light"/>
              </a:rPr>
              <a:t>tengo</a:t>
            </a:r>
            <a:r>
              <a:rPr lang="en-US">
                <a:latin typeface="Avenir Next LT Pro"/>
                <a:cs typeface="Calibri Light"/>
              </a:rPr>
              <a:t> nada que </a:t>
            </a:r>
            <a:r>
              <a:rPr lang="en-US" err="1">
                <a:latin typeface="Avenir Next LT Pro"/>
                <a:cs typeface="Calibri Light"/>
              </a:rPr>
              <a:t>perder</a:t>
            </a:r>
            <a:r>
              <a:rPr lang="en-US">
                <a:latin typeface="Avenir Next LT Pro"/>
                <a:cs typeface="Calibri Light"/>
              </a:rPr>
              <a:t> </a:t>
            </a:r>
            <a:r>
              <a:rPr lang="en-US" err="1">
                <a:latin typeface="Avenir Next LT Pro"/>
                <a:cs typeface="Calibri Light"/>
              </a:rPr>
              <a:t>ni</a:t>
            </a:r>
            <a:r>
              <a:rPr lang="en-US">
                <a:latin typeface="Avenir Next LT Pro"/>
                <a:cs typeface="Calibri Light"/>
              </a:rPr>
              <a:t> nada que </a:t>
            </a:r>
            <a:r>
              <a:rPr lang="en-US" err="1">
                <a:latin typeface="Avenir Next LT Pro"/>
                <a:cs typeface="Calibri Light"/>
              </a:rPr>
              <a:t>temer</a:t>
            </a:r>
            <a:r>
              <a:rPr lang="en-US">
                <a:latin typeface="Avenir Next LT Pro"/>
                <a:cs typeface="Calibri Light"/>
              </a:rPr>
              <a:t>. </a:t>
            </a:r>
          </a:p>
          <a:p>
            <a:endParaRPr lang="en-US">
              <a:latin typeface="Avenir Next LT Pro"/>
            </a:endParaRPr>
          </a:p>
          <a:p>
            <a:r>
              <a:rPr lang="en-US" err="1">
                <a:latin typeface="Avenir Next LT Pro"/>
                <a:cs typeface="Calibri Light"/>
              </a:rPr>
              <a:t>Mientras</a:t>
            </a:r>
            <a:r>
              <a:rPr lang="en-US">
                <a:latin typeface="Avenir Next LT Pro"/>
                <a:cs typeface="Calibri Light"/>
              </a:rPr>
              <a:t> </a:t>
            </a:r>
            <a:r>
              <a:rPr lang="en-US" err="1">
                <a:latin typeface="Avenir Next LT Pro"/>
                <a:cs typeface="Calibri Light"/>
              </a:rPr>
              <a:t>el</a:t>
            </a:r>
            <a:r>
              <a:rPr lang="en-US">
                <a:latin typeface="Avenir Next LT Pro"/>
                <a:cs typeface="Calibri Light"/>
              </a:rPr>
              <a:t> sol </a:t>
            </a:r>
            <a:r>
              <a:rPr lang="en-US" err="1">
                <a:latin typeface="Avenir Next LT Pro"/>
                <a:cs typeface="Calibri Light"/>
              </a:rPr>
              <a:t>brilla</a:t>
            </a:r>
            <a:r>
              <a:rPr lang="en-US">
                <a:latin typeface="Avenir Next LT Pro"/>
                <a:cs typeface="Calibri Light"/>
              </a:rPr>
              <a:t>, </a:t>
            </a:r>
          </a:p>
          <a:p>
            <a:r>
              <a:rPr lang="en-US" err="1">
                <a:latin typeface="Avenir Next LT Pro"/>
                <a:cs typeface="Calibri Light"/>
              </a:rPr>
              <a:t>Iluminando</a:t>
            </a:r>
            <a:r>
              <a:rPr lang="en-US">
                <a:latin typeface="Avenir Next LT Pro"/>
                <a:cs typeface="Calibri Light"/>
              </a:rPr>
              <a:t> las </a:t>
            </a:r>
            <a:r>
              <a:rPr lang="en-US" err="1">
                <a:latin typeface="Avenir Next LT Pro"/>
                <a:cs typeface="Calibri Light"/>
              </a:rPr>
              <a:t>imágenes</a:t>
            </a:r>
            <a:r>
              <a:rPr lang="en-US">
                <a:latin typeface="Avenir Next LT Pro"/>
                <a:cs typeface="Calibri Light"/>
              </a:rPr>
              <a:t> que me </a:t>
            </a:r>
            <a:r>
              <a:rPr lang="en-US" err="1">
                <a:latin typeface="Avenir Next LT Pro"/>
                <a:cs typeface="Calibri Light"/>
              </a:rPr>
              <a:t>rodean</a:t>
            </a:r>
            <a:r>
              <a:rPr lang="en-US">
                <a:latin typeface="Avenir Next LT Pro"/>
                <a:cs typeface="Calibri Light"/>
              </a:rPr>
              <a:t>. </a:t>
            </a:r>
          </a:p>
          <a:p>
            <a:r>
              <a:rPr lang="en-US" err="1">
                <a:latin typeface="Avenir Next LT Pro"/>
                <a:cs typeface="Calibri Light"/>
              </a:rPr>
              <a:t>Todas</a:t>
            </a:r>
            <a:r>
              <a:rPr lang="en-US">
                <a:latin typeface="Avenir Next LT Pro"/>
                <a:cs typeface="Calibri Light"/>
              </a:rPr>
              <a:t> mis </a:t>
            </a:r>
            <a:r>
              <a:rPr lang="en-US" err="1">
                <a:latin typeface="Avenir Next LT Pro"/>
                <a:cs typeface="Calibri Light"/>
              </a:rPr>
              <a:t>preocupaciones</a:t>
            </a:r>
            <a:r>
              <a:rPr lang="en-US">
                <a:latin typeface="Avenir Next LT Pro"/>
                <a:cs typeface="Calibri Light"/>
              </a:rPr>
              <a:t> se </a:t>
            </a:r>
            <a:r>
              <a:rPr lang="en-US" err="1">
                <a:latin typeface="Avenir Next LT Pro"/>
                <a:cs typeface="Calibri Light"/>
              </a:rPr>
              <a:t>sienten</a:t>
            </a:r>
            <a:r>
              <a:rPr lang="en-US">
                <a:latin typeface="Avenir Next LT Pro"/>
                <a:cs typeface="Calibri Light"/>
              </a:rPr>
              <a:t> </a:t>
            </a:r>
            <a:r>
              <a:rPr lang="en-US" err="1">
                <a:latin typeface="Avenir Next LT Pro"/>
                <a:cs typeface="Calibri Light"/>
              </a:rPr>
              <a:t>ligeras</a:t>
            </a:r>
            <a:r>
              <a:rPr lang="en-US">
                <a:latin typeface="Avenir Next LT Pro"/>
                <a:cs typeface="Calibri Light"/>
              </a:rPr>
              <a:t>, </a:t>
            </a:r>
          </a:p>
          <a:p>
            <a:r>
              <a:rPr lang="en-US" err="1">
                <a:latin typeface="Avenir Next LT Pro"/>
                <a:cs typeface="Calibri Light"/>
              </a:rPr>
              <a:t>Sé</a:t>
            </a:r>
            <a:r>
              <a:rPr lang="en-US">
                <a:latin typeface="Avenir Next LT Pro"/>
                <a:cs typeface="Calibri Light"/>
              </a:rPr>
              <a:t> que </a:t>
            </a:r>
            <a:r>
              <a:rPr lang="en-US" err="1">
                <a:latin typeface="Avenir Next LT Pro"/>
                <a:cs typeface="Calibri Light"/>
              </a:rPr>
              <a:t>aquí</a:t>
            </a:r>
            <a:r>
              <a:rPr lang="en-US">
                <a:latin typeface="Avenir Next LT Pro"/>
                <a:cs typeface="Calibri Light"/>
              </a:rPr>
              <a:t> es </a:t>
            </a:r>
            <a:r>
              <a:rPr lang="en-US" err="1">
                <a:latin typeface="Avenir Next LT Pro"/>
                <a:cs typeface="Calibri Light"/>
              </a:rPr>
              <a:t>donde</a:t>
            </a:r>
            <a:r>
              <a:rPr lang="en-US">
                <a:latin typeface="Avenir Next LT Pro"/>
                <a:cs typeface="Calibri Light"/>
              </a:rPr>
              <a:t> </a:t>
            </a:r>
            <a:r>
              <a:rPr lang="en-US" err="1">
                <a:latin typeface="Avenir Next LT Pro"/>
                <a:cs typeface="Calibri Light"/>
              </a:rPr>
              <a:t>quiero</a:t>
            </a:r>
            <a:r>
              <a:rPr lang="en-US">
                <a:latin typeface="Avenir Next LT Pro"/>
                <a:cs typeface="Calibri Light"/>
              </a:rPr>
              <a:t> </a:t>
            </a:r>
            <a:r>
              <a:rPr lang="en-US" err="1">
                <a:latin typeface="Avenir Next LT Pro"/>
                <a:cs typeface="Calibri Light"/>
              </a:rPr>
              <a:t>estar</a:t>
            </a:r>
            <a:r>
              <a:rPr lang="en-US">
                <a:latin typeface="Avenir Next LT Pro"/>
                <a:cs typeface="Calibri Light"/>
              </a:rPr>
              <a:t>. </a:t>
            </a:r>
          </a:p>
          <a:p>
            <a:endParaRPr lang="en-US">
              <a:latin typeface="Avenir Next LT Pro"/>
            </a:endParaRPr>
          </a:p>
          <a:p>
            <a:r>
              <a:rPr lang="en-US">
                <a:latin typeface="Avenir Next LT Pro"/>
                <a:cs typeface="Calibri Light"/>
              </a:rPr>
              <a:t>La </a:t>
            </a:r>
            <a:r>
              <a:rPr lang="en-US" err="1">
                <a:latin typeface="Avenir Next LT Pro"/>
                <a:cs typeface="Calibri Light"/>
              </a:rPr>
              <a:t>brisa</a:t>
            </a:r>
            <a:r>
              <a:rPr lang="en-US">
                <a:latin typeface="Avenir Next LT Pro"/>
                <a:cs typeface="Calibri Light"/>
              </a:rPr>
              <a:t> fresca </a:t>
            </a:r>
            <a:r>
              <a:rPr lang="en-US" err="1">
                <a:latin typeface="Avenir Next LT Pro"/>
                <a:cs typeface="Calibri Light"/>
              </a:rPr>
              <a:t>envuelve</a:t>
            </a:r>
            <a:r>
              <a:rPr lang="en-US">
                <a:latin typeface="Avenir Next LT Pro"/>
                <a:cs typeface="Calibri Light"/>
              </a:rPr>
              <a:t> </a:t>
            </a:r>
          </a:p>
          <a:p>
            <a:r>
              <a:rPr lang="en-US">
                <a:latin typeface="Avenir Next LT Pro"/>
                <a:cs typeface="Calibri Light"/>
              </a:rPr>
              <a:t>Como </a:t>
            </a:r>
            <a:r>
              <a:rPr lang="en-US" err="1">
                <a:latin typeface="Avenir Next LT Pro"/>
                <a:cs typeface="Calibri Light"/>
              </a:rPr>
              <a:t>una</a:t>
            </a:r>
            <a:r>
              <a:rPr lang="en-US">
                <a:latin typeface="Avenir Next LT Pro"/>
                <a:cs typeface="Calibri Light"/>
              </a:rPr>
              <a:t> manta </a:t>
            </a:r>
            <a:r>
              <a:rPr lang="en-US" err="1">
                <a:latin typeface="Avenir Next LT Pro"/>
                <a:cs typeface="Calibri Light"/>
              </a:rPr>
              <a:t>cálida</a:t>
            </a:r>
            <a:r>
              <a:rPr lang="en-US">
                <a:latin typeface="Avenir Next LT Pro"/>
                <a:cs typeface="Calibri Light"/>
              </a:rPr>
              <a:t> y </a:t>
            </a:r>
            <a:r>
              <a:rPr lang="en-US" err="1">
                <a:latin typeface="Avenir Next LT Pro"/>
                <a:cs typeface="Calibri Light"/>
              </a:rPr>
              <a:t>reconfortante</a:t>
            </a:r>
            <a:r>
              <a:rPr lang="en-US">
                <a:latin typeface="Avenir Next LT Pro"/>
                <a:cs typeface="Calibri Light"/>
              </a:rPr>
              <a:t>. </a:t>
            </a:r>
          </a:p>
          <a:p>
            <a:r>
              <a:rPr lang="en-US">
                <a:latin typeface="Avenir Next LT Pro"/>
                <a:cs typeface="Calibri Light"/>
              </a:rPr>
              <a:t>Pero ese </a:t>
            </a:r>
            <a:r>
              <a:rPr lang="en-US" err="1">
                <a:latin typeface="Avenir Next LT Pro"/>
                <a:cs typeface="Calibri Light"/>
              </a:rPr>
              <a:t>sentimiento</a:t>
            </a:r>
            <a:r>
              <a:rPr lang="en-US">
                <a:latin typeface="Avenir Next LT Pro"/>
                <a:cs typeface="Calibri Light"/>
              </a:rPr>
              <a:t> </a:t>
            </a:r>
            <a:r>
              <a:rPr lang="en-US" err="1">
                <a:latin typeface="Avenir Next LT Pro"/>
                <a:cs typeface="Calibri Light"/>
              </a:rPr>
              <a:t>ya</a:t>
            </a:r>
            <a:r>
              <a:rPr lang="en-US">
                <a:latin typeface="Avenir Next LT Pro"/>
                <a:cs typeface="Calibri Light"/>
              </a:rPr>
              <a:t> no se </a:t>
            </a:r>
            <a:r>
              <a:rPr lang="en-US" err="1">
                <a:latin typeface="Avenir Next LT Pro"/>
                <a:cs typeface="Calibri Light"/>
              </a:rPr>
              <a:t>puede</a:t>
            </a:r>
            <a:r>
              <a:rPr lang="en-US">
                <a:latin typeface="Avenir Next LT Pro"/>
                <a:cs typeface="Calibri Light"/>
              </a:rPr>
              <a:t> </a:t>
            </a:r>
            <a:r>
              <a:rPr lang="en-US" err="1">
                <a:latin typeface="Avenir Next LT Pro"/>
                <a:cs typeface="Calibri Light"/>
              </a:rPr>
              <a:t>encontrar</a:t>
            </a:r>
            <a:r>
              <a:rPr lang="en-US">
                <a:latin typeface="Avenir Next LT Pro"/>
                <a:cs typeface="Calibri Light"/>
              </a:rPr>
              <a:t>, </a:t>
            </a:r>
          </a:p>
          <a:p>
            <a:r>
              <a:rPr lang="en-US" err="1">
                <a:latin typeface="Avenir Next LT Pro"/>
                <a:cs typeface="Calibri Light"/>
              </a:rPr>
              <a:t>Mientras</a:t>
            </a:r>
            <a:r>
              <a:rPr lang="en-US">
                <a:latin typeface="Avenir Next LT Pro"/>
                <a:cs typeface="Calibri Light"/>
              </a:rPr>
              <a:t> me </a:t>
            </a:r>
            <a:r>
              <a:rPr lang="en-US" err="1">
                <a:latin typeface="Avenir Next LT Pro"/>
                <a:cs typeface="Calibri Light"/>
              </a:rPr>
              <a:t>empujan</a:t>
            </a:r>
            <a:r>
              <a:rPr lang="en-US">
                <a:latin typeface="Avenir Next LT Pro"/>
                <a:cs typeface="Calibri Light"/>
              </a:rPr>
              <a:t> a un </a:t>
            </a:r>
            <a:r>
              <a:rPr lang="en-US" err="1">
                <a:latin typeface="Avenir Next LT Pro"/>
                <a:cs typeface="Calibri Light"/>
              </a:rPr>
              <a:t>planeta</a:t>
            </a:r>
            <a:r>
              <a:rPr lang="en-US">
                <a:latin typeface="Avenir Next LT Pro"/>
                <a:cs typeface="Calibri Light"/>
              </a:rPr>
              <a:t> </a:t>
            </a:r>
            <a:r>
              <a:rPr lang="en-US" err="1">
                <a:latin typeface="Avenir Next LT Pro"/>
                <a:cs typeface="Calibri Light"/>
              </a:rPr>
              <a:t>completamente</a:t>
            </a:r>
            <a:r>
              <a:rPr lang="en-US">
                <a:latin typeface="Avenir Next LT Pro"/>
                <a:cs typeface="Calibri Light"/>
              </a:rPr>
              <a:t> nuevo. </a:t>
            </a:r>
          </a:p>
          <a:p>
            <a:endParaRPr lang="en-US">
              <a:latin typeface="Avenir Next LT Pro"/>
            </a:endParaRPr>
          </a:p>
          <a:p>
            <a:r>
              <a:rPr lang="en-US">
                <a:latin typeface="Avenir Next LT Pro"/>
                <a:cs typeface="Calibri Light"/>
              </a:rPr>
              <a:t>El </a:t>
            </a:r>
            <a:r>
              <a:rPr lang="en-US" err="1">
                <a:latin typeface="Avenir Next LT Pro"/>
                <a:cs typeface="Calibri Light"/>
              </a:rPr>
              <a:t>futuro</a:t>
            </a:r>
            <a:r>
              <a:rPr lang="en-US">
                <a:latin typeface="Avenir Next LT Pro"/>
                <a:cs typeface="Calibri Light"/>
              </a:rPr>
              <a:t> </a:t>
            </a:r>
            <a:r>
              <a:rPr lang="en-US" err="1">
                <a:latin typeface="Avenir Next LT Pro"/>
                <a:cs typeface="Calibri Light"/>
              </a:rPr>
              <a:t>está</a:t>
            </a:r>
            <a:r>
              <a:rPr lang="en-US">
                <a:latin typeface="Avenir Next LT Pro"/>
                <a:cs typeface="Calibri Light"/>
              </a:rPr>
              <a:t> </a:t>
            </a:r>
            <a:r>
              <a:rPr lang="en-US" err="1">
                <a:latin typeface="Avenir Next LT Pro"/>
                <a:cs typeface="Calibri Light"/>
              </a:rPr>
              <a:t>nublado</a:t>
            </a:r>
            <a:r>
              <a:rPr lang="en-US">
                <a:latin typeface="Avenir Next LT Pro"/>
                <a:cs typeface="Calibri Light"/>
              </a:rPr>
              <a:t>, </a:t>
            </a:r>
          </a:p>
          <a:p>
            <a:r>
              <a:rPr lang="en-US">
                <a:latin typeface="Avenir Next LT Pro"/>
                <a:cs typeface="Calibri Light"/>
              </a:rPr>
              <a:t>Todo </a:t>
            </a:r>
            <a:r>
              <a:rPr lang="en-US" err="1">
                <a:latin typeface="Avenir Next LT Pro"/>
                <a:cs typeface="Calibri Light"/>
              </a:rPr>
              <a:t>empañado</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la </a:t>
            </a:r>
            <a:r>
              <a:rPr lang="en-US" err="1">
                <a:latin typeface="Avenir Next LT Pro"/>
                <a:cs typeface="Calibri Light"/>
              </a:rPr>
              <a:t>preocupación</a:t>
            </a:r>
            <a:r>
              <a:rPr lang="en-US">
                <a:latin typeface="Avenir Next LT Pro"/>
                <a:cs typeface="Calibri Light"/>
              </a:rPr>
              <a:t>. </a:t>
            </a:r>
          </a:p>
          <a:p>
            <a:r>
              <a:rPr lang="en-US" err="1">
                <a:latin typeface="Avenir Next LT Pro"/>
                <a:cs typeface="Calibri Light"/>
              </a:rPr>
              <a:t>Intenté</a:t>
            </a:r>
            <a:r>
              <a:rPr lang="en-US">
                <a:latin typeface="Avenir Next LT Pro"/>
                <a:cs typeface="Calibri Light"/>
              </a:rPr>
              <a:t> </a:t>
            </a:r>
            <a:r>
              <a:rPr lang="en-US" err="1">
                <a:latin typeface="Avenir Next LT Pro"/>
                <a:cs typeface="Calibri Light"/>
              </a:rPr>
              <a:t>superarlo</a:t>
            </a:r>
            <a:r>
              <a:rPr lang="en-US">
                <a:latin typeface="Avenir Next LT Pro"/>
                <a:cs typeface="Calibri Light"/>
              </a:rPr>
              <a:t>, </a:t>
            </a:r>
          </a:p>
          <a:p>
            <a:r>
              <a:rPr lang="en-US" err="1">
                <a:latin typeface="Avenir Next LT Pro"/>
                <a:cs typeface="Calibri Light"/>
              </a:rPr>
              <a:t>Desesperado</a:t>
            </a:r>
            <a:r>
              <a:rPr lang="en-US">
                <a:latin typeface="Avenir Next LT Pro"/>
                <a:cs typeface="Calibri Light"/>
              </a:rPr>
              <a:t> y con </a:t>
            </a:r>
            <a:r>
              <a:rPr lang="en-US" err="1">
                <a:latin typeface="Avenir Next LT Pro"/>
                <a:cs typeface="Calibri Light"/>
              </a:rPr>
              <a:t>prisa</a:t>
            </a:r>
            <a:r>
              <a:rPr lang="en-US">
                <a:latin typeface="Avenir Next LT Pro"/>
                <a:cs typeface="Calibri Light"/>
              </a:rPr>
              <a:t>. </a:t>
            </a:r>
          </a:p>
          <a:p>
            <a:endParaRPr lang="en-US">
              <a:latin typeface="Avenir Next LT Pro"/>
            </a:endParaRPr>
          </a:p>
          <a:p>
            <a:r>
              <a:rPr lang="en-US">
                <a:latin typeface="Avenir Next LT Pro"/>
                <a:cs typeface="Calibri Light"/>
              </a:rPr>
              <a:t>Mi </a:t>
            </a:r>
            <a:r>
              <a:rPr lang="en-US" err="1">
                <a:latin typeface="Avenir Next LT Pro"/>
                <a:cs typeface="Calibri Light"/>
              </a:rPr>
              <a:t>visión</a:t>
            </a:r>
            <a:r>
              <a:rPr lang="en-US">
                <a:latin typeface="Avenir Next LT Pro"/>
                <a:cs typeface="Calibri Light"/>
              </a:rPr>
              <a:t> </a:t>
            </a:r>
            <a:r>
              <a:rPr lang="en-US" err="1">
                <a:latin typeface="Avenir Next LT Pro"/>
                <a:cs typeface="Calibri Light"/>
              </a:rPr>
              <a:t>está</a:t>
            </a:r>
            <a:r>
              <a:rPr lang="en-US">
                <a:latin typeface="Avenir Next LT Pro"/>
                <a:cs typeface="Calibri Light"/>
              </a:rPr>
              <a:t> </a:t>
            </a:r>
            <a:r>
              <a:rPr lang="en-US" err="1">
                <a:latin typeface="Avenir Next LT Pro"/>
                <a:cs typeface="Calibri Light"/>
              </a:rPr>
              <a:t>borrosa</a:t>
            </a:r>
            <a:r>
              <a:rPr lang="en-US">
                <a:latin typeface="Avenir Next LT Pro"/>
                <a:cs typeface="Calibri Light"/>
              </a:rPr>
              <a:t>, </a:t>
            </a:r>
          </a:p>
          <a:p>
            <a:r>
              <a:rPr lang="en-US">
                <a:latin typeface="Avenir Next LT Pro"/>
                <a:cs typeface="Calibri Light"/>
              </a:rPr>
              <a:t>No </a:t>
            </a:r>
            <a:r>
              <a:rPr lang="en-US" err="1">
                <a:latin typeface="Avenir Next LT Pro"/>
                <a:cs typeface="Calibri Light"/>
              </a:rPr>
              <a:t>puedo</a:t>
            </a:r>
            <a:r>
              <a:rPr lang="en-US">
                <a:latin typeface="Avenir Next LT Pro"/>
                <a:cs typeface="Calibri Light"/>
              </a:rPr>
              <a:t> </a:t>
            </a:r>
            <a:r>
              <a:rPr lang="en-US" err="1">
                <a:latin typeface="Avenir Next LT Pro"/>
                <a:cs typeface="Calibri Light"/>
              </a:rPr>
              <a:t>entender</a:t>
            </a:r>
            <a:r>
              <a:rPr lang="en-US">
                <a:latin typeface="Avenir Next LT Pro"/>
                <a:cs typeface="Calibri Light"/>
              </a:rPr>
              <a:t>. </a:t>
            </a:r>
          </a:p>
          <a:p>
            <a:r>
              <a:rPr lang="en-US">
                <a:latin typeface="Avenir Next LT Pro"/>
                <a:cs typeface="Calibri Light"/>
              </a:rPr>
              <a:t>No </a:t>
            </a:r>
            <a:r>
              <a:rPr lang="en-US" err="1">
                <a:latin typeface="Avenir Next LT Pro"/>
                <a:cs typeface="Calibri Light"/>
              </a:rPr>
              <a:t>puedo</a:t>
            </a:r>
            <a:r>
              <a:rPr lang="en-US">
                <a:latin typeface="Avenir Next LT Pro"/>
                <a:cs typeface="Calibri Light"/>
              </a:rPr>
              <a:t> </a:t>
            </a:r>
            <a:r>
              <a:rPr lang="en-US" err="1">
                <a:latin typeface="Avenir Next LT Pro"/>
                <a:cs typeface="Calibri Light"/>
              </a:rPr>
              <a:t>sacar</a:t>
            </a:r>
            <a:r>
              <a:rPr lang="en-US">
                <a:latin typeface="Avenir Next LT Pro"/>
                <a:cs typeface="Calibri Light"/>
              </a:rPr>
              <a:t> mis palabras, </a:t>
            </a:r>
          </a:p>
          <a:p>
            <a:r>
              <a:rPr lang="en-US" err="1">
                <a:latin typeface="Avenir Next LT Pro"/>
                <a:cs typeface="Calibri Light"/>
              </a:rPr>
              <a:t>Nunca</a:t>
            </a:r>
            <a:r>
              <a:rPr lang="en-US">
                <a:latin typeface="Avenir Next LT Pro"/>
                <a:cs typeface="Calibri Light"/>
              </a:rPr>
              <a:t> </a:t>
            </a:r>
            <a:r>
              <a:rPr lang="en-US" err="1">
                <a:latin typeface="Avenir Next LT Pro"/>
                <a:cs typeface="Calibri Light"/>
              </a:rPr>
              <a:t>puedo</a:t>
            </a:r>
            <a:r>
              <a:rPr lang="en-US">
                <a:latin typeface="Avenir Next LT Pro"/>
                <a:cs typeface="Calibri Light"/>
              </a:rPr>
              <a:t> </a:t>
            </a:r>
            <a:r>
              <a:rPr lang="en-US" err="1">
                <a:latin typeface="Avenir Next LT Pro"/>
                <a:cs typeface="Calibri Light"/>
              </a:rPr>
              <a:t>cumplir</a:t>
            </a:r>
            <a:r>
              <a:rPr lang="en-US">
                <a:latin typeface="Avenir Next LT Pro"/>
                <a:cs typeface="Calibri Light"/>
              </a:rPr>
              <a:t> con las </a:t>
            </a:r>
            <a:r>
              <a:rPr lang="en-US" err="1">
                <a:latin typeface="Avenir Next LT Pro"/>
                <a:cs typeface="Calibri Light"/>
              </a:rPr>
              <a:t>demandas</a:t>
            </a:r>
            <a:r>
              <a:rPr lang="en-US">
                <a:latin typeface="Avenir Next LT Pro"/>
                <a:cs typeface="Calibri Light"/>
              </a:rPr>
              <a:t> </a:t>
            </a:r>
          </a:p>
          <a:p>
            <a:endParaRPr lang="en-US">
              <a:latin typeface="Avenir Next LT Pro"/>
            </a:endParaRPr>
          </a:p>
          <a:p>
            <a:r>
              <a:rPr lang="en-US" err="1">
                <a:latin typeface="Avenir Next LT Pro"/>
                <a:cs typeface="Calibri Light"/>
              </a:rPr>
              <a:t>Mientras</a:t>
            </a:r>
            <a:r>
              <a:rPr lang="en-US">
                <a:latin typeface="Avenir Next LT Pro"/>
                <a:cs typeface="Calibri Light"/>
              </a:rPr>
              <a:t> </a:t>
            </a:r>
            <a:r>
              <a:rPr lang="en-US" err="1">
                <a:latin typeface="Avenir Next LT Pro"/>
                <a:cs typeface="Calibri Light"/>
              </a:rPr>
              <a:t>recorro</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camino</a:t>
            </a:r>
            <a:r>
              <a:rPr lang="en-US">
                <a:latin typeface="Avenir Next LT Pro"/>
                <a:cs typeface="Calibri Light"/>
              </a:rPr>
              <a:t> que </a:t>
            </a:r>
            <a:r>
              <a:rPr lang="en-US" err="1">
                <a:latin typeface="Avenir Next LT Pro"/>
                <a:cs typeface="Calibri Light"/>
              </a:rPr>
              <a:t>tomará</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futuro</a:t>
            </a:r>
            <a:r>
              <a:rPr lang="en-US">
                <a:latin typeface="Avenir Next LT Pro"/>
                <a:cs typeface="Calibri Light"/>
              </a:rPr>
              <a:t>, </a:t>
            </a:r>
          </a:p>
          <a:p>
            <a:r>
              <a:rPr lang="en-US">
                <a:latin typeface="Avenir Next LT Pro"/>
                <a:cs typeface="Calibri Light"/>
              </a:rPr>
              <a:t>Poco a poco me </a:t>
            </a:r>
            <a:r>
              <a:rPr lang="en-US" err="1">
                <a:latin typeface="Avenir Next LT Pro"/>
                <a:cs typeface="Calibri Light"/>
              </a:rPr>
              <a:t>doy</a:t>
            </a:r>
            <a:r>
              <a:rPr lang="en-US">
                <a:latin typeface="Avenir Next LT Pro"/>
                <a:cs typeface="Calibri Light"/>
              </a:rPr>
              <a:t> </a:t>
            </a:r>
            <a:r>
              <a:rPr lang="en-US" err="1">
                <a:latin typeface="Avenir Next LT Pro"/>
                <a:cs typeface="Calibri Light"/>
              </a:rPr>
              <a:t>cuenta</a:t>
            </a:r>
            <a:r>
              <a:rPr lang="en-US">
                <a:latin typeface="Avenir Next LT Pro"/>
                <a:cs typeface="Calibri Light"/>
              </a:rPr>
              <a:t> de que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camino</a:t>
            </a:r>
            <a:r>
              <a:rPr lang="en-US">
                <a:latin typeface="Avenir Next LT Pro"/>
                <a:cs typeface="Calibri Light"/>
              </a:rPr>
              <a:t> no </a:t>
            </a:r>
            <a:r>
              <a:rPr lang="en-US" err="1">
                <a:latin typeface="Avenir Next LT Pro"/>
                <a:cs typeface="Calibri Light"/>
              </a:rPr>
              <a:t>será</a:t>
            </a:r>
            <a:r>
              <a:rPr lang="en-US">
                <a:latin typeface="Avenir Next LT Pro"/>
                <a:cs typeface="Calibri Light"/>
              </a:rPr>
              <a:t> recto. </a:t>
            </a:r>
          </a:p>
          <a:p>
            <a:r>
              <a:rPr lang="en-US">
                <a:latin typeface="Avenir Next LT Pro"/>
                <a:cs typeface="Calibri Light"/>
              </a:rPr>
              <a:t>Mi </a:t>
            </a:r>
            <a:r>
              <a:rPr lang="en-US" err="1">
                <a:latin typeface="Avenir Next LT Pro"/>
                <a:cs typeface="Calibri Light"/>
              </a:rPr>
              <a:t>mente</a:t>
            </a:r>
            <a:r>
              <a:rPr lang="en-US">
                <a:latin typeface="Avenir Next LT Pro"/>
                <a:cs typeface="Calibri Light"/>
              </a:rPr>
              <a:t> se </a:t>
            </a:r>
            <a:r>
              <a:rPr lang="en-US" err="1">
                <a:latin typeface="Avenir Next LT Pro"/>
                <a:cs typeface="Calibri Light"/>
              </a:rPr>
              <a:t>siente</a:t>
            </a:r>
            <a:r>
              <a:rPr lang="en-US">
                <a:latin typeface="Avenir Next LT Pro"/>
                <a:cs typeface="Calibri Light"/>
              </a:rPr>
              <a:t> </a:t>
            </a:r>
            <a:r>
              <a:rPr lang="en-US" err="1">
                <a:latin typeface="Avenir Next LT Pro"/>
                <a:cs typeface="Calibri Light"/>
              </a:rPr>
              <a:t>pesada</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a:t>
            </a:r>
            <a:r>
              <a:rPr lang="en-US" err="1">
                <a:latin typeface="Avenir Next LT Pro"/>
                <a:cs typeface="Calibri Light"/>
              </a:rPr>
              <a:t>el</a:t>
            </a:r>
            <a:r>
              <a:rPr lang="en-US">
                <a:latin typeface="Avenir Next LT Pro"/>
                <a:cs typeface="Calibri Light"/>
              </a:rPr>
              <a:t> peso de mis </a:t>
            </a:r>
            <a:r>
              <a:rPr lang="en-US" err="1">
                <a:latin typeface="Avenir Next LT Pro"/>
                <a:cs typeface="Calibri Light"/>
              </a:rPr>
              <a:t>errores</a:t>
            </a:r>
            <a:r>
              <a:rPr lang="en-US">
                <a:latin typeface="Avenir Next LT Pro"/>
                <a:cs typeface="Calibri Light"/>
              </a:rPr>
              <a:t>, </a:t>
            </a:r>
          </a:p>
          <a:p>
            <a:r>
              <a:rPr lang="en-US">
                <a:latin typeface="Avenir Next LT Pro"/>
                <a:cs typeface="Calibri Light"/>
              </a:rPr>
              <a:t>Pero </a:t>
            </a:r>
            <a:r>
              <a:rPr lang="en-US" err="1">
                <a:latin typeface="Avenir Next LT Pro"/>
                <a:cs typeface="Calibri Light"/>
              </a:rPr>
              <a:t>sé</a:t>
            </a:r>
            <a:r>
              <a:rPr lang="en-US">
                <a:latin typeface="Avenir Next LT Pro"/>
                <a:cs typeface="Calibri Light"/>
              </a:rPr>
              <a:t> que las </a:t>
            </a:r>
            <a:r>
              <a:rPr lang="en-US" err="1">
                <a:latin typeface="Avenir Next LT Pro"/>
                <a:cs typeface="Calibri Light"/>
              </a:rPr>
              <a:t>cosas</a:t>
            </a:r>
            <a:r>
              <a:rPr lang="en-US">
                <a:latin typeface="Avenir Next LT Pro"/>
                <a:cs typeface="Calibri Light"/>
              </a:rPr>
              <a:t> </a:t>
            </a:r>
            <a:r>
              <a:rPr lang="en-US" err="1">
                <a:latin typeface="Avenir Next LT Pro"/>
                <a:cs typeface="Calibri Light"/>
              </a:rPr>
              <a:t>mejorarán</a:t>
            </a:r>
            <a:r>
              <a:rPr lang="en-US">
                <a:latin typeface="Avenir Next LT Pro"/>
                <a:cs typeface="Calibri Light"/>
              </a:rPr>
              <a:t>, </a:t>
            </a:r>
            <a:r>
              <a:rPr lang="en-US" err="1">
                <a:latin typeface="Avenir Next LT Pro"/>
                <a:cs typeface="Calibri Light"/>
              </a:rPr>
              <a:t>sólo</a:t>
            </a:r>
            <a:r>
              <a:rPr lang="en-US">
                <a:latin typeface="Avenir Next LT Pro"/>
                <a:cs typeface="Calibri Light"/>
              </a:rPr>
              <a:t> </a:t>
            </a:r>
            <a:r>
              <a:rPr lang="en-US" err="1">
                <a:latin typeface="Avenir Next LT Pro"/>
                <a:cs typeface="Calibri Light"/>
              </a:rPr>
              <a:t>tengo</a:t>
            </a:r>
            <a:r>
              <a:rPr lang="en-US">
                <a:latin typeface="Avenir Next LT Pro"/>
                <a:cs typeface="Calibri Light"/>
              </a:rPr>
              <a:t> que </a:t>
            </a:r>
            <a:r>
              <a:rPr lang="en-US" err="1">
                <a:latin typeface="Avenir Next LT Pro"/>
                <a:cs typeface="Calibri Light"/>
              </a:rPr>
              <a:t>esperar</a:t>
            </a:r>
            <a:r>
              <a:rPr lang="en-US">
                <a:latin typeface="Avenir Next LT Pro"/>
                <a:cs typeface="Calibri Light"/>
              </a:rPr>
              <a:t>. </a:t>
            </a:r>
          </a:p>
        </p:txBody>
      </p:sp>
      <p:sp>
        <p:nvSpPr>
          <p:cNvPr id="2" name="Text Placeholder 1">
            <a:extLst>
              <a:ext uri="{FF2B5EF4-FFF2-40B4-BE49-F238E27FC236}">
                <a16:creationId xmlns:a16="http://schemas.microsoft.com/office/drawing/2014/main" id="{1F4D72DE-0078-45E3-CE03-6A8645A1BF22}"/>
              </a:ext>
            </a:extLst>
          </p:cNvPr>
          <p:cNvSpPr>
            <a:spLocks noGrp="1"/>
          </p:cNvSpPr>
          <p:nvPr>
            <p:ph type="body" sz="quarter" idx="10"/>
          </p:nvPr>
        </p:nvSpPr>
        <p:spPr>
          <a:xfrm>
            <a:off x="1283015" y="1286943"/>
            <a:ext cx="4752972" cy="325103"/>
          </a:xfrm>
        </p:spPr>
        <p:txBody>
          <a:bodyPr vert="horz" lIns="91440" tIns="45720" rIns="91440" bIns="45720" rtlCol="0" anchor="t">
            <a:normAutofit fontScale="85000" lnSpcReduction="20000"/>
          </a:bodyPr>
          <a:lstStyle/>
          <a:p>
            <a:r>
              <a:rPr lang="en-US" err="1">
                <a:latin typeface="Avenir Next LT Pro"/>
                <a:cs typeface="Calibri"/>
              </a:rPr>
              <a:t>Pasada</a:t>
            </a:r>
            <a:r>
              <a:rPr lang="en-US">
                <a:latin typeface="Avenir Next LT Pro"/>
                <a:cs typeface="Calibri"/>
              </a:rPr>
              <a:t> y </a:t>
            </a:r>
            <a:r>
              <a:rPr lang="en-US" err="1">
                <a:latin typeface="Avenir Next LT Pro"/>
                <a:cs typeface="Calibri"/>
              </a:rPr>
              <a:t>Presente</a:t>
            </a:r>
            <a:r>
              <a:rPr lang="en-US">
                <a:latin typeface="Avenir Next LT Pro"/>
                <a:cs typeface="Calibri"/>
              </a:rPr>
              <a:t> </a:t>
            </a:r>
          </a:p>
        </p:txBody>
      </p:sp>
      <p:sp>
        <p:nvSpPr>
          <p:cNvPr id="3" name="Text Placeholder 2">
            <a:extLst>
              <a:ext uri="{FF2B5EF4-FFF2-40B4-BE49-F238E27FC236}">
                <a16:creationId xmlns:a16="http://schemas.microsoft.com/office/drawing/2014/main" id="{5C861A49-6682-BCA7-736A-D728A788D771}"/>
              </a:ext>
            </a:extLst>
          </p:cNvPr>
          <p:cNvSpPr>
            <a:spLocks noGrp="1"/>
          </p:cNvSpPr>
          <p:nvPr>
            <p:ph type="body" sz="quarter" idx="17"/>
          </p:nvPr>
        </p:nvSpPr>
        <p:spPr>
          <a:xfrm>
            <a:off x="1283014" y="4640507"/>
            <a:ext cx="2696481" cy="260433"/>
          </a:xfrm>
        </p:spPr>
        <p:txBody>
          <a:bodyPr vert="horz" lIns="91440" tIns="45720" rIns="91440" bIns="45720" rtlCol="0" anchor="t">
            <a:normAutofit fontScale="77500" lnSpcReduction="20000"/>
          </a:bodyPr>
          <a:lstStyle/>
          <a:p>
            <a:r>
              <a:rPr lang="en-US" b="1">
                <a:latin typeface="Avenir Next LT Pro"/>
                <a:cs typeface="Calibri Light"/>
              </a:rPr>
              <a:t>By Fiyinfoluwa Okupe (Year 9)</a:t>
            </a:r>
          </a:p>
        </p:txBody>
      </p:sp>
      <p:sp>
        <p:nvSpPr>
          <p:cNvPr id="4" name="Text Placeholder 3">
            <a:extLst>
              <a:ext uri="{FF2B5EF4-FFF2-40B4-BE49-F238E27FC236}">
                <a16:creationId xmlns:a16="http://schemas.microsoft.com/office/drawing/2014/main" id="{9CC28CC0-562E-B01E-5D8E-ED16F253A7FB}"/>
              </a:ext>
            </a:extLst>
          </p:cNvPr>
          <p:cNvSpPr>
            <a:spLocks noGrp="1"/>
          </p:cNvSpPr>
          <p:nvPr>
            <p:ph type="body" sz="quarter" idx="18"/>
          </p:nvPr>
        </p:nvSpPr>
        <p:spPr>
          <a:xfrm>
            <a:off x="6364804" y="4626551"/>
            <a:ext cx="2696482" cy="938719"/>
          </a:xfrm>
        </p:spPr>
        <p:txBody>
          <a:bodyPr/>
          <a:lstStyle/>
          <a:p>
            <a:r>
              <a:rPr lang="en-US"/>
              <a:t>We liked the way the poem dealt with such a relatable topic – about exams and an uncertain future. This showed a nice personal touch and explored good progression of feelings. </a:t>
            </a:r>
          </a:p>
        </p:txBody>
      </p:sp>
      <p:sp>
        <p:nvSpPr>
          <p:cNvPr id="5" name="Text Placeholder 4">
            <a:extLst>
              <a:ext uri="{FF2B5EF4-FFF2-40B4-BE49-F238E27FC236}">
                <a16:creationId xmlns:a16="http://schemas.microsoft.com/office/drawing/2014/main" id="{AFFACFEB-25C0-C2D1-FDFF-29D2AEDBD9CE}"/>
              </a:ext>
            </a:extLst>
          </p:cNvPr>
          <p:cNvSpPr>
            <a:spLocks noGrp="1"/>
          </p:cNvSpPr>
          <p:nvPr>
            <p:ph type="body" sz="quarter" idx="19"/>
          </p:nvPr>
        </p:nvSpPr>
        <p:spPr>
          <a:xfrm>
            <a:off x="1283014" y="4900940"/>
            <a:ext cx="2696480" cy="578069"/>
          </a:xfrm>
        </p:spPr>
        <p:txBody>
          <a:bodyPr vert="horz" lIns="91440" tIns="45720" rIns="91440" bIns="45720" rtlCol="0" anchor="t">
            <a:normAutofit lnSpcReduction="10000"/>
          </a:bodyPr>
          <a:lstStyle/>
          <a:p>
            <a:r>
              <a:rPr lang="en-US">
                <a:latin typeface="Avenir Next LT Pro"/>
                <a:cs typeface="Calibri Light"/>
              </a:rPr>
              <a:t>Archbishop Blanch C of E High School</a:t>
            </a:r>
          </a:p>
          <a:p>
            <a:endParaRPr lang="en-US">
              <a:latin typeface="Avenir Next LT Pro"/>
            </a:endParaRPr>
          </a:p>
          <a:p>
            <a:r>
              <a:rPr lang="en-US" b="1">
                <a:latin typeface="Avenir Next LT Pro"/>
                <a:cs typeface="Calibri Light"/>
              </a:rPr>
              <a:t>Spanish</a:t>
            </a:r>
          </a:p>
        </p:txBody>
      </p:sp>
      <p:sp>
        <p:nvSpPr>
          <p:cNvPr id="9" name="Text Placeholder 10">
            <a:extLst>
              <a:ext uri="{FF2B5EF4-FFF2-40B4-BE49-F238E27FC236}">
                <a16:creationId xmlns:a16="http://schemas.microsoft.com/office/drawing/2014/main" id="{86DD8CC3-7727-60B2-DC1E-AE2914006ED3}"/>
              </a:ext>
            </a:extLst>
          </p:cNvPr>
          <p:cNvSpPr txBox="1">
            <a:spLocks/>
          </p:cNvSpPr>
          <p:nvPr/>
        </p:nvSpPr>
        <p:spPr>
          <a:xfrm>
            <a:off x="6364803" y="4379549"/>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15941591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E234B4-86C1-61FB-CA9C-FC6FBE8B9F28}"/>
              </a:ext>
            </a:extLst>
          </p:cNvPr>
          <p:cNvSpPr>
            <a:spLocks noGrp="1"/>
          </p:cNvSpPr>
          <p:nvPr>
            <p:ph type="body" sz="quarter" idx="10"/>
          </p:nvPr>
        </p:nvSpPr>
        <p:spPr>
          <a:xfrm>
            <a:off x="1177378" y="1115118"/>
            <a:ext cx="10296529" cy="325103"/>
          </a:xfrm>
        </p:spPr>
        <p:txBody>
          <a:bodyPr vert="horz" lIns="91440" tIns="45720" rIns="91440" bIns="45720" rtlCol="0" anchor="t">
            <a:normAutofit fontScale="85000" lnSpcReduction="20000"/>
          </a:bodyPr>
          <a:lstStyle/>
          <a:p>
            <a:r>
              <a:rPr lang="en-US">
                <a:latin typeface="Avenir Next LT Pro"/>
                <a:cs typeface="Calibri"/>
              </a:rPr>
              <a:t>Angelin John (Year 8)</a:t>
            </a:r>
          </a:p>
        </p:txBody>
      </p:sp>
      <p:sp>
        <p:nvSpPr>
          <p:cNvPr id="3" name="Text Placeholder 2">
            <a:extLst>
              <a:ext uri="{FF2B5EF4-FFF2-40B4-BE49-F238E27FC236}">
                <a16:creationId xmlns:a16="http://schemas.microsoft.com/office/drawing/2014/main" id="{4DC1D1C8-AFB0-68EA-41B5-E05583FB0426}"/>
              </a:ext>
            </a:extLst>
          </p:cNvPr>
          <p:cNvSpPr>
            <a:spLocks noGrp="1"/>
          </p:cNvSpPr>
          <p:nvPr>
            <p:ph type="body" sz="quarter" idx="11"/>
          </p:nvPr>
        </p:nvSpPr>
        <p:spPr>
          <a:xfrm>
            <a:off x="1177379" y="1468345"/>
            <a:ext cx="10296527" cy="260433"/>
          </a:xfrm>
        </p:spPr>
        <p:txBody>
          <a:bodyPr vert="horz" lIns="91440" tIns="45720" rIns="91440" bIns="45720" rtlCol="0" anchor="t">
            <a:normAutofit fontScale="85000" lnSpcReduction="20000"/>
          </a:bodyPr>
          <a:lstStyle/>
          <a:p>
            <a:r>
              <a:rPr lang="en-US">
                <a:latin typeface="Avenir Next LT Pro"/>
                <a:cs typeface="Calibri Light"/>
              </a:rPr>
              <a:t>All Hallows Catholic College</a:t>
            </a:r>
          </a:p>
        </p:txBody>
      </p:sp>
      <p:pic>
        <p:nvPicPr>
          <p:cNvPr id="7" name="Picture 6" descr="A close-up of a piece of paper&#10;&#10;Description automatically generated">
            <a:extLst>
              <a:ext uri="{FF2B5EF4-FFF2-40B4-BE49-F238E27FC236}">
                <a16:creationId xmlns:a16="http://schemas.microsoft.com/office/drawing/2014/main" id="{7FB11BDF-7BD0-8F21-B08B-BE425021B6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86749" y="138953"/>
            <a:ext cx="4857513" cy="6580094"/>
          </a:xfrm>
          <a:prstGeom prst="rect">
            <a:avLst/>
          </a:prstGeom>
        </p:spPr>
      </p:pic>
      <p:sp>
        <p:nvSpPr>
          <p:cNvPr id="4" name="Text Placeholder 3">
            <a:extLst>
              <a:ext uri="{FF2B5EF4-FFF2-40B4-BE49-F238E27FC236}">
                <a16:creationId xmlns:a16="http://schemas.microsoft.com/office/drawing/2014/main" id="{0A8621C7-E47C-1F0D-73F4-AA344337586A}"/>
              </a:ext>
            </a:extLst>
          </p:cNvPr>
          <p:cNvSpPr>
            <a:spLocks noGrp="1"/>
          </p:cNvSpPr>
          <p:nvPr>
            <p:ph type="body" sz="quarter" idx="12"/>
          </p:nvPr>
        </p:nvSpPr>
        <p:spPr>
          <a:xfrm>
            <a:off x="1177379" y="1832643"/>
            <a:ext cx="2376486" cy="4067896"/>
          </a:xfrm>
        </p:spPr>
        <p:txBody>
          <a:bodyPr vert="horz" lIns="91440" tIns="45720" rIns="91440" bIns="45720" rtlCol="0" anchor="t">
            <a:normAutofit/>
          </a:bodyPr>
          <a:lstStyle/>
          <a:p>
            <a:pPr algn="ctr"/>
            <a:r>
              <a:rPr lang="en-US">
                <a:latin typeface="Avenir Next LT Pro"/>
                <a:cs typeface="Calibri Light"/>
              </a:rPr>
              <a:t>I shared the poem ‘Waiting’ because it is my </a:t>
            </a:r>
            <a:r>
              <a:rPr lang="en-US" err="1">
                <a:latin typeface="Avenir Next LT Pro"/>
                <a:cs typeface="Calibri Light"/>
              </a:rPr>
              <a:t>favourite</a:t>
            </a:r>
            <a:r>
              <a:rPr lang="en-US">
                <a:latin typeface="Avenir Next LT Pro"/>
                <a:cs typeface="Calibri Light"/>
              </a:rPr>
              <a:t> poem in the whole world. This poem is like a part of my life because this is the poem that my grandfather, who died two years ago, taught me when I was in my childhood.   </a:t>
            </a:r>
            <a:endParaRPr lang="en-US"/>
          </a:p>
          <a:p>
            <a:pPr algn="ctr"/>
            <a:endParaRPr lang="en-US">
              <a:latin typeface="Avenir Next LT Pro"/>
            </a:endParaRPr>
          </a:p>
          <a:p>
            <a:pPr algn="ctr"/>
            <a:r>
              <a:rPr lang="en-US">
                <a:latin typeface="Avenir Next LT Pro"/>
                <a:cs typeface="Calibri Light"/>
              </a:rPr>
              <a:t>The poem ‘Waiting’ reminds us of the love and care of my grandfather.  His presence is like a heaven to me in the same way when I read or write this poem and it feels like my grandfather is standing next to me again.  </a:t>
            </a:r>
          </a:p>
          <a:p>
            <a:pPr algn="ctr"/>
            <a:endParaRPr lang="en-US">
              <a:latin typeface="Avenir Next LT Pro"/>
            </a:endParaRPr>
          </a:p>
          <a:p>
            <a:pPr algn="ctr"/>
            <a:r>
              <a:rPr lang="en-US">
                <a:latin typeface="Avenir Next LT Pro"/>
                <a:cs typeface="Calibri Light"/>
              </a:rPr>
              <a:t>When I feel this, I feel like I am in a new world, full of hope and peace. In that world, I feel like me and my grandfather are again young with the same love and care that we used to give each other when I was little.</a:t>
            </a:r>
          </a:p>
        </p:txBody>
      </p:sp>
      <p:sp>
        <p:nvSpPr>
          <p:cNvPr id="5" name="Text Placeholder 3">
            <a:extLst>
              <a:ext uri="{FF2B5EF4-FFF2-40B4-BE49-F238E27FC236}">
                <a16:creationId xmlns:a16="http://schemas.microsoft.com/office/drawing/2014/main" id="{2D0BA668-566C-8B4F-C555-C61EF832FCC9}"/>
              </a:ext>
            </a:extLst>
          </p:cNvPr>
          <p:cNvSpPr txBox="1">
            <a:spLocks/>
          </p:cNvSpPr>
          <p:nvPr/>
        </p:nvSpPr>
        <p:spPr>
          <a:xfrm>
            <a:off x="4857345" y="1832642"/>
            <a:ext cx="1529403" cy="57320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Waiting</a:t>
            </a:r>
          </a:p>
          <a:p>
            <a:r>
              <a:rPr lang="en-US"/>
              <a:t>By Rabindranath Tagore </a:t>
            </a:r>
            <a:br>
              <a:rPr lang="en-US"/>
            </a:br>
            <a:r>
              <a:rPr lang="en-US"/>
              <a:t>(in Malayalam)</a:t>
            </a:r>
          </a:p>
        </p:txBody>
      </p:sp>
    </p:spTree>
    <p:extLst>
      <p:ext uri="{BB962C8B-B14F-4D97-AF65-F5344CB8AC3E}">
        <p14:creationId xmlns:p14="http://schemas.microsoft.com/office/powerpoint/2010/main" val="24617158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4FBAF-714D-533B-AE63-DD363E6AC984}"/>
              </a:ext>
            </a:extLst>
          </p:cNvPr>
          <p:cNvSpPr>
            <a:spLocks noGrp="1"/>
          </p:cNvSpPr>
          <p:nvPr>
            <p:ph type="body" sz="quarter" idx="10"/>
          </p:nvPr>
        </p:nvSpPr>
        <p:spPr>
          <a:xfrm>
            <a:off x="739676" y="1283189"/>
            <a:ext cx="4752972" cy="325103"/>
          </a:xfrm>
        </p:spPr>
        <p:txBody>
          <a:bodyPr vert="horz" lIns="91440" tIns="45720" rIns="91440" bIns="45720" rtlCol="0" anchor="t">
            <a:normAutofit fontScale="85000" lnSpcReduction="20000"/>
          </a:bodyPr>
          <a:lstStyle/>
          <a:p>
            <a:r>
              <a:rPr lang="en-US">
                <a:latin typeface="Avenir Next LT Pro"/>
                <a:cs typeface="Calibri"/>
              </a:rPr>
              <a:t>Hands Build Image</a:t>
            </a:r>
          </a:p>
        </p:txBody>
      </p:sp>
      <p:sp>
        <p:nvSpPr>
          <p:cNvPr id="3" name="Text Placeholder 2">
            <a:extLst>
              <a:ext uri="{FF2B5EF4-FFF2-40B4-BE49-F238E27FC236}">
                <a16:creationId xmlns:a16="http://schemas.microsoft.com/office/drawing/2014/main" id="{5D0A2CC6-CD77-B252-8BB4-4B8F1E0A98E7}"/>
              </a:ext>
            </a:extLst>
          </p:cNvPr>
          <p:cNvSpPr>
            <a:spLocks noGrp="1"/>
          </p:cNvSpPr>
          <p:nvPr>
            <p:ph type="body" sz="quarter" idx="17"/>
          </p:nvPr>
        </p:nvSpPr>
        <p:spPr>
          <a:xfrm>
            <a:off x="3128284" y="4993629"/>
            <a:ext cx="2696481" cy="260433"/>
          </a:xfrm>
        </p:spPr>
        <p:txBody>
          <a:bodyPr vert="horz" lIns="91440" tIns="45720" rIns="91440" bIns="45720" rtlCol="0" anchor="t">
            <a:normAutofit fontScale="85000" lnSpcReduction="20000"/>
          </a:bodyPr>
          <a:lstStyle/>
          <a:p>
            <a:r>
              <a:rPr lang="en-US" b="1">
                <a:latin typeface="Avenir Next LT Pro"/>
                <a:cs typeface="Calibri Light"/>
              </a:rPr>
              <a:t>By Ella Moss</a:t>
            </a:r>
          </a:p>
        </p:txBody>
      </p:sp>
      <p:sp>
        <p:nvSpPr>
          <p:cNvPr id="5" name="Text Placeholder 4">
            <a:extLst>
              <a:ext uri="{FF2B5EF4-FFF2-40B4-BE49-F238E27FC236}">
                <a16:creationId xmlns:a16="http://schemas.microsoft.com/office/drawing/2014/main" id="{BE569064-4E4D-DEF8-07D8-A24B98197D39}"/>
              </a:ext>
            </a:extLst>
          </p:cNvPr>
          <p:cNvSpPr>
            <a:spLocks noGrp="1"/>
          </p:cNvSpPr>
          <p:nvPr>
            <p:ph type="body" sz="quarter" idx="19"/>
          </p:nvPr>
        </p:nvSpPr>
        <p:spPr>
          <a:xfrm>
            <a:off x="3128284" y="5254062"/>
            <a:ext cx="2696480" cy="578069"/>
          </a:xfrm>
        </p:spPr>
        <p:txBody>
          <a:bodyPr vert="horz" lIns="91440" tIns="45720" rIns="91440" bIns="45720" rtlCol="0" anchor="t">
            <a:normAutofit lnSpcReduction="10000"/>
          </a:bodyPr>
          <a:lstStyle/>
          <a:p>
            <a:r>
              <a:rPr lang="en-US">
                <a:latin typeface="Avenir Next LT Pro"/>
                <a:cs typeface="Calibri Light"/>
              </a:rPr>
              <a:t>Arts Emergency Manchester</a:t>
            </a:r>
          </a:p>
          <a:p>
            <a:endParaRPr lang="en-US">
              <a:latin typeface="Avenir Next LT Pro"/>
            </a:endParaRPr>
          </a:p>
          <a:p>
            <a:r>
              <a:rPr lang="en-US" b="1">
                <a:latin typeface="Avenir Next LT Pro"/>
                <a:cs typeface="Calibri Light"/>
              </a:rPr>
              <a:t>BSL</a:t>
            </a:r>
          </a:p>
        </p:txBody>
      </p:sp>
      <p:sp>
        <p:nvSpPr>
          <p:cNvPr id="7" name="Text Placeholder 6">
            <a:extLst>
              <a:ext uri="{FF2B5EF4-FFF2-40B4-BE49-F238E27FC236}">
                <a16:creationId xmlns:a16="http://schemas.microsoft.com/office/drawing/2014/main" id="{99CAFA89-0E69-9BB5-16A7-926684CAD210}"/>
              </a:ext>
            </a:extLst>
          </p:cNvPr>
          <p:cNvSpPr>
            <a:spLocks noGrp="1"/>
          </p:cNvSpPr>
          <p:nvPr>
            <p:ph type="body" sz="quarter" idx="21"/>
          </p:nvPr>
        </p:nvSpPr>
        <p:spPr>
          <a:xfrm>
            <a:off x="739675" y="1636415"/>
            <a:ext cx="4752973" cy="3539625"/>
          </a:xfrm>
        </p:spPr>
        <p:txBody>
          <a:bodyPr vert="horz" lIns="91440" tIns="45720" rIns="91440" bIns="45720" numCol="2" spcCol="216000" rtlCol="0" anchor="t">
            <a:normAutofit lnSpcReduction="10000"/>
          </a:bodyPr>
          <a:lstStyle/>
          <a:p>
            <a:r>
              <a:rPr lang="en-US">
                <a:latin typeface="Avenir Next LT Pro"/>
                <a:cs typeface="Calibri Light"/>
              </a:rPr>
              <a:t>This poem intends to use the beauty of the language to represent any poetic forms, such as stanzas. This is because sign language is not a written language.  </a:t>
            </a:r>
          </a:p>
          <a:p>
            <a:endParaRPr lang="en-US">
              <a:latin typeface="Avenir Next LT Pro"/>
            </a:endParaRPr>
          </a:p>
          <a:p>
            <a:r>
              <a:rPr lang="en-US">
                <a:latin typeface="Avenir Next LT Pro"/>
                <a:cs typeface="Calibri Light"/>
              </a:rPr>
              <a:t>As I am not fluent myself, I have attempted to use correct grammar, as BSL uses a different form of grammar to standard English.  </a:t>
            </a:r>
          </a:p>
          <a:p>
            <a:endParaRPr lang="en-US">
              <a:latin typeface="Avenir Next LT Pro"/>
            </a:endParaRPr>
          </a:p>
          <a:p>
            <a:r>
              <a:rPr lang="en-US">
                <a:latin typeface="Avenir Next LT Pro"/>
                <a:cs typeface="Calibri Light"/>
              </a:rPr>
              <a:t>I structured the poem in this way as I wanted the silence of the video to show how the Deaf community has been silenced, and also to help replicate how Deaf people see the world differently. This also helps to focus the watcher on the signs, and the true beauty of BSL.  </a:t>
            </a:r>
          </a:p>
          <a:p>
            <a:endParaRPr lang="en-US">
              <a:latin typeface="Avenir Next LT Pro"/>
            </a:endParaRPr>
          </a:p>
          <a:p>
            <a:r>
              <a:rPr lang="en-US">
                <a:latin typeface="Avenir Next LT Pro"/>
                <a:cs typeface="Calibri Light"/>
              </a:rPr>
              <a:t>The translation provided shows exactly the signs I have used and what this would say in standard English.  I wanted this separate piece also to be symbolic, as it shows how society have ignored the differences in the two languages, in terms of grammar, and how the Deaf community are being corrected, despite using their own grammar.  </a:t>
            </a:r>
          </a:p>
          <a:p>
            <a:endParaRPr lang="en-US">
              <a:latin typeface="Avenir Next LT Pro"/>
            </a:endParaRPr>
          </a:p>
          <a:p>
            <a:r>
              <a:rPr lang="en-US">
                <a:latin typeface="Avenir Next LT Pro"/>
                <a:cs typeface="Calibri Light"/>
              </a:rPr>
              <a:t>The poem itself questions why we haven’t made use of this beautiful language and ignored it until recent times, when the UK officially recognized it as a language. </a:t>
            </a:r>
          </a:p>
          <a:p>
            <a:endParaRPr lang="en-US"/>
          </a:p>
          <a:p>
            <a:endParaRPr lang="en-US"/>
          </a:p>
        </p:txBody>
      </p:sp>
      <p:pic>
        <p:nvPicPr>
          <p:cNvPr id="14" name="Picture 13" descr="A qr code with a square and square in the middle&#10;&#10;Description automatically generated">
            <a:extLst>
              <a:ext uri="{FF2B5EF4-FFF2-40B4-BE49-F238E27FC236}">
                <a16:creationId xmlns:a16="http://schemas.microsoft.com/office/drawing/2014/main" id="{E5D8F22E-C5AD-A78A-BE6D-B1FC50FC955B}"/>
              </a:ext>
            </a:extLst>
          </p:cNvPr>
          <p:cNvPicPr>
            <a:picLocks noChangeAspect="1"/>
          </p:cNvPicPr>
          <p:nvPr/>
        </p:nvPicPr>
        <p:blipFill>
          <a:blip r:embed="rId2"/>
          <a:stretch>
            <a:fillRect/>
          </a:stretch>
        </p:blipFill>
        <p:spPr>
          <a:xfrm>
            <a:off x="10026542" y="5220225"/>
            <a:ext cx="1245476" cy="1245476"/>
          </a:xfrm>
          <a:prstGeom prst="rect">
            <a:avLst/>
          </a:prstGeom>
        </p:spPr>
      </p:pic>
      <p:pic>
        <p:nvPicPr>
          <p:cNvPr id="9" name="Picture 8">
            <a:extLst>
              <a:ext uri="{FF2B5EF4-FFF2-40B4-BE49-F238E27FC236}">
                <a16:creationId xmlns:a16="http://schemas.microsoft.com/office/drawing/2014/main" id="{8CF8E322-DAF3-9B83-7D31-4338E7C2D448}"/>
              </a:ext>
            </a:extLst>
          </p:cNvPr>
          <p:cNvPicPr>
            <a:picLocks noChangeAspect="1"/>
          </p:cNvPicPr>
          <p:nvPr/>
        </p:nvPicPr>
        <p:blipFill>
          <a:blip r:embed="rId3"/>
          <a:stretch>
            <a:fillRect/>
          </a:stretch>
        </p:blipFill>
        <p:spPr>
          <a:xfrm>
            <a:off x="5591968" y="167833"/>
            <a:ext cx="2684957" cy="6522334"/>
          </a:xfrm>
          <a:prstGeom prst="rect">
            <a:avLst/>
          </a:prstGeom>
        </p:spPr>
      </p:pic>
    </p:spTree>
    <p:extLst>
      <p:ext uri="{BB962C8B-B14F-4D97-AF65-F5344CB8AC3E}">
        <p14:creationId xmlns:p14="http://schemas.microsoft.com/office/powerpoint/2010/main" val="284168029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CBC6EB-D0D8-A79E-62BA-13B8D8F8F962}"/>
              </a:ext>
            </a:extLst>
          </p:cNvPr>
          <p:cNvSpPr>
            <a:spLocks noGrp="1"/>
          </p:cNvSpPr>
          <p:nvPr>
            <p:ph type="body" sz="quarter" idx="10"/>
          </p:nvPr>
        </p:nvSpPr>
        <p:spPr>
          <a:xfrm>
            <a:off x="1345645" y="1006890"/>
            <a:ext cx="4752972" cy="325103"/>
          </a:xfrm>
        </p:spPr>
        <p:txBody>
          <a:bodyPr vert="horz" lIns="91440" tIns="45720" rIns="91440" bIns="45720" rtlCol="0" anchor="t">
            <a:normAutofit fontScale="85000" lnSpcReduction="20000"/>
          </a:bodyPr>
          <a:lstStyle/>
          <a:p>
            <a:r>
              <a:rPr lang="en-US">
                <a:latin typeface="Avenir Next LT Pro"/>
                <a:cs typeface="Calibri"/>
              </a:rPr>
              <a:t>Une Ville Qui ne Dort Jamais </a:t>
            </a:r>
          </a:p>
        </p:txBody>
      </p:sp>
      <p:sp>
        <p:nvSpPr>
          <p:cNvPr id="3" name="Text Placeholder 2">
            <a:extLst>
              <a:ext uri="{FF2B5EF4-FFF2-40B4-BE49-F238E27FC236}">
                <a16:creationId xmlns:a16="http://schemas.microsoft.com/office/drawing/2014/main" id="{950ED4AD-A81F-1007-C50C-E2904730C17A}"/>
              </a:ext>
            </a:extLst>
          </p:cNvPr>
          <p:cNvSpPr>
            <a:spLocks noGrp="1"/>
          </p:cNvSpPr>
          <p:nvPr>
            <p:ph type="body" sz="quarter" idx="17"/>
          </p:nvPr>
        </p:nvSpPr>
        <p:spPr>
          <a:xfrm>
            <a:off x="6092685" y="2778410"/>
            <a:ext cx="2696481" cy="260433"/>
          </a:xfrm>
        </p:spPr>
        <p:txBody>
          <a:bodyPr vert="horz" lIns="91440" tIns="45720" rIns="91440" bIns="45720" rtlCol="0" anchor="t">
            <a:normAutofit fontScale="85000" lnSpcReduction="20000"/>
          </a:bodyPr>
          <a:lstStyle/>
          <a:p>
            <a:r>
              <a:rPr lang="en-US" b="1" err="1">
                <a:latin typeface="Avenir Next LT Pro"/>
                <a:cs typeface="Calibri Light"/>
              </a:rPr>
              <a:t>PragnYa</a:t>
            </a:r>
            <a:r>
              <a:rPr lang="en-US" b="1">
                <a:latin typeface="Avenir Next LT Pro"/>
                <a:cs typeface="Calibri Light"/>
              </a:rPr>
              <a:t> Nath (Year 8)</a:t>
            </a:r>
          </a:p>
        </p:txBody>
      </p:sp>
      <p:sp>
        <p:nvSpPr>
          <p:cNvPr id="4" name="Text Placeholder 3">
            <a:extLst>
              <a:ext uri="{FF2B5EF4-FFF2-40B4-BE49-F238E27FC236}">
                <a16:creationId xmlns:a16="http://schemas.microsoft.com/office/drawing/2014/main" id="{1B4F94AF-AC10-67B4-F40B-C88DE04FACD5}"/>
              </a:ext>
            </a:extLst>
          </p:cNvPr>
          <p:cNvSpPr>
            <a:spLocks noGrp="1"/>
          </p:cNvSpPr>
          <p:nvPr>
            <p:ph type="body" sz="quarter" idx="18"/>
          </p:nvPr>
        </p:nvSpPr>
        <p:spPr>
          <a:xfrm>
            <a:off x="6092684" y="5066459"/>
            <a:ext cx="2696482" cy="600164"/>
          </a:xfrm>
        </p:spPr>
        <p:txBody>
          <a:bodyPr/>
          <a:lstStyle/>
          <a:p>
            <a:r>
              <a:rPr lang="en-US"/>
              <a:t>We enjoyed the playful use of language and metaphors and liked the mention of “pâté” at the end (like Proust’s madeleine).</a:t>
            </a:r>
          </a:p>
        </p:txBody>
      </p:sp>
      <p:sp>
        <p:nvSpPr>
          <p:cNvPr id="5" name="Text Placeholder 4">
            <a:extLst>
              <a:ext uri="{FF2B5EF4-FFF2-40B4-BE49-F238E27FC236}">
                <a16:creationId xmlns:a16="http://schemas.microsoft.com/office/drawing/2014/main" id="{A07855CC-2E72-8CE9-DB44-EB73C8046177}"/>
              </a:ext>
            </a:extLst>
          </p:cNvPr>
          <p:cNvSpPr>
            <a:spLocks noGrp="1"/>
          </p:cNvSpPr>
          <p:nvPr>
            <p:ph type="body" sz="quarter" idx="19"/>
          </p:nvPr>
        </p:nvSpPr>
        <p:spPr>
          <a:xfrm>
            <a:off x="6092685" y="3038843"/>
            <a:ext cx="2696480" cy="578069"/>
          </a:xfrm>
        </p:spPr>
        <p:txBody>
          <a:bodyPr vert="horz" lIns="91440" tIns="45720" rIns="91440" bIns="45720" rtlCol="0" anchor="t">
            <a:normAutofit lnSpcReduction="10000"/>
          </a:bodyPr>
          <a:lstStyle/>
          <a:p>
            <a:r>
              <a:rPr lang="en-US">
                <a:latin typeface="Avenir Next LT Pro"/>
                <a:cs typeface="Calibri Light"/>
              </a:rPr>
              <a:t>British School Muscat</a:t>
            </a:r>
          </a:p>
          <a:p>
            <a:endParaRPr lang="en-US">
              <a:latin typeface="Avenir Next LT Pro"/>
            </a:endParaRPr>
          </a:p>
          <a:p>
            <a:r>
              <a:rPr lang="en-US" b="1">
                <a:latin typeface="Avenir Next LT Pro"/>
                <a:cs typeface="Calibri Light"/>
              </a:rPr>
              <a:t>French</a:t>
            </a:r>
          </a:p>
        </p:txBody>
      </p:sp>
      <p:sp>
        <p:nvSpPr>
          <p:cNvPr id="7" name="Text Placeholder 6">
            <a:extLst>
              <a:ext uri="{FF2B5EF4-FFF2-40B4-BE49-F238E27FC236}">
                <a16:creationId xmlns:a16="http://schemas.microsoft.com/office/drawing/2014/main" id="{156BBF11-A769-B0A0-9D55-3233D0D3B407}"/>
              </a:ext>
            </a:extLst>
          </p:cNvPr>
          <p:cNvSpPr>
            <a:spLocks noGrp="1"/>
          </p:cNvSpPr>
          <p:nvPr>
            <p:ph type="body" sz="quarter" idx="21"/>
          </p:nvPr>
        </p:nvSpPr>
        <p:spPr>
          <a:xfrm>
            <a:off x="2337288" y="1339241"/>
            <a:ext cx="3762469" cy="4733847"/>
          </a:xfrm>
        </p:spPr>
        <p:txBody>
          <a:bodyPr vert="horz" lIns="91440" tIns="45720" rIns="91440" bIns="45720" numCol="1" spcCol="216000" rtlCol="0" anchor="t">
            <a:noAutofit/>
          </a:bodyPr>
          <a:lstStyle/>
          <a:p>
            <a:r>
              <a:rPr lang="en-US" sz="1200">
                <a:latin typeface="Avenir Next LT Pro"/>
                <a:cs typeface="Calibri Light"/>
              </a:rPr>
              <a:t>Le soleil se rend </a:t>
            </a:r>
          </a:p>
          <a:p>
            <a:r>
              <a:rPr lang="en-US" sz="1200">
                <a:latin typeface="Avenir Next LT Pro"/>
                <a:cs typeface="Calibri Light"/>
              </a:rPr>
              <a:t>Pour que </a:t>
            </a:r>
            <a:r>
              <a:rPr lang="en-US" sz="1200" err="1">
                <a:latin typeface="Avenir Next LT Pro"/>
                <a:cs typeface="Calibri Light"/>
              </a:rPr>
              <a:t>l'étoile</a:t>
            </a:r>
            <a:r>
              <a:rPr lang="en-US" sz="1200">
                <a:latin typeface="Avenir Next LT Pro"/>
                <a:cs typeface="Calibri Light"/>
              </a:rPr>
              <a:t> brille </a:t>
            </a:r>
          </a:p>
          <a:p>
            <a:r>
              <a:rPr lang="en-US" sz="1200">
                <a:latin typeface="Avenir Next LT Pro"/>
                <a:cs typeface="Calibri Light"/>
              </a:rPr>
              <a:t>Et illumine le </a:t>
            </a:r>
            <a:r>
              <a:rPr lang="en-US" sz="1200" err="1">
                <a:latin typeface="Avenir Next LT Pro"/>
                <a:cs typeface="Calibri Light"/>
              </a:rPr>
              <a:t>ciel</a:t>
            </a:r>
            <a:r>
              <a:rPr lang="en-US" sz="1200">
                <a:latin typeface="Avenir Next LT Pro"/>
                <a:cs typeface="Calibri Light"/>
              </a:rPr>
              <a:t> </a:t>
            </a:r>
            <a:r>
              <a:rPr lang="en-US" sz="1200" err="1">
                <a:latin typeface="Avenir Next LT Pro"/>
                <a:cs typeface="Calibri Light"/>
              </a:rPr>
              <a:t>sombre</a:t>
            </a:r>
            <a:r>
              <a:rPr lang="en-US" sz="1200">
                <a:latin typeface="Avenir Next LT Pro"/>
                <a:cs typeface="Calibri Light"/>
              </a:rPr>
              <a:t>. </a:t>
            </a:r>
          </a:p>
          <a:p>
            <a:r>
              <a:rPr lang="en-US" sz="1200">
                <a:latin typeface="Avenir Next LT Pro"/>
                <a:cs typeface="Calibri Light"/>
              </a:rPr>
              <a:t>La </a:t>
            </a:r>
            <a:r>
              <a:rPr lang="en-US" sz="1200" err="1">
                <a:latin typeface="Avenir Next LT Pro"/>
                <a:cs typeface="Calibri Light"/>
              </a:rPr>
              <a:t>lueur</a:t>
            </a:r>
            <a:r>
              <a:rPr lang="en-US" sz="1200">
                <a:latin typeface="Avenir Next LT Pro"/>
                <a:cs typeface="Calibri Light"/>
              </a:rPr>
              <a:t> des étoiles </a:t>
            </a:r>
          </a:p>
          <a:p>
            <a:r>
              <a:rPr lang="en-US" sz="1200">
                <a:latin typeface="Avenir Next LT Pro"/>
                <a:cs typeface="Calibri Light"/>
              </a:rPr>
              <a:t>tout Paris </a:t>
            </a:r>
          </a:p>
          <a:p>
            <a:r>
              <a:rPr lang="en-US" sz="1200">
                <a:latin typeface="Avenir Next LT Pro"/>
                <a:cs typeface="Calibri Light"/>
              </a:rPr>
              <a:t>La foule </a:t>
            </a:r>
            <a:r>
              <a:rPr lang="en-US" sz="1200" err="1">
                <a:latin typeface="Avenir Next LT Pro"/>
                <a:cs typeface="Calibri Light"/>
              </a:rPr>
              <a:t>s'élargit</a:t>
            </a:r>
            <a:r>
              <a:rPr lang="en-US" sz="1200">
                <a:latin typeface="Avenir Next LT Pro"/>
                <a:cs typeface="Calibri Light"/>
              </a:rPr>
              <a:t> </a:t>
            </a:r>
          </a:p>
          <a:p>
            <a:r>
              <a:rPr lang="en-US" sz="1200" err="1">
                <a:latin typeface="Avenir Next LT Pro"/>
                <a:cs typeface="Calibri Light"/>
              </a:rPr>
              <a:t>Autour</a:t>
            </a:r>
            <a:r>
              <a:rPr lang="en-US" sz="1200">
                <a:latin typeface="Avenir Next LT Pro"/>
                <a:cs typeface="Calibri Light"/>
              </a:rPr>
              <a:t> de la Tour Eiffel </a:t>
            </a:r>
          </a:p>
          <a:p>
            <a:r>
              <a:rPr lang="en-US" sz="1200">
                <a:latin typeface="Avenir Next LT Pro"/>
                <a:cs typeface="Calibri Light"/>
              </a:rPr>
              <a:t>En attendant </a:t>
            </a:r>
            <a:r>
              <a:rPr lang="en-US" sz="1200" err="1">
                <a:latin typeface="Avenir Next LT Pro"/>
                <a:cs typeface="Calibri Light"/>
              </a:rPr>
              <a:t>qu'il</a:t>
            </a:r>
            <a:r>
              <a:rPr lang="en-US" sz="1200">
                <a:latin typeface="Avenir Next LT Pro"/>
                <a:cs typeface="Calibri Light"/>
              </a:rPr>
              <a:t> vole la vedette </a:t>
            </a:r>
          </a:p>
          <a:p>
            <a:r>
              <a:rPr lang="en-US" sz="1200">
                <a:latin typeface="Avenir Next LT Pro"/>
                <a:cs typeface="Calibri Light"/>
              </a:rPr>
              <a:t>A </a:t>
            </a:r>
            <a:r>
              <a:rPr lang="en-US" sz="1200" err="1">
                <a:latin typeface="Avenir Next LT Pro"/>
                <a:cs typeface="Calibri Light"/>
              </a:rPr>
              <a:t>chaque</a:t>
            </a:r>
            <a:r>
              <a:rPr lang="en-US" sz="1200">
                <a:latin typeface="Avenir Next LT Pro"/>
                <a:cs typeface="Calibri Light"/>
              </a:rPr>
              <a:t> minute qui passe, </a:t>
            </a:r>
            <a:r>
              <a:rPr lang="en-US" sz="1200" err="1">
                <a:latin typeface="Avenir Next LT Pro"/>
                <a:cs typeface="Calibri Light"/>
              </a:rPr>
              <a:t>l'horloge</a:t>
            </a:r>
            <a:r>
              <a:rPr lang="en-US" sz="1200">
                <a:latin typeface="Avenir Next LT Pro"/>
                <a:cs typeface="Calibri Light"/>
              </a:rPr>
              <a:t> </a:t>
            </a:r>
            <a:r>
              <a:rPr lang="en-US" sz="1200" err="1">
                <a:latin typeface="Avenir Next LT Pro"/>
                <a:cs typeface="Calibri Light"/>
              </a:rPr>
              <a:t>glisse</a:t>
            </a:r>
            <a:r>
              <a:rPr lang="en-US" sz="1200">
                <a:latin typeface="Avenir Next LT Pro"/>
                <a:cs typeface="Calibri Light"/>
              </a:rPr>
              <a:t> </a:t>
            </a:r>
          </a:p>
          <a:p>
            <a:r>
              <a:rPr lang="en-US" sz="1200" err="1">
                <a:latin typeface="Avenir Next LT Pro"/>
                <a:cs typeface="Calibri Light"/>
              </a:rPr>
              <a:t>Chaque</a:t>
            </a:r>
            <a:r>
              <a:rPr lang="en-US" sz="1200">
                <a:latin typeface="Avenir Next LT Pro"/>
                <a:cs typeface="Calibri Light"/>
              </a:rPr>
              <a:t> instant </a:t>
            </a:r>
            <a:r>
              <a:rPr lang="en-US" sz="1200" err="1">
                <a:latin typeface="Avenir Next LT Pro"/>
                <a:cs typeface="Calibri Light"/>
              </a:rPr>
              <a:t>glisse</a:t>
            </a:r>
            <a:r>
              <a:rPr lang="en-US" sz="1200">
                <a:latin typeface="Avenir Next LT Pro"/>
                <a:cs typeface="Calibri Light"/>
              </a:rPr>
              <a:t>, </a:t>
            </a:r>
            <a:r>
              <a:rPr lang="en-US" sz="1200" err="1">
                <a:latin typeface="Avenir Next LT Pro"/>
                <a:cs typeface="Calibri Light"/>
              </a:rPr>
              <a:t>disparaît</a:t>
            </a:r>
            <a:r>
              <a:rPr lang="en-US" sz="1200">
                <a:latin typeface="Avenir Next LT Pro"/>
                <a:cs typeface="Calibri Light"/>
              </a:rPr>
              <a:t> </a:t>
            </a:r>
          </a:p>
          <a:p>
            <a:r>
              <a:rPr lang="en-US" sz="1200" err="1">
                <a:latin typeface="Avenir Next LT Pro"/>
                <a:cs typeface="Calibri Light"/>
              </a:rPr>
              <a:t>comme</a:t>
            </a:r>
            <a:r>
              <a:rPr lang="en-US" sz="1200">
                <a:latin typeface="Avenir Next LT Pro"/>
                <a:cs typeface="Calibri Light"/>
              </a:rPr>
              <a:t> la fleur au </a:t>
            </a:r>
            <a:r>
              <a:rPr lang="en-US" sz="1200" err="1">
                <a:latin typeface="Avenir Next LT Pro"/>
                <a:cs typeface="Calibri Light"/>
              </a:rPr>
              <a:t>printemps</a:t>
            </a:r>
            <a:r>
              <a:rPr lang="en-US" sz="1200">
                <a:latin typeface="Avenir Next LT Pro"/>
                <a:cs typeface="Calibri Light"/>
              </a:rPr>
              <a:t> </a:t>
            </a:r>
          </a:p>
          <a:p>
            <a:r>
              <a:rPr lang="en-US" sz="1200">
                <a:latin typeface="Avenir Next LT Pro"/>
                <a:cs typeface="Calibri Light"/>
              </a:rPr>
              <a:t>Tombe dans un </a:t>
            </a:r>
            <a:r>
              <a:rPr lang="en-US" sz="1200" err="1">
                <a:latin typeface="Avenir Next LT Pro"/>
                <a:cs typeface="Calibri Light"/>
              </a:rPr>
              <a:t>froid</a:t>
            </a:r>
            <a:r>
              <a:rPr lang="en-US" sz="1200">
                <a:latin typeface="Avenir Next LT Pro"/>
                <a:cs typeface="Calibri Light"/>
              </a:rPr>
              <a:t> glacial, </a:t>
            </a:r>
          </a:p>
          <a:p>
            <a:r>
              <a:rPr lang="en-US" sz="1200">
                <a:latin typeface="Avenir Next LT Pro"/>
                <a:cs typeface="Calibri Light"/>
              </a:rPr>
              <a:t>Mais Paris change… </a:t>
            </a:r>
          </a:p>
          <a:p>
            <a:r>
              <a:rPr lang="en-US" sz="1200">
                <a:latin typeface="Avenir Next LT Pro"/>
                <a:cs typeface="Calibri Light"/>
              </a:rPr>
              <a:t>Au lieu de </a:t>
            </a:r>
            <a:r>
              <a:rPr lang="en-US" sz="1200" err="1">
                <a:latin typeface="Avenir Next LT Pro"/>
                <a:cs typeface="Calibri Light"/>
              </a:rPr>
              <a:t>cela</a:t>
            </a:r>
            <a:r>
              <a:rPr lang="en-US" sz="1200">
                <a:latin typeface="Avenir Next LT Pro"/>
                <a:cs typeface="Calibri Light"/>
              </a:rPr>
              <a:t>, la foule </a:t>
            </a:r>
            <a:r>
              <a:rPr lang="en-US" sz="1200" err="1">
                <a:latin typeface="Avenir Next LT Pro"/>
                <a:cs typeface="Calibri Light"/>
              </a:rPr>
              <a:t>devient</a:t>
            </a:r>
            <a:r>
              <a:rPr lang="en-US" sz="1200">
                <a:latin typeface="Avenir Next LT Pro"/>
                <a:cs typeface="Calibri Light"/>
              </a:rPr>
              <a:t> plus </a:t>
            </a:r>
            <a:r>
              <a:rPr lang="en-US" sz="1200" err="1">
                <a:latin typeface="Avenir Next LT Pro"/>
                <a:cs typeface="Calibri Light"/>
              </a:rPr>
              <a:t>bruyante</a:t>
            </a:r>
            <a:r>
              <a:rPr lang="en-US" sz="1200">
                <a:latin typeface="Avenir Next LT Pro"/>
                <a:cs typeface="Calibri Light"/>
              </a:rPr>
              <a:t> </a:t>
            </a:r>
          </a:p>
          <a:p>
            <a:r>
              <a:rPr lang="en-US" sz="1200">
                <a:latin typeface="Avenir Next LT Pro"/>
                <a:cs typeface="Calibri Light"/>
              </a:rPr>
              <a:t>Et plus fort, plus </a:t>
            </a:r>
            <a:r>
              <a:rPr lang="en-US" sz="1200" err="1">
                <a:latin typeface="Avenir Next LT Pro"/>
                <a:cs typeface="Calibri Light"/>
              </a:rPr>
              <a:t>gros</a:t>
            </a:r>
            <a:r>
              <a:rPr lang="en-US" sz="1200">
                <a:latin typeface="Avenir Next LT Pro"/>
                <a:cs typeface="Calibri Light"/>
              </a:rPr>
              <a:t>, plus </a:t>
            </a:r>
            <a:r>
              <a:rPr lang="en-US" sz="1200" err="1">
                <a:latin typeface="Avenir Next LT Pro"/>
                <a:cs typeface="Calibri Light"/>
              </a:rPr>
              <a:t>gros</a:t>
            </a:r>
            <a:r>
              <a:rPr lang="en-US" sz="1200">
                <a:latin typeface="Avenir Next LT Pro"/>
                <a:cs typeface="Calibri Light"/>
              </a:rPr>
              <a:t> </a:t>
            </a:r>
          </a:p>
          <a:p>
            <a:r>
              <a:rPr lang="en-US" sz="1200">
                <a:latin typeface="Avenir Next LT Pro"/>
                <a:cs typeface="Calibri Light"/>
              </a:rPr>
              <a:t>Parce que </a:t>
            </a:r>
            <a:r>
              <a:rPr lang="en-US" sz="1200" err="1">
                <a:latin typeface="Avenir Next LT Pro"/>
                <a:cs typeface="Calibri Light"/>
              </a:rPr>
              <a:t>cette</a:t>
            </a:r>
            <a:r>
              <a:rPr lang="en-US" sz="1200">
                <a:latin typeface="Avenir Next LT Pro"/>
                <a:cs typeface="Calibri Light"/>
              </a:rPr>
              <a:t> </a:t>
            </a:r>
            <a:r>
              <a:rPr lang="en-US" sz="1200" err="1">
                <a:latin typeface="Avenir Next LT Pro"/>
                <a:cs typeface="Calibri Light"/>
              </a:rPr>
              <a:t>ville</a:t>
            </a:r>
            <a:r>
              <a:rPr lang="en-US" sz="1200">
                <a:latin typeface="Avenir Next LT Pro"/>
                <a:cs typeface="Calibri Light"/>
              </a:rPr>
              <a:t> </a:t>
            </a:r>
          </a:p>
          <a:p>
            <a:r>
              <a:rPr lang="en-US" sz="1200">
                <a:latin typeface="Avenir Next LT Pro"/>
                <a:cs typeface="Calibri Light"/>
              </a:rPr>
              <a:t>Cette </a:t>
            </a:r>
            <a:r>
              <a:rPr lang="en-US" sz="1200" err="1">
                <a:latin typeface="Avenir Next LT Pro"/>
                <a:cs typeface="Calibri Light"/>
              </a:rPr>
              <a:t>ville</a:t>
            </a:r>
            <a:r>
              <a:rPr lang="en-US" sz="1200">
                <a:latin typeface="Avenir Next LT Pro"/>
                <a:cs typeface="Calibri Light"/>
              </a:rPr>
              <a:t> </a:t>
            </a:r>
          </a:p>
          <a:p>
            <a:r>
              <a:rPr lang="en-US" sz="1200">
                <a:latin typeface="Avenir Next LT Pro"/>
                <a:cs typeface="Calibri Light"/>
              </a:rPr>
              <a:t>Qui </a:t>
            </a:r>
            <a:r>
              <a:rPr lang="en-US" sz="1200" err="1">
                <a:latin typeface="Avenir Next LT Pro"/>
                <a:cs typeface="Calibri Light"/>
              </a:rPr>
              <a:t>scintille</a:t>
            </a:r>
            <a:r>
              <a:rPr lang="en-US" sz="1200">
                <a:latin typeface="Avenir Next LT Pro"/>
                <a:cs typeface="Calibri Light"/>
              </a:rPr>
              <a:t> dans </a:t>
            </a:r>
            <a:r>
              <a:rPr lang="en-US" sz="1200" err="1">
                <a:latin typeface="Avenir Next LT Pro"/>
                <a:cs typeface="Calibri Light"/>
              </a:rPr>
              <a:t>l'obscurité</a:t>
            </a:r>
            <a:r>
              <a:rPr lang="en-US" sz="1200">
                <a:latin typeface="Avenir Next LT Pro"/>
                <a:cs typeface="Calibri Light"/>
              </a:rPr>
              <a:t> </a:t>
            </a:r>
          </a:p>
          <a:p>
            <a:r>
              <a:rPr lang="en-US" sz="1200">
                <a:latin typeface="Avenir Next LT Pro"/>
                <a:cs typeface="Calibri Light"/>
              </a:rPr>
              <a:t>Cette </a:t>
            </a:r>
            <a:r>
              <a:rPr lang="en-US" sz="1200" err="1">
                <a:latin typeface="Avenir Next LT Pro"/>
                <a:cs typeface="Calibri Light"/>
              </a:rPr>
              <a:t>ville</a:t>
            </a:r>
            <a:r>
              <a:rPr lang="en-US" sz="1200">
                <a:latin typeface="Avenir Next LT Pro"/>
                <a:cs typeface="Calibri Light"/>
              </a:rPr>
              <a:t> </a:t>
            </a:r>
          </a:p>
          <a:p>
            <a:r>
              <a:rPr lang="en-US" sz="1200" err="1">
                <a:latin typeface="Avenir Next LT Pro"/>
                <a:cs typeface="Calibri Light"/>
              </a:rPr>
              <a:t>Où</a:t>
            </a:r>
            <a:r>
              <a:rPr lang="en-US" sz="1200">
                <a:latin typeface="Avenir Next LT Pro"/>
                <a:cs typeface="Calibri Light"/>
              </a:rPr>
              <a:t> les souvenirs </a:t>
            </a:r>
            <a:r>
              <a:rPr lang="en-US" sz="1200" err="1">
                <a:latin typeface="Avenir Next LT Pro"/>
                <a:cs typeface="Calibri Light"/>
              </a:rPr>
              <a:t>s'effacent</a:t>
            </a:r>
            <a:r>
              <a:rPr lang="en-US" sz="1200">
                <a:latin typeface="Avenir Next LT Pro"/>
                <a:cs typeface="Calibri Light"/>
              </a:rPr>
              <a:t> </a:t>
            </a:r>
            <a:r>
              <a:rPr lang="en-US" sz="1200" err="1">
                <a:latin typeface="Avenir Next LT Pro"/>
                <a:cs typeface="Calibri Light"/>
              </a:rPr>
              <a:t>en</a:t>
            </a:r>
            <a:r>
              <a:rPr lang="en-US" sz="1200">
                <a:latin typeface="Avenir Next LT Pro"/>
                <a:cs typeface="Calibri Light"/>
              </a:rPr>
              <a:t> douceur </a:t>
            </a:r>
          </a:p>
          <a:p>
            <a:r>
              <a:rPr lang="en-US" sz="1200" err="1">
                <a:latin typeface="Avenir Next LT Pro"/>
                <a:cs typeface="Calibri Light"/>
              </a:rPr>
              <a:t>C'est</a:t>
            </a:r>
            <a:r>
              <a:rPr lang="en-US" sz="1200">
                <a:latin typeface="Avenir Next LT Pro"/>
                <a:cs typeface="Calibri Light"/>
              </a:rPr>
              <a:t> la </a:t>
            </a:r>
            <a:r>
              <a:rPr lang="en-US" sz="1200" err="1">
                <a:latin typeface="Avenir Next LT Pro"/>
                <a:cs typeface="Calibri Light"/>
              </a:rPr>
              <a:t>ville</a:t>
            </a:r>
            <a:r>
              <a:rPr lang="en-US" sz="1200">
                <a:latin typeface="Avenir Next LT Pro"/>
                <a:cs typeface="Calibri Light"/>
              </a:rPr>
              <a:t> qui ne </a:t>
            </a:r>
            <a:r>
              <a:rPr lang="en-US" sz="1200" err="1">
                <a:latin typeface="Avenir Next LT Pro"/>
                <a:cs typeface="Calibri Light"/>
              </a:rPr>
              <a:t>dort</a:t>
            </a:r>
            <a:r>
              <a:rPr lang="en-US" sz="1200">
                <a:latin typeface="Avenir Next LT Pro"/>
                <a:cs typeface="Calibri Light"/>
              </a:rPr>
              <a:t> jamais </a:t>
            </a:r>
          </a:p>
          <a:p>
            <a:r>
              <a:rPr lang="en-US" sz="1200" err="1">
                <a:latin typeface="Avenir Next LT Pro"/>
                <a:cs typeface="Calibri Light"/>
              </a:rPr>
              <a:t>Même</a:t>
            </a:r>
            <a:r>
              <a:rPr lang="en-US" sz="1200">
                <a:latin typeface="Avenir Next LT Pro"/>
                <a:cs typeface="Calibri Light"/>
              </a:rPr>
              <a:t> dans les moments terribles </a:t>
            </a:r>
          </a:p>
          <a:p>
            <a:r>
              <a:rPr lang="en-US" sz="1200">
                <a:latin typeface="Avenir Next LT Pro"/>
                <a:cs typeface="Calibri Light"/>
              </a:rPr>
              <a:t>Un morceau de Pâté </a:t>
            </a:r>
            <a:r>
              <a:rPr lang="en-US" sz="1200" err="1">
                <a:latin typeface="Avenir Next LT Pro"/>
                <a:cs typeface="Calibri Light"/>
              </a:rPr>
              <a:t>en</a:t>
            </a:r>
            <a:r>
              <a:rPr lang="en-US" sz="1200">
                <a:latin typeface="Avenir Next LT Pro"/>
                <a:cs typeface="Calibri Light"/>
              </a:rPr>
              <a:t> </a:t>
            </a:r>
            <a:r>
              <a:rPr lang="en-US" sz="1200" err="1">
                <a:latin typeface="Avenir Next LT Pro"/>
                <a:cs typeface="Calibri Light"/>
              </a:rPr>
              <a:t>croûte</a:t>
            </a:r>
            <a:r>
              <a:rPr lang="en-US" sz="1200">
                <a:latin typeface="Avenir Next LT Pro"/>
                <a:cs typeface="Calibri Light"/>
              </a:rPr>
              <a:t> </a:t>
            </a:r>
          </a:p>
          <a:p>
            <a:r>
              <a:rPr lang="en-US" sz="1200">
                <a:latin typeface="Avenir Next LT Pro"/>
                <a:cs typeface="Calibri Light"/>
              </a:rPr>
              <a:t>Me </a:t>
            </a:r>
            <a:r>
              <a:rPr lang="en-US" sz="1200" err="1">
                <a:latin typeface="Avenir Next LT Pro"/>
                <a:cs typeface="Calibri Light"/>
              </a:rPr>
              <a:t>ramène</a:t>
            </a:r>
            <a:r>
              <a:rPr lang="en-US" sz="1200">
                <a:latin typeface="Avenir Next LT Pro"/>
                <a:cs typeface="Calibri Light"/>
              </a:rPr>
              <a:t> </a:t>
            </a:r>
          </a:p>
          <a:p>
            <a:r>
              <a:rPr lang="en-US" sz="1200" err="1">
                <a:latin typeface="Avenir Next LT Pro"/>
                <a:cs typeface="Calibri Light"/>
              </a:rPr>
              <a:t>Vers</a:t>
            </a:r>
            <a:r>
              <a:rPr lang="en-US" sz="1200">
                <a:latin typeface="Avenir Next LT Pro"/>
                <a:cs typeface="Calibri Light"/>
              </a:rPr>
              <a:t> la </a:t>
            </a:r>
            <a:r>
              <a:rPr lang="en-US" sz="1200" err="1">
                <a:latin typeface="Avenir Next LT Pro"/>
                <a:cs typeface="Calibri Light"/>
              </a:rPr>
              <a:t>ville</a:t>
            </a:r>
            <a:r>
              <a:rPr lang="en-US" sz="1200">
                <a:latin typeface="Avenir Next LT Pro"/>
                <a:cs typeface="Calibri Light"/>
              </a:rPr>
              <a:t> qui ne </a:t>
            </a:r>
            <a:r>
              <a:rPr lang="en-US" sz="1200" err="1">
                <a:latin typeface="Avenir Next LT Pro"/>
                <a:cs typeface="Calibri Light"/>
              </a:rPr>
              <a:t>dort</a:t>
            </a:r>
            <a:r>
              <a:rPr lang="en-US" sz="1200">
                <a:latin typeface="Avenir Next LT Pro"/>
                <a:cs typeface="Calibri Light"/>
              </a:rPr>
              <a:t> jamais </a:t>
            </a:r>
          </a:p>
        </p:txBody>
      </p:sp>
      <p:sp>
        <p:nvSpPr>
          <p:cNvPr id="9" name="Text Placeholder 10">
            <a:extLst>
              <a:ext uri="{FF2B5EF4-FFF2-40B4-BE49-F238E27FC236}">
                <a16:creationId xmlns:a16="http://schemas.microsoft.com/office/drawing/2014/main" id="{C6E03645-0B78-4749-6DBB-735E39F3171E}"/>
              </a:ext>
            </a:extLst>
          </p:cNvPr>
          <p:cNvSpPr txBox="1">
            <a:spLocks/>
          </p:cNvSpPr>
          <p:nvPr/>
        </p:nvSpPr>
        <p:spPr>
          <a:xfrm>
            <a:off x="6092683" y="4809019"/>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5364503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076CEC-CE01-4858-BEBB-A102BA079EFF}"/>
              </a:ext>
            </a:extLst>
          </p:cNvPr>
          <p:cNvSpPr>
            <a:spLocks noGrp="1"/>
          </p:cNvSpPr>
          <p:nvPr>
            <p:ph type="body" sz="quarter" idx="10"/>
          </p:nvPr>
        </p:nvSpPr>
        <p:spPr>
          <a:xfrm>
            <a:off x="1189451" y="1101300"/>
            <a:ext cx="1644986" cy="335541"/>
          </a:xfrm>
        </p:spPr>
        <p:txBody>
          <a:bodyPr vert="horz" lIns="91440" tIns="45720" rIns="91440" bIns="45720" rtlCol="0" anchor="t">
            <a:normAutofit fontScale="85000" lnSpcReduction="20000"/>
          </a:bodyPr>
          <a:lstStyle/>
          <a:p>
            <a:r>
              <a:rPr lang="en-US">
                <a:latin typeface="Avenir Next LT Pro"/>
                <a:cs typeface="Calibri"/>
              </a:rPr>
              <a:t>La Cometa</a:t>
            </a:r>
          </a:p>
        </p:txBody>
      </p:sp>
      <p:pic>
        <p:nvPicPr>
          <p:cNvPr id="8" name="Picture 7" descr="A painting of a kite on a telephone pole&#10;&#10;Description automatically generated">
            <a:extLst>
              <a:ext uri="{FF2B5EF4-FFF2-40B4-BE49-F238E27FC236}">
                <a16:creationId xmlns:a16="http://schemas.microsoft.com/office/drawing/2014/main" id="{95C60EBA-98B6-0C91-4438-2D94F3E6C55B}"/>
              </a:ext>
            </a:extLst>
          </p:cNvPr>
          <p:cNvPicPr>
            <a:picLocks noChangeAspect="1"/>
          </p:cNvPicPr>
          <p:nvPr/>
        </p:nvPicPr>
        <p:blipFill>
          <a:blip r:embed="rId2"/>
          <a:stretch>
            <a:fillRect/>
          </a:stretch>
        </p:blipFill>
        <p:spPr>
          <a:xfrm>
            <a:off x="4417916" y="673327"/>
            <a:ext cx="4418431" cy="5385305"/>
          </a:xfrm>
          <a:prstGeom prst="rect">
            <a:avLst/>
          </a:prstGeom>
        </p:spPr>
      </p:pic>
      <p:sp>
        <p:nvSpPr>
          <p:cNvPr id="9" name="Text Placeholder 12">
            <a:extLst>
              <a:ext uri="{FF2B5EF4-FFF2-40B4-BE49-F238E27FC236}">
                <a16:creationId xmlns:a16="http://schemas.microsoft.com/office/drawing/2014/main" id="{B3805098-031C-D3E9-114A-92038F358A35}"/>
              </a:ext>
            </a:extLst>
          </p:cNvPr>
          <p:cNvSpPr txBox="1">
            <a:spLocks/>
          </p:cNvSpPr>
          <p:nvPr/>
        </p:nvSpPr>
        <p:spPr>
          <a:xfrm>
            <a:off x="8964193" y="4602116"/>
            <a:ext cx="2696482" cy="769441"/>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Some lovely repetition and for me, the image of a kite being tied down and not being able to go where it wanted was a metaphor for how life feels sometimes.</a:t>
            </a:r>
          </a:p>
        </p:txBody>
      </p:sp>
      <p:sp>
        <p:nvSpPr>
          <p:cNvPr id="11" name="Text Placeholder 2">
            <a:extLst>
              <a:ext uri="{FF2B5EF4-FFF2-40B4-BE49-F238E27FC236}">
                <a16:creationId xmlns:a16="http://schemas.microsoft.com/office/drawing/2014/main" id="{AA3BB195-E2CF-F2F2-D578-B9C441016BE1}"/>
              </a:ext>
            </a:extLst>
          </p:cNvPr>
          <p:cNvSpPr txBox="1">
            <a:spLocks/>
          </p:cNvSpPr>
          <p:nvPr/>
        </p:nvSpPr>
        <p:spPr>
          <a:xfrm>
            <a:off x="1314710" y="5143899"/>
            <a:ext cx="3098747" cy="26043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venir Next LT Pro"/>
                <a:cs typeface="Calibri Light"/>
              </a:rPr>
              <a:t>By Kylie Cheung (Year 10</a:t>
            </a:r>
            <a:r>
              <a:rPr lang="en-US">
                <a:latin typeface="Avenir Next LT Pro"/>
                <a:cs typeface="Calibri Light"/>
              </a:rPr>
              <a:t>)</a:t>
            </a:r>
          </a:p>
        </p:txBody>
      </p:sp>
      <p:sp>
        <p:nvSpPr>
          <p:cNvPr id="12" name="Text Placeholder 3">
            <a:extLst>
              <a:ext uri="{FF2B5EF4-FFF2-40B4-BE49-F238E27FC236}">
                <a16:creationId xmlns:a16="http://schemas.microsoft.com/office/drawing/2014/main" id="{35EC84E0-20AF-0B89-0441-B9F970485BF5}"/>
              </a:ext>
            </a:extLst>
          </p:cNvPr>
          <p:cNvSpPr txBox="1">
            <a:spLocks/>
          </p:cNvSpPr>
          <p:nvPr/>
        </p:nvSpPr>
        <p:spPr>
          <a:xfrm>
            <a:off x="1387777" y="1437747"/>
            <a:ext cx="3088309" cy="3477875"/>
          </a:xfrm>
          <a:prstGeom prst="rect">
            <a:avLst/>
          </a:prstGeom>
        </p:spPr>
        <p:txBody>
          <a:bodyPr wrap="square" lIns="91440" tIns="45720" rIns="91440" bIns="4572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a:cs typeface="Calibri Light"/>
              </a:rPr>
              <a:t>Arriba y </a:t>
            </a:r>
            <a:r>
              <a:rPr lang="en-US" err="1">
                <a:latin typeface="Avenir Next LT Pro"/>
                <a:cs typeface="Calibri Light"/>
              </a:rPr>
              <a:t>arriba</a:t>
            </a:r>
            <a:r>
              <a:rPr lang="en-US">
                <a:latin typeface="Avenir Next LT Pro"/>
                <a:cs typeface="Calibri Light"/>
              </a:rPr>
              <a:t>, </a:t>
            </a:r>
          </a:p>
          <a:p>
            <a:r>
              <a:rPr lang="en-US">
                <a:latin typeface="Avenir Next LT Pro"/>
                <a:cs typeface="Calibri Light"/>
              </a:rPr>
              <a:t>y </a:t>
            </a:r>
            <a:r>
              <a:rPr lang="en-US" err="1">
                <a:latin typeface="Avenir Next LT Pro"/>
                <a:cs typeface="Calibri Light"/>
              </a:rPr>
              <a:t>abajo</a:t>
            </a:r>
            <a:r>
              <a:rPr lang="en-US">
                <a:latin typeface="Avenir Next LT Pro"/>
                <a:cs typeface="Calibri Light"/>
              </a:rPr>
              <a:t> y </a:t>
            </a:r>
            <a:r>
              <a:rPr lang="en-US" err="1">
                <a:latin typeface="Avenir Next LT Pro"/>
                <a:cs typeface="Calibri Light"/>
              </a:rPr>
              <a:t>abajo</a:t>
            </a:r>
            <a:r>
              <a:rPr lang="en-US">
                <a:latin typeface="Avenir Next LT Pro"/>
                <a:cs typeface="Calibri Light"/>
              </a:rPr>
              <a:t>. </a:t>
            </a:r>
          </a:p>
          <a:p>
            <a:r>
              <a:rPr lang="en-US">
                <a:latin typeface="Avenir Next LT Pro"/>
                <a:cs typeface="Calibri Light"/>
              </a:rPr>
              <a:t>En </a:t>
            </a:r>
            <a:r>
              <a:rPr lang="en-US" err="1">
                <a:latin typeface="Avenir Next LT Pro"/>
                <a:cs typeface="Calibri Light"/>
              </a:rPr>
              <a:t>el</a:t>
            </a:r>
            <a:r>
              <a:rPr lang="en-US">
                <a:latin typeface="Avenir Next LT Pro"/>
                <a:cs typeface="Calibri Light"/>
              </a:rPr>
              <a:t> Cielo hay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cometa</a:t>
            </a:r>
            <a:r>
              <a:rPr lang="en-US">
                <a:latin typeface="Avenir Next LT Pro"/>
                <a:cs typeface="Calibri Light"/>
              </a:rPr>
              <a:t> </a:t>
            </a:r>
          </a:p>
          <a:p>
            <a:r>
              <a:rPr lang="en-US" err="1">
                <a:latin typeface="Avenir Next LT Pro"/>
                <a:cs typeface="Calibri Light"/>
              </a:rPr>
              <a:t>en</a:t>
            </a:r>
            <a:r>
              <a:rPr lang="en-US">
                <a:latin typeface="Avenir Next LT Pro"/>
                <a:cs typeface="Calibri Light"/>
              </a:rPr>
              <a:t> un día </a:t>
            </a:r>
            <a:r>
              <a:rPr lang="en-US" err="1">
                <a:latin typeface="Avenir Next LT Pro"/>
                <a:cs typeface="Calibri Light"/>
              </a:rPr>
              <a:t>ventoso</a:t>
            </a:r>
            <a:r>
              <a:rPr lang="en-US">
                <a:latin typeface="Avenir Next LT Pro"/>
                <a:cs typeface="Calibri Light"/>
              </a:rPr>
              <a:t>. </a:t>
            </a:r>
          </a:p>
          <a:p>
            <a:endParaRPr lang="en-US">
              <a:latin typeface="Avenir Next LT Pro"/>
            </a:endParaRPr>
          </a:p>
          <a:p>
            <a:r>
              <a:rPr lang="en-US">
                <a:latin typeface="Avenir Next LT Pro"/>
                <a:cs typeface="Calibri Light"/>
              </a:rPr>
              <a:t>Pero la </a:t>
            </a:r>
            <a:r>
              <a:rPr lang="en-US" err="1">
                <a:latin typeface="Avenir Next LT Pro"/>
                <a:cs typeface="Calibri Light"/>
              </a:rPr>
              <a:t>cometa</a:t>
            </a:r>
            <a:r>
              <a:rPr lang="en-US">
                <a:latin typeface="Avenir Next LT Pro"/>
                <a:cs typeface="Calibri Light"/>
              </a:rPr>
              <a:t> no </a:t>
            </a:r>
            <a:r>
              <a:rPr lang="en-US" err="1">
                <a:latin typeface="Avenir Next LT Pro"/>
                <a:cs typeface="Calibri Light"/>
              </a:rPr>
              <a:t>está</a:t>
            </a:r>
            <a:r>
              <a:rPr lang="en-US">
                <a:latin typeface="Avenir Next LT Pro"/>
                <a:cs typeface="Calibri Light"/>
              </a:rPr>
              <a:t> </a:t>
            </a:r>
            <a:r>
              <a:rPr lang="en-US" err="1">
                <a:latin typeface="Avenir Next LT Pro"/>
                <a:cs typeface="Calibri Light"/>
              </a:rPr>
              <a:t>satisfecha</a:t>
            </a:r>
            <a:r>
              <a:rPr lang="en-US">
                <a:latin typeface="Avenir Next LT Pro"/>
                <a:cs typeface="Calibri Light"/>
              </a:rPr>
              <a:t>. </a:t>
            </a:r>
          </a:p>
          <a:p>
            <a:r>
              <a:rPr lang="en-US" err="1">
                <a:latin typeface="Avenir Next LT Pro"/>
                <a:cs typeface="Calibri Light"/>
              </a:rPr>
              <a:t>Aunque</a:t>
            </a:r>
            <a:r>
              <a:rPr lang="en-US">
                <a:latin typeface="Avenir Next LT Pro"/>
                <a:cs typeface="Calibri Light"/>
              </a:rPr>
              <a:t> </a:t>
            </a:r>
            <a:r>
              <a:rPr lang="en-US" err="1">
                <a:latin typeface="Avenir Next LT Pro"/>
                <a:cs typeface="Calibri Light"/>
              </a:rPr>
              <a:t>puede</a:t>
            </a:r>
            <a:r>
              <a:rPr lang="en-US">
                <a:latin typeface="Avenir Next LT Pro"/>
                <a:cs typeface="Calibri Light"/>
              </a:rPr>
              <a:t> volar a </a:t>
            </a:r>
            <a:r>
              <a:rPr lang="en-US" err="1">
                <a:latin typeface="Avenir Next LT Pro"/>
                <a:cs typeface="Calibri Light"/>
              </a:rPr>
              <a:t>muchos</a:t>
            </a:r>
            <a:r>
              <a:rPr lang="en-US">
                <a:latin typeface="Avenir Next LT Pro"/>
                <a:cs typeface="Calibri Light"/>
              </a:rPr>
              <a:t> </a:t>
            </a:r>
            <a:r>
              <a:rPr lang="en-US" err="1">
                <a:latin typeface="Avenir Next LT Pro"/>
                <a:cs typeface="Calibri Light"/>
              </a:rPr>
              <a:t>lugares</a:t>
            </a:r>
            <a:r>
              <a:rPr lang="en-US">
                <a:latin typeface="Avenir Next LT Pro"/>
                <a:cs typeface="Calibri Light"/>
              </a:rPr>
              <a:t>, </a:t>
            </a:r>
          </a:p>
          <a:p>
            <a:r>
              <a:rPr lang="en-US" err="1">
                <a:latin typeface="Avenir Next LT Pro"/>
                <a:cs typeface="Calibri Light"/>
              </a:rPr>
              <a:t>todavía</a:t>
            </a:r>
            <a:r>
              <a:rPr lang="en-US">
                <a:latin typeface="Avenir Next LT Pro"/>
                <a:cs typeface="Calibri Light"/>
              </a:rPr>
              <a:t> </a:t>
            </a:r>
            <a:r>
              <a:rPr lang="en-US" err="1">
                <a:latin typeface="Avenir Next LT Pro"/>
                <a:cs typeface="Calibri Light"/>
              </a:rPr>
              <a:t>está</a:t>
            </a:r>
            <a:r>
              <a:rPr lang="en-US">
                <a:latin typeface="Avenir Next LT Pro"/>
                <a:cs typeface="Calibri Light"/>
              </a:rPr>
              <a:t> </a:t>
            </a:r>
            <a:r>
              <a:rPr lang="en-US" err="1">
                <a:latin typeface="Avenir Next LT Pro"/>
                <a:cs typeface="Calibri Light"/>
              </a:rPr>
              <a:t>atada</a:t>
            </a:r>
            <a:r>
              <a:rPr lang="en-US">
                <a:latin typeface="Avenir Next LT Pro"/>
                <a:cs typeface="Calibri Light"/>
              </a:rPr>
              <a:t> a la </a:t>
            </a:r>
            <a:r>
              <a:rPr lang="en-US" err="1">
                <a:latin typeface="Avenir Next LT Pro"/>
                <a:cs typeface="Calibri Light"/>
              </a:rPr>
              <a:t>cuerda</a:t>
            </a:r>
            <a:r>
              <a:rPr lang="en-US">
                <a:latin typeface="Avenir Next LT Pro"/>
                <a:cs typeface="Calibri Light"/>
              </a:rPr>
              <a:t> </a:t>
            </a:r>
          </a:p>
          <a:p>
            <a:r>
              <a:rPr lang="en-US">
                <a:latin typeface="Avenir Next LT Pro"/>
                <a:cs typeface="Calibri Light"/>
              </a:rPr>
              <a:t>y no </a:t>
            </a:r>
            <a:r>
              <a:rPr lang="en-US" err="1">
                <a:latin typeface="Avenir Next LT Pro"/>
                <a:cs typeface="Calibri Light"/>
              </a:rPr>
              <a:t>puede</a:t>
            </a:r>
            <a:r>
              <a:rPr lang="en-US">
                <a:latin typeface="Avenir Next LT Pro"/>
                <a:cs typeface="Calibri Light"/>
              </a:rPr>
              <a:t> </a:t>
            </a:r>
            <a:r>
              <a:rPr lang="en-US" err="1">
                <a:latin typeface="Avenir Next LT Pro"/>
                <a:cs typeface="Calibri Light"/>
              </a:rPr>
              <a:t>sentirse</a:t>
            </a:r>
            <a:r>
              <a:rPr lang="en-US">
                <a:latin typeface="Avenir Next LT Pro"/>
                <a:cs typeface="Calibri Light"/>
              </a:rPr>
              <a:t> libre.  </a:t>
            </a:r>
          </a:p>
          <a:p>
            <a:endParaRPr lang="en-US">
              <a:latin typeface="Avenir Next LT Pro"/>
            </a:endParaRPr>
          </a:p>
          <a:p>
            <a:r>
              <a:rPr lang="en-US">
                <a:latin typeface="Avenir Next LT Pro"/>
                <a:cs typeface="Calibri Light"/>
              </a:rPr>
              <a:t>De </a:t>
            </a:r>
            <a:r>
              <a:rPr lang="en-US" err="1">
                <a:latin typeface="Avenir Next LT Pro"/>
                <a:cs typeface="Calibri Light"/>
              </a:rPr>
              <a:t>repente</a:t>
            </a:r>
            <a:r>
              <a:rPr lang="en-US">
                <a:latin typeface="Avenir Next LT Pro"/>
                <a:cs typeface="Calibri Light"/>
              </a:rPr>
              <a:t> </a:t>
            </a:r>
            <a:r>
              <a:rPr lang="en-US" err="1">
                <a:latin typeface="Avenir Next LT Pro"/>
                <a:cs typeface="Calibri Light"/>
              </a:rPr>
              <a:t>sopla</a:t>
            </a:r>
            <a:r>
              <a:rPr lang="en-US">
                <a:latin typeface="Avenir Next LT Pro"/>
                <a:cs typeface="Calibri Light"/>
              </a:rPr>
              <a:t> un </a:t>
            </a:r>
            <a:r>
              <a:rPr lang="en-US" err="1">
                <a:latin typeface="Avenir Next LT Pro"/>
                <a:cs typeface="Calibri Light"/>
              </a:rPr>
              <a:t>viento</a:t>
            </a:r>
            <a:r>
              <a:rPr lang="en-US">
                <a:latin typeface="Avenir Next LT Pro"/>
                <a:cs typeface="Calibri Light"/>
              </a:rPr>
              <a:t> </a:t>
            </a:r>
            <a:r>
              <a:rPr lang="en-US" err="1">
                <a:latin typeface="Avenir Next LT Pro"/>
                <a:cs typeface="Calibri Light"/>
              </a:rPr>
              <a:t>fuerte</a:t>
            </a:r>
            <a:r>
              <a:rPr lang="en-US">
                <a:latin typeface="Avenir Next LT Pro"/>
                <a:cs typeface="Calibri Light"/>
              </a:rPr>
              <a:t> </a:t>
            </a:r>
          </a:p>
          <a:p>
            <a:r>
              <a:rPr lang="en-US">
                <a:latin typeface="Avenir Next LT Pro"/>
                <a:cs typeface="Calibri Light"/>
              </a:rPr>
              <a:t>y la </a:t>
            </a:r>
            <a:r>
              <a:rPr lang="en-US" err="1">
                <a:latin typeface="Avenir Next LT Pro"/>
                <a:cs typeface="Calibri Light"/>
              </a:rPr>
              <a:t>cuerda</a:t>
            </a:r>
            <a:r>
              <a:rPr lang="en-US">
                <a:latin typeface="Avenir Next LT Pro"/>
                <a:cs typeface="Calibri Light"/>
              </a:rPr>
              <a:t> se </a:t>
            </a:r>
            <a:r>
              <a:rPr lang="en-US" err="1">
                <a:latin typeface="Avenir Next LT Pro"/>
                <a:cs typeface="Calibri Light"/>
              </a:rPr>
              <a:t>rompe</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cometa</a:t>
            </a:r>
            <a:r>
              <a:rPr lang="en-US">
                <a:latin typeface="Avenir Next LT Pro"/>
                <a:cs typeface="Calibri Light"/>
              </a:rPr>
              <a:t> </a:t>
            </a:r>
            <a:r>
              <a:rPr lang="en-US" err="1">
                <a:latin typeface="Avenir Next LT Pro"/>
                <a:cs typeface="Calibri Light"/>
              </a:rPr>
              <a:t>vuela</a:t>
            </a:r>
            <a:r>
              <a:rPr lang="en-US">
                <a:latin typeface="Avenir Next LT Pro"/>
                <a:cs typeface="Calibri Light"/>
              </a:rPr>
              <a:t> libre y </a:t>
            </a:r>
            <a:r>
              <a:rPr lang="en-US" err="1">
                <a:latin typeface="Avenir Next LT Pro"/>
                <a:cs typeface="Calibri Light"/>
              </a:rPr>
              <a:t>feliz</a:t>
            </a:r>
            <a:r>
              <a:rPr lang="en-US">
                <a:latin typeface="Avenir Next LT Pro"/>
                <a:cs typeface="Calibri Light"/>
              </a:rPr>
              <a:t> </a:t>
            </a:r>
          </a:p>
          <a:p>
            <a:r>
              <a:rPr lang="en-US" err="1">
                <a:latin typeface="Avenir Next LT Pro"/>
                <a:cs typeface="Calibri Light"/>
              </a:rPr>
              <a:t>pero</a:t>
            </a:r>
            <a:r>
              <a:rPr lang="en-US">
                <a:latin typeface="Avenir Next LT Pro"/>
                <a:cs typeface="Calibri Light"/>
              </a:rPr>
              <a:t> ¿Por </a:t>
            </a:r>
            <a:r>
              <a:rPr lang="en-US" err="1">
                <a:latin typeface="Avenir Next LT Pro"/>
                <a:cs typeface="Calibri Light"/>
              </a:rPr>
              <a:t>qué</a:t>
            </a:r>
            <a:r>
              <a:rPr lang="en-US">
                <a:latin typeface="Avenir Next LT Pro"/>
                <a:cs typeface="Calibri Light"/>
              </a:rPr>
              <a:t> no </a:t>
            </a:r>
            <a:r>
              <a:rPr lang="en-US" err="1">
                <a:latin typeface="Avenir Next LT Pro"/>
                <a:cs typeface="Calibri Light"/>
              </a:rPr>
              <a:t>puede</a:t>
            </a:r>
            <a:r>
              <a:rPr lang="en-US">
                <a:latin typeface="Avenir Next LT Pro"/>
                <a:cs typeface="Calibri Light"/>
              </a:rPr>
              <a:t> </a:t>
            </a:r>
            <a:r>
              <a:rPr lang="en-US" err="1">
                <a:latin typeface="Avenir Next LT Pro"/>
                <a:cs typeface="Calibri Light"/>
              </a:rPr>
              <a:t>ir</a:t>
            </a:r>
            <a:r>
              <a:rPr lang="en-US">
                <a:latin typeface="Avenir Next LT Pro"/>
                <a:cs typeface="Calibri Light"/>
              </a:rPr>
              <a:t> a </a:t>
            </a:r>
            <a:r>
              <a:rPr lang="en-US" err="1">
                <a:latin typeface="Avenir Next LT Pro"/>
                <a:cs typeface="Calibri Light"/>
              </a:rPr>
              <a:t>donde</a:t>
            </a:r>
            <a:r>
              <a:rPr lang="en-US">
                <a:latin typeface="Avenir Next LT Pro"/>
                <a:cs typeface="Calibri Light"/>
              </a:rPr>
              <a:t> </a:t>
            </a:r>
            <a:r>
              <a:rPr lang="en-US" err="1">
                <a:latin typeface="Avenir Next LT Pro"/>
                <a:cs typeface="Calibri Light"/>
              </a:rPr>
              <a:t>quiere</a:t>
            </a:r>
            <a:r>
              <a:rPr lang="en-US">
                <a:latin typeface="Avenir Next LT Pro"/>
                <a:cs typeface="Calibri Light"/>
              </a:rPr>
              <a:t>? </a:t>
            </a:r>
          </a:p>
          <a:p>
            <a:endParaRPr lang="en-US">
              <a:latin typeface="Avenir Next LT Pro"/>
            </a:endParaRPr>
          </a:p>
          <a:p>
            <a:r>
              <a:rPr lang="en-US">
                <a:latin typeface="Avenir Next LT Pro"/>
                <a:cs typeface="Calibri Light"/>
              </a:rPr>
              <a:t>Arriba y </a:t>
            </a:r>
            <a:r>
              <a:rPr lang="en-US" err="1">
                <a:latin typeface="Avenir Next LT Pro"/>
                <a:cs typeface="Calibri Light"/>
              </a:rPr>
              <a:t>arriba</a:t>
            </a:r>
            <a:r>
              <a:rPr lang="en-US">
                <a:latin typeface="Avenir Next LT Pro"/>
                <a:cs typeface="Calibri Light"/>
              </a:rPr>
              <a:t> </a:t>
            </a:r>
          </a:p>
          <a:p>
            <a:r>
              <a:rPr lang="en-US">
                <a:latin typeface="Avenir Next LT Pro"/>
                <a:cs typeface="Calibri Light"/>
              </a:rPr>
              <a:t>y </a:t>
            </a:r>
            <a:r>
              <a:rPr lang="en-US" err="1">
                <a:latin typeface="Avenir Next LT Pro"/>
                <a:cs typeface="Calibri Light"/>
              </a:rPr>
              <a:t>abajo</a:t>
            </a:r>
            <a:r>
              <a:rPr lang="en-US">
                <a:latin typeface="Avenir Next LT Pro"/>
                <a:cs typeface="Calibri Light"/>
              </a:rPr>
              <a:t> y </a:t>
            </a:r>
            <a:r>
              <a:rPr lang="en-US" err="1">
                <a:latin typeface="Avenir Next LT Pro"/>
                <a:cs typeface="Calibri Light"/>
              </a:rPr>
              <a:t>abajo</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cometa</a:t>
            </a:r>
            <a:r>
              <a:rPr lang="en-US">
                <a:latin typeface="Avenir Next LT Pro"/>
                <a:cs typeface="Calibri Light"/>
              </a:rPr>
              <a:t>, que </a:t>
            </a:r>
            <a:r>
              <a:rPr lang="en-US" err="1">
                <a:latin typeface="Avenir Next LT Pro"/>
                <a:cs typeface="Calibri Light"/>
              </a:rPr>
              <a:t>pierde</a:t>
            </a:r>
            <a:r>
              <a:rPr lang="en-US">
                <a:latin typeface="Avenir Next LT Pro"/>
                <a:cs typeface="Calibri Light"/>
              </a:rPr>
              <a:t> la control de </a:t>
            </a:r>
            <a:r>
              <a:rPr lang="en-US" err="1">
                <a:latin typeface="Avenir Next LT Pro"/>
                <a:cs typeface="Calibri Light"/>
              </a:rPr>
              <a:t>su</a:t>
            </a:r>
            <a:r>
              <a:rPr lang="en-US">
                <a:latin typeface="Avenir Next LT Pro"/>
                <a:cs typeface="Calibri Light"/>
              </a:rPr>
              <a:t> </a:t>
            </a:r>
            <a:r>
              <a:rPr lang="en-US" err="1">
                <a:latin typeface="Avenir Next LT Pro"/>
                <a:cs typeface="Calibri Light"/>
              </a:rPr>
              <a:t>dirección</a:t>
            </a:r>
            <a:r>
              <a:rPr lang="en-US">
                <a:latin typeface="Avenir Next LT Pro"/>
                <a:cs typeface="Calibri Light"/>
              </a:rPr>
              <a:t>, </a:t>
            </a:r>
          </a:p>
          <a:p>
            <a:r>
              <a:rPr lang="en-US">
                <a:latin typeface="Avenir Next LT Pro"/>
                <a:cs typeface="Calibri Light"/>
              </a:rPr>
              <a:t>poco a poco </a:t>
            </a:r>
            <a:r>
              <a:rPr lang="en-US" err="1">
                <a:latin typeface="Avenir Next LT Pro"/>
                <a:cs typeface="Calibri Light"/>
              </a:rPr>
              <a:t>desaparece</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cielo</a:t>
            </a:r>
            <a:r>
              <a:rPr lang="en-US">
                <a:latin typeface="Avenir Next LT Pro"/>
                <a:cs typeface="Calibri Light"/>
              </a:rPr>
              <a:t>. </a:t>
            </a:r>
          </a:p>
        </p:txBody>
      </p:sp>
      <p:sp>
        <p:nvSpPr>
          <p:cNvPr id="13" name="Text Placeholder 5">
            <a:extLst>
              <a:ext uri="{FF2B5EF4-FFF2-40B4-BE49-F238E27FC236}">
                <a16:creationId xmlns:a16="http://schemas.microsoft.com/office/drawing/2014/main" id="{0F0DFF72-8451-F8FB-7E8F-E695913B8AC6}"/>
              </a:ext>
            </a:extLst>
          </p:cNvPr>
          <p:cNvSpPr txBox="1">
            <a:spLocks/>
          </p:cNvSpPr>
          <p:nvPr/>
        </p:nvSpPr>
        <p:spPr>
          <a:xfrm>
            <a:off x="1314708" y="5404332"/>
            <a:ext cx="3098748" cy="57806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venir Next LT Pro"/>
                <a:cs typeface="Calibri Light"/>
              </a:rPr>
              <a:t>Cheadle Hulme High School</a:t>
            </a:r>
          </a:p>
          <a:p>
            <a:endParaRPr lang="en-US">
              <a:latin typeface="Avenir Next LT Pro"/>
            </a:endParaRPr>
          </a:p>
          <a:p>
            <a:r>
              <a:rPr lang="en-US" b="1">
                <a:latin typeface="Avenir Next LT Pro"/>
                <a:cs typeface="Calibri Light"/>
              </a:rPr>
              <a:t>Spanish</a:t>
            </a:r>
          </a:p>
        </p:txBody>
      </p:sp>
      <p:sp>
        <p:nvSpPr>
          <p:cNvPr id="5" name="TextBox 4">
            <a:extLst>
              <a:ext uri="{FF2B5EF4-FFF2-40B4-BE49-F238E27FC236}">
                <a16:creationId xmlns:a16="http://schemas.microsoft.com/office/drawing/2014/main" id="{4851F9E4-C807-1279-B88B-1835239CDAB3}"/>
              </a:ext>
            </a:extLst>
          </p:cNvPr>
          <p:cNvSpPr txBox="1"/>
          <p:nvPr/>
        </p:nvSpPr>
        <p:spPr>
          <a:xfrm>
            <a:off x="8960070" y="4343069"/>
            <a:ext cx="16380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libri Light"/>
                <a:ea typeface="Calibri"/>
                <a:cs typeface="Calibri"/>
              </a:rPr>
              <a:t>What the judges said...</a:t>
            </a:r>
            <a:endParaRPr lang="en-US" b="1">
              <a:latin typeface="Calibri Light"/>
            </a:endParaRPr>
          </a:p>
        </p:txBody>
      </p:sp>
    </p:spTree>
    <p:extLst>
      <p:ext uri="{BB962C8B-B14F-4D97-AF65-F5344CB8AC3E}">
        <p14:creationId xmlns:p14="http://schemas.microsoft.com/office/powerpoint/2010/main" val="336404667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826A3-7DC7-D3D8-6208-2F53F511E22F}"/>
              </a:ext>
            </a:extLst>
          </p:cNvPr>
          <p:cNvSpPr>
            <a:spLocks noGrp="1"/>
          </p:cNvSpPr>
          <p:nvPr>
            <p:ph type="body" sz="quarter" idx="10"/>
          </p:nvPr>
        </p:nvSpPr>
        <p:spPr>
          <a:xfrm>
            <a:off x="1283015" y="1386924"/>
            <a:ext cx="3098748" cy="325103"/>
          </a:xfrm>
        </p:spPr>
        <p:txBody>
          <a:bodyPr vert="horz" lIns="91440" tIns="45720" rIns="91440" bIns="45720" rtlCol="0" anchor="t">
            <a:normAutofit fontScale="85000" lnSpcReduction="20000"/>
          </a:bodyPr>
          <a:lstStyle/>
          <a:p>
            <a:r>
              <a:rPr lang="en-US">
                <a:latin typeface="Avenir Next LT Pro"/>
                <a:cs typeface="Calibri"/>
              </a:rPr>
              <a:t>Les Bonbons</a:t>
            </a:r>
          </a:p>
        </p:txBody>
      </p:sp>
      <p:sp>
        <p:nvSpPr>
          <p:cNvPr id="3" name="Text Placeholder 2">
            <a:extLst>
              <a:ext uri="{FF2B5EF4-FFF2-40B4-BE49-F238E27FC236}">
                <a16:creationId xmlns:a16="http://schemas.microsoft.com/office/drawing/2014/main" id="{1FACD70F-28AD-4076-56EE-E87758661B4A}"/>
              </a:ext>
            </a:extLst>
          </p:cNvPr>
          <p:cNvSpPr>
            <a:spLocks noGrp="1"/>
          </p:cNvSpPr>
          <p:nvPr>
            <p:ph type="body" sz="quarter" idx="11"/>
          </p:nvPr>
        </p:nvSpPr>
        <p:spPr>
          <a:xfrm>
            <a:off x="1230824" y="4246161"/>
            <a:ext cx="3098747" cy="260433"/>
          </a:xfrm>
        </p:spPr>
        <p:txBody>
          <a:bodyPr vert="horz" lIns="91440" tIns="45720" rIns="91440" bIns="45720" rtlCol="0" anchor="t">
            <a:normAutofit fontScale="85000" lnSpcReduction="20000"/>
          </a:bodyPr>
          <a:lstStyle/>
          <a:p>
            <a:r>
              <a:rPr lang="en-US" b="1">
                <a:latin typeface="Avenir Next LT Pro"/>
                <a:cs typeface="Calibri Light"/>
              </a:rPr>
              <a:t>By Charlotte Bradley (Year 8)</a:t>
            </a:r>
          </a:p>
        </p:txBody>
      </p:sp>
      <p:sp>
        <p:nvSpPr>
          <p:cNvPr id="4" name="Text Placeholder 3">
            <a:extLst>
              <a:ext uri="{FF2B5EF4-FFF2-40B4-BE49-F238E27FC236}">
                <a16:creationId xmlns:a16="http://schemas.microsoft.com/office/drawing/2014/main" id="{C47C0C3C-E2BA-7A1C-FB11-938C25590F50}"/>
              </a:ext>
            </a:extLst>
          </p:cNvPr>
          <p:cNvSpPr>
            <a:spLocks noGrp="1"/>
          </p:cNvSpPr>
          <p:nvPr>
            <p:ph type="body" sz="quarter" idx="12"/>
          </p:nvPr>
        </p:nvSpPr>
        <p:spPr>
          <a:xfrm>
            <a:off x="1283014" y="1813220"/>
            <a:ext cx="4755482" cy="2062103"/>
          </a:xfrm>
        </p:spPr>
        <p:txBody>
          <a:bodyPr vert="horz" lIns="91440" tIns="45720" rIns="91440" bIns="45720" rtlCol="0" anchor="t">
            <a:spAutoFit/>
          </a:bodyPr>
          <a:lstStyle/>
          <a:p>
            <a:r>
              <a:rPr lang="en-US" sz="1600">
                <a:latin typeface="Avenir Next LT Pro"/>
                <a:cs typeface="Calibri Light"/>
              </a:rPr>
              <a:t>J’adore les bonbons </a:t>
            </a:r>
            <a:r>
              <a:rPr lang="en-US" sz="1600" err="1">
                <a:latin typeface="Avenir Next LT Pro"/>
                <a:cs typeface="Calibri Light"/>
              </a:rPr>
              <a:t>parce</a:t>
            </a:r>
            <a:r>
              <a:rPr lang="en-US" sz="1600">
                <a:latin typeface="Avenir Next LT Pro"/>
                <a:cs typeface="Calibri Light"/>
              </a:rPr>
              <a:t> </a:t>
            </a:r>
            <a:r>
              <a:rPr lang="en-US" sz="1600" err="1">
                <a:latin typeface="Avenir Next LT Pro"/>
                <a:cs typeface="Calibri Light"/>
              </a:rPr>
              <a:t>qu’ils</a:t>
            </a:r>
            <a:r>
              <a:rPr lang="en-US" sz="1600">
                <a:latin typeface="Avenir Next LT Pro"/>
                <a:cs typeface="Calibri Light"/>
              </a:rPr>
              <a:t> </a:t>
            </a:r>
            <a:r>
              <a:rPr lang="en-US" sz="1600" err="1">
                <a:latin typeface="Avenir Next LT Pro"/>
                <a:cs typeface="Calibri Light"/>
              </a:rPr>
              <a:t>sont</a:t>
            </a:r>
            <a:r>
              <a:rPr lang="en-US" sz="1600">
                <a:latin typeface="Avenir Next LT Pro"/>
                <a:cs typeface="Calibri Light"/>
              </a:rPr>
              <a:t> </a:t>
            </a:r>
            <a:r>
              <a:rPr lang="en-US" sz="1600" err="1">
                <a:latin typeface="Avenir Next LT Pro"/>
                <a:cs typeface="Calibri Light"/>
              </a:rPr>
              <a:t>vraiment</a:t>
            </a:r>
            <a:r>
              <a:rPr lang="en-US" sz="1600">
                <a:latin typeface="Avenir Next LT Pro"/>
                <a:cs typeface="Calibri Light"/>
              </a:rPr>
              <a:t> </a:t>
            </a:r>
            <a:r>
              <a:rPr lang="en-US" sz="1600" err="1">
                <a:latin typeface="Avenir Next LT Pro"/>
                <a:cs typeface="Calibri Light"/>
              </a:rPr>
              <a:t>délicieux</a:t>
            </a:r>
            <a:r>
              <a:rPr lang="en-US" sz="1600">
                <a:latin typeface="Avenir Next LT Pro"/>
                <a:cs typeface="Calibri Light"/>
              </a:rPr>
              <a:t>. </a:t>
            </a:r>
          </a:p>
          <a:p>
            <a:r>
              <a:rPr lang="en-US" sz="1600">
                <a:latin typeface="Avenir Next LT Pro"/>
                <a:cs typeface="Calibri Light"/>
              </a:rPr>
              <a:t>Les bonbons </a:t>
            </a:r>
            <a:r>
              <a:rPr lang="en-US" sz="1600" err="1">
                <a:latin typeface="Avenir Next LT Pro"/>
                <a:cs typeface="Calibri Light"/>
              </a:rPr>
              <a:t>sont</a:t>
            </a:r>
            <a:r>
              <a:rPr lang="en-US" sz="1600">
                <a:latin typeface="Avenir Next LT Pro"/>
                <a:cs typeface="Calibri Light"/>
              </a:rPr>
              <a:t> très </a:t>
            </a:r>
            <a:r>
              <a:rPr lang="en-US" sz="1600" err="1">
                <a:latin typeface="Avenir Next LT Pro"/>
                <a:cs typeface="Calibri Light"/>
              </a:rPr>
              <a:t>sucrés</a:t>
            </a:r>
            <a:r>
              <a:rPr lang="en-US" sz="1600">
                <a:latin typeface="Avenir Next LT Pro"/>
                <a:cs typeface="Calibri Light"/>
              </a:rPr>
              <a:t>. </a:t>
            </a:r>
          </a:p>
          <a:p>
            <a:r>
              <a:rPr lang="en-US" sz="1600">
                <a:latin typeface="Avenir Next LT Pro"/>
                <a:cs typeface="Calibri Light"/>
              </a:rPr>
              <a:t>Aussi </a:t>
            </a:r>
            <a:r>
              <a:rPr lang="en-US" sz="1600" err="1">
                <a:latin typeface="Avenir Next LT Pro"/>
                <a:cs typeface="Calibri Light"/>
              </a:rPr>
              <a:t>ils</a:t>
            </a:r>
            <a:r>
              <a:rPr lang="en-US" sz="1600">
                <a:latin typeface="Avenir Next LT Pro"/>
                <a:cs typeface="Calibri Light"/>
              </a:rPr>
              <a:t> </a:t>
            </a:r>
            <a:r>
              <a:rPr lang="en-US" sz="1600" err="1">
                <a:latin typeface="Avenir Next LT Pro"/>
                <a:cs typeface="Calibri Light"/>
              </a:rPr>
              <a:t>sont</a:t>
            </a:r>
            <a:r>
              <a:rPr lang="en-US" sz="1600">
                <a:latin typeface="Avenir Next LT Pro"/>
                <a:cs typeface="Calibri Light"/>
              </a:rPr>
              <a:t> </a:t>
            </a:r>
            <a:r>
              <a:rPr lang="en-US" sz="1600" err="1">
                <a:latin typeface="Avenir Next LT Pro"/>
                <a:cs typeface="Calibri Light"/>
              </a:rPr>
              <a:t>savoureux</a:t>
            </a:r>
            <a:r>
              <a:rPr lang="en-US" sz="1600">
                <a:latin typeface="Avenir Next LT Pro"/>
                <a:cs typeface="Calibri Light"/>
              </a:rPr>
              <a:t> </a:t>
            </a:r>
            <a:r>
              <a:rPr lang="en-US" sz="1600" err="1">
                <a:latin typeface="Avenir Next LT Pro"/>
                <a:cs typeface="Calibri Light"/>
              </a:rPr>
              <a:t>mais</a:t>
            </a:r>
            <a:r>
              <a:rPr lang="en-US" sz="1600">
                <a:latin typeface="Avenir Next LT Pro"/>
                <a:cs typeface="Calibri Light"/>
              </a:rPr>
              <a:t> pas </a:t>
            </a:r>
            <a:r>
              <a:rPr lang="en-US" sz="1600" err="1">
                <a:latin typeface="Avenir Next LT Pro"/>
                <a:cs typeface="Calibri Light"/>
              </a:rPr>
              <a:t>dégoutants</a:t>
            </a:r>
            <a:r>
              <a:rPr lang="en-US" sz="1600">
                <a:latin typeface="Avenir Next LT Pro"/>
                <a:cs typeface="Calibri Light"/>
              </a:rPr>
              <a:t>! </a:t>
            </a:r>
          </a:p>
          <a:p>
            <a:r>
              <a:rPr lang="en-US" sz="1600">
                <a:latin typeface="Avenir Next LT Pro"/>
                <a:cs typeface="Calibri Light"/>
              </a:rPr>
              <a:t>Je mange </a:t>
            </a:r>
            <a:r>
              <a:rPr lang="en-US" sz="1600" err="1">
                <a:latin typeface="Avenir Next LT Pro"/>
                <a:cs typeface="Calibri Light"/>
              </a:rPr>
              <a:t>toujours</a:t>
            </a:r>
            <a:r>
              <a:rPr lang="en-US" sz="1600">
                <a:latin typeface="Avenir Next LT Pro"/>
                <a:cs typeface="Calibri Light"/>
              </a:rPr>
              <a:t> les bonbons surtout après le </a:t>
            </a:r>
            <a:r>
              <a:rPr lang="en-US" sz="1600" err="1">
                <a:latin typeface="Avenir Next LT Pro"/>
                <a:cs typeface="Calibri Light"/>
              </a:rPr>
              <a:t>collège</a:t>
            </a:r>
            <a:r>
              <a:rPr lang="en-US" sz="1600">
                <a:latin typeface="Avenir Next LT Pro"/>
                <a:cs typeface="Calibri Light"/>
              </a:rPr>
              <a:t>. </a:t>
            </a:r>
          </a:p>
          <a:p>
            <a:r>
              <a:rPr lang="en-US" sz="1600" err="1">
                <a:latin typeface="Avenir Next LT Pro"/>
                <a:cs typeface="Calibri Light"/>
              </a:rPr>
              <a:t>Cependant</a:t>
            </a:r>
            <a:r>
              <a:rPr lang="en-US" sz="1600">
                <a:latin typeface="Avenir Next LT Pro"/>
                <a:cs typeface="Calibri Light"/>
              </a:rPr>
              <a:t> </a:t>
            </a:r>
            <a:r>
              <a:rPr lang="en-US" sz="1600" err="1">
                <a:latin typeface="Avenir Next LT Pro"/>
                <a:cs typeface="Calibri Light"/>
              </a:rPr>
              <a:t>ils</a:t>
            </a:r>
            <a:r>
              <a:rPr lang="en-US" sz="1600">
                <a:latin typeface="Avenir Next LT Pro"/>
                <a:cs typeface="Calibri Light"/>
              </a:rPr>
              <a:t> </a:t>
            </a:r>
            <a:r>
              <a:rPr lang="en-US" sz="1600" err="1">
                <a:latin typeface="Avenir Next LT Pro"/>
                <a:cs typeface="Calibri Light"/>
              </a:rPr>
              <a:t>sont</a:t>
            </a:r>
            <a:r>
              <a:rPr lang="en-US" sz="1600">
                <a:latin typeface="Avenir Next LT Pro"/>
                <a:cs typeface="Calibri Light"/>
              </a:rPr>
              <a:t> </a:t>
            </a:r>
            <a:r>
              <a:rPr lang="en-US" sz="1600" err="1">
                <a:latin typeface="Avenir Next LT Pro"/>
                <a:cs typeface="Calibri Light"/>
              </a:rPr>
              <a:t>mauvais</a:t>
            </a:r>
            <a:r>
              <a:rPr lang="en-US" sz="1600">
                <a:latin typeface="Avenir Next LT Pro"/>
                <a:cs typeface="Calibri Light"/>
              </a:rPr>
              <a:t> pour la </a:t>
            </a:r>
            <a:r>
              <a:rPr lang="en-US" sz="1600" err="1">
                <a:latin typeface="Avenir Next LT Pro"/>
                <a:cs typeface="Calibri Light"/>
              </a:rPr>
              <a:t>santé</a:t>
            </a:r>
            <a:r>
              <a:rPr lang="en-US" sz="1600">
                <a:latin typeface="Avenir Next LT Pro"/>
                <a:cs typeface="Calibri Light"/>
              </a:rPr>
              <a:t>! </a:t>
            </a:r>
          </a:p>
          <a:p>
            <a:r>
              <a:rPr lang="en-US" sz="1600" err="1">
                <a:latin typeface="Avenir Next LT Pro"/>
                <a:cs typeface="Calibri Light"/>
              </a:rPr>
              <a:t>Ils</a:t>
            </a:r>
            <a:r>
              <a:rPr lang="en-US" sz="1600">
                <a:latin typeface="Avenir Next LT Pro"/>
                <a:cs typeface="Calibri Light"/>
              </a:rPr>
              <a:t> </a:t>
            </a:r>
            <a:r>
              <a:rPr lang="en-US" sz="1600" err="1">
                <a:latin typeface="Avenir Next LT Pro"/>
                <a:cs typeface="Calibri Light"/>
              </a:rPr>
              <a:t>sont</a:t>
            </a:r>
            <a:r>
              <a:rPr lang="en-US" sz="1600">
                <a:latin typeface="Avenir Next LT Pro"/>
                <a:cs typeface="Calibri Light"/>
              </a:rPr>
              <a:t> bons! </a:t>
            </a:r>
          </a:p>
        </p:txBody>
      </p:sp>
      <p:sp>
        <p:nvSpPr>
          <p:cNvPr id="6" name="Text Placeholder 5">
            <a:extLst>
              <a:ext uri="{FF2B5EF4-FFF2-40B4-BE49-F238E27FC236}">
                <a16:creationId xmlns:a16="http://schemas.microsoft.com/office/drawing/2014/main" id="{7D4E2ACA-7804-3953-B5DF-6CA6F9D1BC92}"/>
              </a:ext>
            </a:extLst>
          </p:cNvPr>
          <p:cNvSpPr>
            <a:spLocks noGrp="1"/>
          </p:cNvSpPr>
          <p:nvPr>
            <p:ph type="body" sz="quarter" idx="14"/>
          </p:nvPr>
        </p:nvSpPr>
        <p:spPr>
          <a:xfrm>
            <a:off x="1230822" y="4506594"/>
            <a:ext cx="3098748" cy="578069"/>
          </a:xfrm>
        </p:spPr>
        <p:txBody>
          <a:bodyPr vert="horz" lIns="91440" tIns="45720" rIns="91440" bIns="45720" rtlCol="0" anchor="t">
            <a:normAutofit lnSpcReduction="10000"/>
          </a:bodyPr>
          <a:lstStyle/>
          <a:p>
            <a:r>
              <a:rPr lang="en-US">
                <a:latin typeface="Avenir Next LT Pro"/>
                <a:cs typeface="Calibri Light"/>
              </a:rPr>
              <a:t>Cheadle Hulme High School </a:t>
            </a:r>
          </a:p>
          <a:p>
            <a:endParaRPr lang="en-US">
              <a:latin typeface="Avenir Next LT Pro"/>
            </a:endParaRPr>
          </a:p>
          <a:p>
            <a:r>
              <a:rPr lang="en-US" b="1">
                <a:latin typeface="Avenir Next LT Pro"/>
                <a:cs typeface="Calibri Light"/>
              </a:rPr>
              <a:t>French</a:t>
            </a:r>
          </a:p>
        </p:txBody>
      </p:sp>
      <p:pic>
        <p:nvPicPr>
          <p:cNvPr id="9" name="Picture 8" descr="A drawing of a lollipop&#10;&#10;Description automatically generated">
            <a:extLst>
              <a:ext uri="{FF2B5EF4-FFF2-40B4-BE49-F238E27FC236}">
                <a16:creationId xmlns:a16="http://schemas.microsoft.com/office/drawing/2014/main" id="{F28F7158-407B-0138-D6DF-67BA9CCD3F8D}"/>
              </a:ext>
            </a:extLst>
          </p:cNvPr>
          <p:cNvPicPr>
            <a:picLocks noChangeAspect="1"/>
          </p:cNvPicPr>
          <p:nvPr/>
        </p:nvPicPr>
        <p:blipFill>
          <a:blip r:embed="rId2"/>
          <a:stretch>
            <a:fillRect/>
          </a:stretch>
        </p:blipFill>
        <p:spPr>
          <a:xfrm>
            <a:off x="6615991" y="1288726"/>
            <a:ext cx="3749112" cy="4855582"/>
          </a:xfrm>
          <a:prstGeom prst="rect">
            <a:avLst/>
          </a:prstGeom>
        </p:spPr>
      </p:pic>
      <p:sp>
        <p:nvSpPr>
          <p:cNvPr id="8" name="Text Placeholder 12">
            <a:extLst>
              <a:ext uri="{FF2B5EF4-FFF2-40B4-BE49-F238E27FC236}">
                <a16:creationId xmlns:a16="http://schemas.microsoft.com/office/drawing/2014/main" id="{2D00F34E-D9B0-703A-EC51-12E052BAF900}"/>
              </a:ext>
            </a:extLst>
          </p:cNvPr>
          <p:cNvSpPr txBox="1">
            <a:spLocks/>
          </p:cNvSpPr>
          <p:nvPr/>
        </p:nvSpPr>
        <p:spPr>
          <a:xfrm>
            <a:off x="1283013" y="5544144"/>
            <a:ext cx="4755481"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sweet little poem, made our mouths water. We loved the illustration, too.  We assume the student’s classmates would relate to this poem well.  The creative use of form shows the student’s appreciation of poetry’s flexibility.</a:t>
            </a:r>
          </a:p>
        </p:txBody>
      </p:sp>
      <p:sp>
        <p:nvSpPr>
          <p:cNvPr id="10" name="Text Placeholder 10">
            <a:extLst>
              <a:ext uri="{FF2B5EF4-FFF2-40B4-BE49-F238E27FC236}">
                <a16:creationId xmlns:a16="http://schemas.microsoft.com/office/drawing/2014/main" id="{0CC4663D-4944-1B31-463F-7C234064F9B7}"/>
              </a:ext>
            </a:extLst>
          </p:cNvPr>
          <p:cNvSpPr>
            <a:spLocks noGrp="1"/>
          </p:cNvSpPr>
          <p:nvPr>
            <p:ph type="body" sz="quarter" idx="17" hasCustomPrompt="1"/>
          </p:nvPr>
        </p:nvSpPr>
        <p:spPr>
          <a:xfrm>
            <a:off x="1283015" y="5295924"/>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29412128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887685-E9EF-7C56-EF16-4A4919AE4636}"/>
              </a:ext>
            </a:extLst>
          </p:cNvPr>
          <p:cNvSpPr>
            <a:spLocks noGrp="1"/>
          </p:cNvSpPr>
          <p:nvPr>
            <p:ph type="body" sz="quarter" idx="10"/>
          </p:nvPr>
        </p:nvSpPr>
        <p:spPr>
          <a:xfrm>
            <a:off x="947734" y="1083803"/>
            <a:ext cx="4265065" cy="325103"/>
          </a:xfrm>
        </p:spPr>
        <p:txBody>
          <a:bodyPr vert="horz" lIns="91440" tIns="45720" rIns="91440" bIns="45720" rtlCol="0" anchor="t">
            <a:normAutofit fontScale="85000" lnSpcReduction="20000"/>
          </a:bodyPr>
          <a:lstStyle/>
          <a:p>
            <a:r>
              <a:rPr lang="en-US">
                <a:latin typeface="Avenir Next LT Pro"/>
                <a:cs typeface="Calibri"/>
              </a:rPr>
              <a:t>Regenbogen von </a:t>
            </a:r>
            <a:r>
              <a:rPr lang="en-US" err="1">
                <a:latin typeface="Avenir Next LT Pro"/>
                <a:cs typeface="Calibri"/>
              </a:rPr>
              <a:t>Eigenschaften</a:t>
            </a:r>
            <a:r>
              <a:rPr lang="en-US">
                <a:latin typeface="Avenir Next LT Pro"/>
                <a:cs typeface="Calibri"/>
              </a:rPr>
              <a:t> </a:t>
            </a:r>
          </a:p>
        </p:txBody>
      </p:sp>
      <p:sp>
        <p:nvSpPr>
          <p:cNvPr id="3" name="Text Placeholder 2">
            <a:extLst>
              <a:ext uri="{FF2B5EF4-FFF2-40B4-BE49-F238E27FC236}">
                <a16:creationId xmlns:a16="http://schemas.microsoft.com/office/drawing/2014/main" id="{3B58D6B6-1028-B5D7-E87E-289FA4CEC9A4}"/>
              </a:ext>
            </a:extLst>
          </p:cNvPr>
          <p:cNvSpPr>
            <a:spLocks noGrp="1"/>
          </p:cNvSpPr>
          <p:nvPr>
            <p:ph type="body" sz="quarter" idx="11"/>
          </p:nvPr>
        </p:nvSpPr>
        <p:spPr>
          <a:xfrm>
            <a:off x="6172279" y="1524305"/>
            <a:ext cx="3098747" cy="260433"/>
          </a:xfrm>
        </p:spPr>
        <p:txBody>
          <a:bodyPr vert="horz" lIns="91440" tIns="45720" rIns="91440" bIns="45720" rtlCol="0" anchor="t">
            <a:normAutofit fontScale="85000" lnSpcReduction="20000"/>
          </a:bodyPr>
          <a:lstStyle/>
          <a:p>
            <a:r>
              <a:rPr lang="en-US" b="1">
                <a:latin typeface="Avenir Next LT Pro"/>
                <a:cs typeface="Calibri Light"/>
              </a:rPr>
              <a:t>By Laura Copley (Year 8)</a:t>
            </a:r>
          </a:p>
        </p:txBody>
      </p:sp>
      <p:sp>
        <p:nvSpPr>
          <p:cNvPr id="6" name="Text Placeholder 5">
            <a:extLst>
              <a:ext uri="{FF2B5EF4-FFF2-40B4-BE49-F238E27FC236}">
                <a16:creationId xmlns:a16="http://schemas.microsoft.com/office/drawing/2014/main" id="{9699F859-4105-53CD-30E3-48972152408D}"/>
              </a:ext>
            </a:extLst>
          </p:cNvPr>
          <p:cNvSpPr>
            <a:spLocks noGrp="1"/>
          </p:cNvSpPr>
          <p:nvPr>
            <p:ph type="body" sz="quarter" idx="14"/>
          </p:nvPr>
        </p:nvSpPr>
        <p:spPr>
          <a:xfrm>
            <a:off x="6172277" y="1784738"/>
            <a:ext cx="3098748" cy="578069"/>
          </a:xfrm>
        </p:spPr>
        <p:txBody>
          <a:bodyPr vert="horz" lIns="91440" tIns="45720" rIns="91440" bIns="45720" rtlCol="0" anchor="t">
            <a:normAutofit lnSpcReduction="10000"/>
          </a:bodyPr>
          <a:lstStyle/>
          <a:p>
            <a:r>
              <a:rPr lang="en-US">
                <a:latin typeface="Avenir Next LT Pro"/>
                <a:cs typeface="Calibri Light"/>
              </a:rPr>
              <a:t>Cheadle Hulme High School </a:t>
            </a:r>
          </a:p>
          <a:p>
            <a:endParaRPr lang="en-US">
              <a:latin typeface="Avenir Next LT Pro"/>
            </a:endParaRPr>
          </a:p>
          <a:p>
            <a:r>
              <a:rPr lang="en-US" b="1">
                <a:latin typeface="Avenir Next LT Pro"/>
                <a:cs typeface="Calibri Light"/>
              </a:rPr>
              <a:t>German</a:t>
            </a:r>
          </a:p>
        </p:txBody>
      </p:sp>
      <p:pic>
        <p:nvPicPr>
          <p:cNvPr id="9" name="Picture 8" descr="A rainbow with writing on it&#10;&#10;Description automatically generated">
            <a:extLst>
              <a:ext uri="{FF2B5EF4-FFF2-40B4-BE49-F238E27FC236}">
                <a16:creationId xmlns:a16="http://schemas.microsoft.com/office/drawing/2014/main" id="{6B85621A-D14D-A7DD-0805-CDDB1E8108D5}"/>
              </a:ext>
            </a:extLst>
          </p:cNvPr>
          <p:cNvPicPr>
            <a:picLocks noChangeAspect="1"/>
          </p:cNvPicPr>
          <p:nvPr/>
        </p:nvPicPr>
        <p:blipFill>
          <a:blip r:embed="rId2"/>
          <a:stretch>
            <a:fillRect/>
          </a:stretch>
        </p:blipFill>
        <p:spPr>
          <a:xfrm>
            <a:off x="947733" y="1524305"/>
            <a:ext cx="5070908" cy="3613882"/>
          </a:xfrm>
          <a:prstGeom prst="rect">
            <a:avLst/>
          </a:prstGeom>
        </p:spPr>
      </p:pic>
      <p:sp>
        <p:nvSpPr>
          <p:cNvPr id="8" name="Text Placeholder 12">
            <a:extLst>
              <a:ext uri="{FF2B5EF4-FFF2-40B4-BE49-F238E27FC236}">
                <a16:creationId xmlns:a16="http://schemas.microsoft.com/office/drawing/2014/main" id="{E195EF53-F139-CEBA-73C0-96B898599B4D}"/>
              </a:ext>
            </a:extLst>
          </p:cNvPr>
          <p:cNvSpPr txBox="1">
            <a:spLocks/>
          </p:cNvSpPr>
          <p:nvPr/>
        </p:nvSpPr>
        <p:spPr>
          <a:xfrm>
            <a:off x="947732" y="5448517"/>
            <a:ext cx="5070908" cy="938719"/>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This poem was written with lots of care and detail and uses a lot of challenging German vocabulary.  It reminded us of the great German poet Johann Wolfgang von Goethe, who wrote his own Theory of Colour around 200 years ago.  He also attributed each colour certain characteristics and, as in this poem, these character traits are a mix of negative and positive.</a:t>
            </a:r>
          </a:p>
        </p:txBody>
      </p:sp>
      <p:sp>
        <p:nvSpPr>
          <p:cNvPr id="10" name="Text Placeholder 10">
            <a:extLst>
              <a:ext uri="{FF2B5EF4-FFF2-40B4-BE49-F238E27FC236}">
                <a16:creationId xmlns:a16="http://schemas.microsoft.com/office/drawing/2014/main" id="{99C7151B-24BB-30AC-A457-B4491D8DC2AD}"/>
              </a:ext>
            </a:extLst>
          </p:cNvPr>
          <p:cNvSpPr>
            <a:spLocks noGrp="1"/>
          </p:cNvSpPr>
          <p:nvPr>
            <p:ph type="body" sz="quarter" idx="17" hasCustomPrompt="1"/>
          </p:nvPr>
        </p:nvSpPr>
        <p:spPr>
          <a:xfrm>
            <a:off x="947733" y="5200297"/>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18901533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51349D-6AF5-95AC-CE9C-755856B8101B}"/>
              </a:ext>
            </a:extLst>
          </p:cNvPr>
          <p:cNvSpPr>
            <a:spLocks noGrp="1"/>
          </p:cNvSpPr>
          <p:nvPr>
            <p:ph type="body" sz="quarter" idx="21"/>
          </p:nvPr>
        </p:nvSpPr>
        <p:spPr>
          <a:xfrm>
            <a:off x="1283014" y="1641953"/>
            <a:ext cx="8274924" cy="3654955"/>
          </a:xfrm>
        </p:spPr>
        <p:txBody>
          <a:bodyPr vert="horz" lIns="91440" tIns="45720" rIns="91440" bIns="45720" numCol="2" spcCol="216000" rtlCol="0" anchor="t">
            <a:normAutofit/>
          </a:bodyPr>
          <a:lstStyle/>
          <a:p>
            <a:r>
              <a:rPr lang="en-US">
                <a:latin typeface="Avenir Next LT Pro"/>
                <a:cs typeface="Calibri Light"/>
              </a:rPr>
              <a:t>Je </a:t>
            </a:r>
            <a:r>
              <a:rPr lang="en-US" err="1">
                <a:latin typeface="Avenir Next LT Pro"/>
                <a:cs typeface="Calibri Light"/>
              </a:rPr>
              <a:t>m’appelle</a:t>
            </a:r>
            <a:r>
              <a:rPr lang="en-US">
                <a:latin typeface="Avenir Next LT Pro"/>
                <a:cs typeface="Calibri Light"/>
              </a:rPr>
              <a:t> Zach. </a:t>
            </a:r>
          </a:p>
          <a:p>
            <a:r>
              <a:rPr lang="en-US" err="1">
                <a:latin typeface="Avenir Next LT Pro"/>
                <a:cs typeface="Calibri Light"/>
              </a:rPr>
              <a:t>J’ai</a:t>
            </a:r>
            <a:r>
              <a:rPr lang="en-US">
                <a:latin typeface="Avenir Next LT Pro"/>
                <a:cs typeface="Calibri Light"/>
              </a:rPr>
              <a:t> deux ans. </a:t>
            </a:r>
          </a:p>
          <a:p>
            <a:r>
              <a:rPr lang="en-US" err="1">
                <a:latin typeface="Avenir Next LT Pro"/>
                <a:cs typeface="Calibri Light"/>
              </a:rPr>
              <a:t>J’ai</a:t>
            </a:r>
            <a:r>
              <a:rPr lang="en-US">
                <a:latin typeface="Avenir Next LT Pro"/>
                <a:cs typeface="Calibri Light"/>
              </a:rPr>
              <a:t> les </a:t>
            </a:r>
            <a:r>
              <a:rPr lang="en-US" err="1">
                <a:latin typeface="Avenir Next LT Pro"/>
                <a:cs typeface="Calibri Light"/>
              </a:rPr>
              <a:t>cheveux</a:t>
            </a:r>
            <a:r>
              <a:rPr lang="en-US">
                <a:latin typeface="Avenir Next LT Pro"/>
                <a:cs typeface="Calibri Light"/>
              </a:rPr>
              <a:t> très blonds. </a:t>
            </a:r>
          </a:p>
          <a:p>
            <a:r>
              <a:rPr lang="en-US" err="1">
                <a:latin typeface="Avenir Next LT Pro"/>
                <a:cs typeface="Calibri Light"/>
              </a:rPr>
              <a:t>J’aime</a:t>
            </a:r>
            <a:r>
              <a:rPr lang="en-US">
                <a:latin typeface="Avenir Next LT Pro"/>
                <a:cs typeface="Calibri Light"/>
              </a:rPr>
              <a:t> beaucoup le pain </a:t>
            </a:r>
            <a:r>
              <a:rPr lang="en-US" err="1">
                <a:latin typeface="Avenir Next LT Pro"/>
                <a:cs typeface="Calibri Light"/>
              </a:rPr>
              <a:t>grillé</a:t>
            </a:r>
            <a:r>
              <a:rPr lang="en-US">
                <a:latin typeface="Avenir Next LT Pro"/>
                <a:cs typeface="Calibri Light"/>
              </a:rPr>
              <a:t> </a:t>
            </a:r>
            <a:r>
              <a:rPr lang="en-US" err="1">
                <a:latin typeface="Avenir Next LT Pro"/>
                <a:cs typeface="Calibri Light"/>
              </a:rPr>
              <a:t>mais</a:t>
            </a:r>
            <a:r>
              <a:rPr lang="en-US">
                <a:latin typeface="Avenir Next LT Pro"/>
                <a:cs typeface="Calibri Light"/>
              </a:rPr>
              <a:t> je </a:t>
            </a:r>
            <a:r>
              <a:rPr lang="en-US" err="1">
                <a:latin typeface="Avenir Next LT Pro"/>
                <a:cs typeface="Calibri Light"/>
              </a:rPr>
              <a:t>déteste</a:t>
            </a:r>
            <a:r>
              <a:rPr lang="en-US">
                <a:latin typeface="Avenir Next LT Pro"/>
                <a:cs typeface="Calibri Light"/>
              </a:rPr>
              <a:t> les </a:t>
            </a:r>
            <a:r>
              <a:rPr lang="en-US" err="1">
                <a:latin typeface="Avenir Next LT Pro"/>
                <a:cs typeface="Calibri Light"/>
              </a:rPr>
              <a:t>légumes</a:t>
            </a:r>
            <a:r>
              <a:rPr lang="en-US">
                <a:latin typeface="Avenir Next LT Pro"/>
                <a:cs typeface="Calibri Light"/>
              </a:rPr>
              <a:t>. </a:t>
            </a:r>
          </a:p>
          <a:p>
            <a:r>
              <a:rPr lang="en-US">
                <a:latin typeface="Avenir Next LT Pro"/>
                <a:cs typeface="Calibri Light"/>
              </a:rPr>
              <a:t>J’adore </a:t>
            </a:r>
            <a:r>
              <a:rPr lang="en-US" err="1">
                <a:latin typeface="Avenir Next LT Pro"/>
                <a:cs typeface="Calibri Light"/>
              </a:rPr>
              <a:t>jouer</a:t>
            </a:r>
            <a:r>
              <a:rPr lang="en-US">
                <a:latin typeface="Avenir Next LT Pro"/>
                <a:cs typeface="Calibri Light"/>
              </a:rPr>
              <a:t> avec des voitures et des </a:t>
            </a:r>
            <a:r>
              <a:rPr lang="en-US" err="1">
                <a:latin typeface="Avenir Next LT Pro"/>
                <a:cs typeface="Calibri Light"/>
              </a:rPr>
              <a:t>jouets</a:t>
            </a:r>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moi</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m’appelle</a:t>
            </a:r>
            <a:r>
              <a:rPr lang="en-US">
                <a:latin typeface="Avenir Next LT Pro"/>
                <a:cs typeface="Calibri Light"/>
              </a:rPr>
              <a:t> Zach. </a:t>
            </a:r>
          </a:p>
          <a:p>
            <a:r>
              <a:rPr lang="en-US" err="1">
                <a:latin typeface="Avenir Next LT Pro"/>
                <a:cs typeface="Calibri Light"/>
              </a:rPr>
              <a:t>J’ai</a:t>
            </a:r>
            <a:r>
              <a:rPr lang="en-US">
                <a:latin typeface="Avenir Next LT Pro"/>
                <a:cs typeface="Calibri Light"/>
              </a:rPr>
              <a:t> cinq ans. </a:t>
            </a:r>
          </a:p>
          <a:p>
            <a:r>
              <a:rPr lang="en-US" err="1">
                <a:latin typeface="Avenir Next LT Pro"/>
                <a:cs typeface="Calibri Light"/>
              </a:rPr>
              <a:t>J’aime</a:t>
            </a:r>
            <a:r>
              <a:rPr lang="en-US">
                <a:latin typeface="Avenir Next LT Pro"/>
                <a:cs typeface="Calibri Light"/>
              </a:rPr>
              <a:t> </a:t>
            </a:r>
            <a:r>
              <a:rPr lang="en-US" err="1">
                <a:latin typeface="Avenir Next LT Pro"/>
                <a:cs typeface="Calibri Light"/>
              </a:rPr>
              <a:t>l'école</a:t>
            </a:r>
            <a:r>
              <a:rPr lang="en-US">
                <a:latin typeface="Avenir Next LT Pro"/>
                <a:cs typeface="Calibri Light"/>
              </a:rPr>
              <a:t> et </a:t>
            </a:r>
            <a:r>
              <a:rPr lang="en-US" err="1">
                <a:latin typeface="Avenir Next LT Pro"/>
                <a:cs typeface="Calibri Light"/>
              </a:rPr>
              <a:t>j’adore</a:t>
            </a:r>
            <a:r>
              <a:rPr lang="en-US">
                <a:latin typeface="Avenir Next LT Pro"/>
                <a:cs typeface="Calibri Light"/>
              </a:rPr>
              <a:t> </a:t>
            </a:r>
            <a:r>
              <a:rPr lang="en-US" err="1">
                <a:latin typeface="Avenir Next LT Pro"/>
                <a:cs typeface="Calibri Light"/>
              </a:rPr>
              <a:t>mon</a:t>
            </a:r>
            <a:r>
              <a:rPr lang="en-US">
                <a:latin typeface="Avenir Next LT Pro"/>
                <a:cs typeface="Calibri Light"/>
              </a:rPr>
              <a:t> </a:t>
            </a:r>
            <a:r>
              <a:rPr lang="en-US" err="1">
                <a:latin typeface="Avenir Next LT Pro"/>
                <a:cs typeface="Calibri Light"/>
              </a:rPr>
              <a:t>chien</a:t>
            </a:r>
            <a:r>
              <a:rPr lang="en-US">
                <a:latin typeface="Avenir Next LT Pro"/>
                <a:cs typeface="Calibri Light"/>
              </a:rPr>
              <a:t> </a:t>
            </a:r>
            <a:r>
              <a:rPr lang="en-US" err="1">
                <a:latin typeface="Avenir Next LT Pro"/>
                <a:cs typeface="Calibri Light"/>
              </a:rPr>
              <a:t>parce</a:t>
            </a:r>
            <a:r>
              <a:rPr lang="en-US">
                <a:latin typeface="Avenir Next LT Pro"/>
                <a:cs typeface="Calibri Light"/>
              </a:rPr>
              <a:t> </a:t>
            </a:r>
            <a:r>
              <a:rPr lang="en-US" err="1">
                <a:latin typeface="Avenir Next LT Pro"/>
                <a:cs typeface="Calibri Light"/>
              </a:rPr>
              <a:t>qu'il</a:t>
            </a:r>
            <a:r>
              <a:rPr lang="en-US">
                <a:latin typeface="Avenir Next LT Pro"/>
                <a:cs typeface="Calibri Light"/>
              </a:rPr>
              <a:t> </a:t>
            </a:r>
            <a:r>
              <a:rPr lang="en-US" err="1">
                <a:latin typeface="Avenir Next LT Pro"/>
                <a:cs typeface="Calibri Light"/>
              </a:rPr>
              <a:t>est</a:t>
            </a:r>
            <a:r>
              <a:rPr lang="en-US">
                <a:latin typeface="Avenir Next LT Pro"/>
                <a:cs typeface="Calibri Light"/>
              </a:rPr>
              <a:t> très </a:t>
            </a:r>
            <a:r>
              <a:rPr lang="en-US" err="1">
                <a:latin typeface="Avenir Next LT Pro"/>
                <a:cs typeface="Calibri Light"/>
              </a:rPr>
              <a:t>amusant</a:t>
            </a:r>
            <a:r>
              <a:rPr lang="en-US">
                <a:latin typeface="Avenir Next LT Pro"/>
                <a:cs typeface="Calibri Light"/>
              </a:rPr>
              <a:t>. </a:t>
            </a:r>
          </a:p>
          <a:p>
            <a:r>
              <a:rPr lang="en-US">
                <a:latin typeface="Avenir Next LT Pro"/>
                <a:cs typeface="Calibri Light"/>
              </a:rPr>
              <a:t>J’adore Lightning Mcqueen! </a:t>
            </a:r>
          </a:p>
          <a:p>
            <a:r>
              <a:rPr lang="en-US">
                <a:latin typeface="Avenir Next LT Pro"/>
                <a:cs typeface="Calibri Light"/>
              </a:rPr>
              <a:t>Je </a:t>
            </a:r>
            <a:r>
              <a:rPr lang="en-US" err="1">
                <a:latin typeface="Avenir Next LT Pro"/>
                <a:cs typeface="Calibri Light"/>
              </a:rPr>
              <a:t>m’entends</a:t>
            </a:r>
            <a:r>
              <a:rPr lang="en-US">
                <a:latin typeface="Avenir Next LT Pro"/>
                <a:cs typeface="Calibri Light"/>
              </a:rPr>
              <a:t> bien avec </a:t>
            </a:r>
            <a:r>
              <a:rPr lang="en-US" err="1">
                <a:latin typeface="Avenir Next LT Pro"/>
                <a:cs typeface="Calibri Light"/>
              </a:rPr>
              <a:t>mon</a:t>
            </a:r>
            <a:r>
              <a:rPr lang="en-US">
                <a:latin typeface="Avenir Next LT Pro"/>
                <a:cs typeface="Calibri Light"/>
              </a:rPr>
              <a:t> frère car il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sympa</a:t>
            </a:r>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moi</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m’appelle</a:t>
            </a:r>
            <a:r>
              <a:rPr lang="en-US">
                <a:latin typeface="Avenir Next LT Pro"/>
                <a:cs typeface="Calibri Light"/>
              </a:rPr>
              <a:t> Zach. </a:t>
            </a:r>
          </a:p>
          <a:p>
            <a:r>
              <a:rPr lang="en-US" err="1">
                <a:latin typeface="Avenir Next LT Pro"/>
                <a:cs typeface="Calibri Light"/>
              </a:rPr>
              <a:t>J’ai</a:t>
            </a:r>
            <a:r>
              <a:rPr lang="en-US">
                <a:latin typeface="Avenir Next LT Pro"/>
                <a:cs typeface="Calibri Light"/>
              </a:rPr>
              <a:t> </a:t>
            </a:r>
            <a:r>
              <a:rPr lang="en-US" err="1">
                <a:latin typeface="Avenir Next LT Pro"/>
                <a:cs typeface="Calibri Light"/>
              </a:rPr>
              <a:t>huit</a:t>
            </a:r>
            <a:r>
              <a:rPr lang="en-US">
                <a:latin typeface="Avenir Next LT Pro"/>
                <a:cs typeface="Calibri Light"/>
              </a:rPr>
              <a:t> ans. </a:t>
            </a:r>
          </a:p>
          <a:p>
            <a:r>
              <a:rPr lang="en-US" err="1">
                <a:latin typeface="Avenir Next LT Pro"/>
                <a:cs typeface="Calibri Light"/>
              </a:rPr>
              <a:t>J’aime</a:t>
            </a:r>
            <a:r>
              <a:rPr lang="en-US">
                <a:latin typeface="Avenir Next LT Pro"/>
                <a:cs typeface="Calibri Light"/>
              </a:rPr>
              <a:t> </a:t>
            </a:r>
            <a:r>
              <a:rPr lang="en-US" err="1">
                <a:latin typeface="Avenir Next LT Pro"/>
                <a:cs typeface="Calibri Light"/>
              </a:rPr>
              <a:t>jouer</a:t>
            </a:r>
            <a:r>
              <a:rPr lang="en-US">
                <a:latin typeface="Avenir Next LT Pro"/>
                <a:cs typeface="Calibri Light"/>
              </a:rPr>
              <a:t> avec </a:t>
            </a:r>
            <a:r>
              <a:rPr lang="en-US" err="1">
                <a:latin typeface="Avenir Next LT Pro"/>
                <a:cs typeface="Calibri Light"/>
              </a:rPr>
              <a:t>mes</a:t>
            </a:r>
            <a:r>
              <a:rPr lang="en-US">
                <a:latin typeface="Avenir Next LT Pro"/>
                <a:cs typeface="Calibri Light"/>
              </a:rPr>
              <a:t> </a:t>
            </a:r>
            <a:r>
              <a:rPr lang="en-US" err="1">
                <a:latin typeface="Avenir Next LT Pro"/>
                <a:cs typeface="Calibri Light"/>
              </a:rPr>
              <a:t>amis</a:t>
            </a:r>
            <a:r>
              <a:rPr lang="en-US">
                <a:latin typeface="Avenir Next LT Pro"/>
                <a:cs typeface="Calibri Light"/>
              </a:rPr>
              <a:t> à Roblox. </a:t>
            </a:r>
          </a:p>
          <a:p>
            <a:r>
              <a:rPr lang="en-US">
                <a:latin typeface="Avenir Next LT Pro"/>
                <a:cs typeface="Calibri Light"/>
              </a:rPr>
              <a:t>Je </a:t>
            </a:r>
            <a:r>
              <a:rPr lang="en-US" err="1">
                <a:latin typeface="Avenir Next LT Pro"/>
                <a:cs typeface="Calibri Light"/>
              </a:rPr>
              <a:t>voudrais</a:t>
            </a:r>
            <a:r>
              <a:rPr lang="en-US">
                <a:latin typeface="Avenir Next LT Pro"/>
                <a:cs typeface="Calibri Light"/>
              </a:rPr>
              <a:t> un chat </a:t>
            </a:r>
            <a:r>
              <a:rPr lang="en-US" err="1">
                <a:latin typeface="Avenir Next LT Pro"/>
                <a:cs typeface="Calibri Light"/>
              </a:rPr>
              <a:t>mais</a:t>
            </a:r>
            <a:r>
              <a:rPr lang="en-US">
                <a:latin typeface="Avenir Next LT Pro"/>
                <a:cs typeface="Calibri Light"/>
              </a:rPr>
              <a:t> </a:t>
            </a:r>
            <a:r>
              <a:rPr lang="en-US" err="1">
                <a:latin typeface="Avenir Next LT Pro"/>
                <a:cs typeface="Calibri Light"/>
              </a:rPr>
              <a:t>mon</a:t>
            </a:r>
            <a:r>
              <a:rPr lang="en-US">
                <a:latin typeface="Avenir Next LT Pro"/>
                <a:cs typeface="Calibri Light"/>
              </a:rPr>
              <a:t> </a:t>
            </a:r>
            <a:r>
              <a:rPr lang="en-US" err="1">
                <a:latin typeface="Avenir Next LT Pro"/>
                <a:cs typeface="Calibri Light"/>
              </a:rPr>
              <a:t>chien</a:t>
            </a:r>
            <a:r>
              <a:rPr lang="en-US">
                <a:latin typeface="Avenir Next LT Pro"/>
                <a:cs typeface="Calibri Light"/>
              </a:rPr>
              <a:t> les </a:t>
            </a:r>
            <a:r>
              <a:rPr lang="en-US" err="1">
                <a:latin typeface="Avenir Next LT Pro"/>
                <a:cs typeface="Calibri Light"/>
              </a:rPr>
              <a:t>déteste</a:t>
            </a:r>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m’entends</a:t>
            </a:r>
            <a:r>
              <a:rPr lang="en-US">
                <a:latin typeface="Avenir Next LT Pro"/>
                <a:cs typeface="Calibri Light"/>
              </a:rPr>
              <a:t> mal avec </a:t>
            </a:r>
            <a:r>
              <a:rPr lang="en-US" err="1">
                <a:latin typeface="Avenir Next LT Pro"/>
                <a:cs typeface="Calibri Light"/>
              </a:rPr>
              <a:t>mon</a:t>
            </a:r>
            <a:r>
              <a:rPr lang="en-US">
                <a:latin typeface="Avenir Next LT Pro"/>
                <a:cs typeface="Calibri Light"/>
              </a:rPr>
              <a:t> frère car il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agaçant</a:t>
            </a:r>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moi</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m’appelle</a:t>
            </a:r>
            <a:r>
              <a:rPr lang="en-US">
                <a:latin typeface="Avenir Next LT Pro"/>
                <a:cs typeface="Calibri Light"/>
              </a:rPr>
              <a:t> Zach. </a:t>
            </a:r>
          </a:p>
          <a:p>
            <a:r>
              <a:rPr lang="en-US" err="1">
                <a:latin typeface="Avenir Next LT Pro"/>
                <a:cs typeface="Calibri Light"/>
              </a:rPr>
              <a:t>J’ai</a:t>
            </a:r>
            <a:r>
              <a:rPr lang="en-US">
                <a:latin typeface="Avenir Next LT Pro"/>
                <a:cs typeface="Calibri Light"/>
              </a:rPr>
              <a:t> </a:t>
            </a:r>
            <a:r>
              <a:rPr lang="en-US" err="1">
                <a:latin typeface="Avenir Next LT Pro"/>
                <a:cs typeface="Calibri Light"/>
              </a:rPr>
              <a:t>onze</a:t>
            </a:r>
            <a:r>
              <a:rPr lang="en-US">
                <a:latin typeface="Avenir Next LT Pro"/>
                <a:cs typeface="Calibri Light"/>
              </a:rPr>
              <a:t> ans. </a:t>
            </a:r>
          </a:p>
          <a:p>
            <a:r>
              <a:rPr lang="en-US">
                <a:latin typeface="Avenir Next LT Pro"/>
                <a:cs typeface="Calibri Light"/>
              </a:rPr>
              <a:t>J'adore le foot car je passe du temps avec </a:t>
            </a:r>
            <a:r>
              <a:rPr lang="en-US" err="1">
                <a:latin typeface="Avenir Next LT Pro"/>
                <a:cs typeface="Calibri Light"/>
              </a:rPr>
              <a:t>mes</a:t>
            </a:r>
            <a:r>
              <a:rPr lang="en-US">
                <a:latin typeface="Avenir Next LT Pro"/>
                <a:cs typeface="Calibri Light"/>
              </a:rPr>
              <a:t> </a:t>
            </a:r>
            <a:r>
              <a:rPr lang="en-US" err="1">
                <a:latin typeface="Avenir Next LT Pro"/>
                <a:cs typeface="Calibri Light"/>
              </a:rPr>
              <a:t>amis</a:t>
            </a:r>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déteste</a:t>
            </a:r>
            <a:r>
              <a:rPr lang="en-US">
                <a:latin typeface="Avenir Next LT Pro"/>
                <a:cs typeface="Calibri Light"/>
              </a:rPr>
              <a:t> les hamburgers </a:t>
            </a:r>
            <a:r>
              <a:rPr lang="en-US" err="1">
                <a:latin typeface="Avenir Next LT Pro"/>
                <a:cs typeface="Calibri Light"/>
              </a:rPr>
              <a:t>parce</a:t>
            </a:r>
            <a:r>
              <a:rPr lang="en-US">
                <a:latin typeface="Avenir Next LT Pro"/>
                <a:cs typeface="Calibri Light"/>
              </a:rPr>
              <a:t> que le boeuf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dégoûtant</a:t>
            </a:r>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m'entends</a:t>
            </a:r>
            <a:r>
              <a:rPr lang="en-US">
                <a:latin typeface="Avenir Next LT Pro"/>
                <a:cs typeface="Calibri Light"/>
              </a:rPr>
              <a:t> </a:t>
            </a:r>
            <a:r>
              <a:rPr lang="en-US" err="1">
                <a:latin typeface="Avenir Next LT Pro"/>
                <a:cs typeface="Calibri Light"/>
              </a:rPr>
              <a:t>parfois</a:t>
            </a:r>
            <a:r>
              <a:rPr lang="en-US">
                <a:latin typeface="Avenir Next LT Pro"/>
                <a:cs typeface="Calibri Light"/>
              </a:rPr>
              <a:t> bien avec </a:t>
            </a:r>
            <a:r>
              <a:rPr lang="en-US" err="1">
                <a:latin typeface="Avenir Next LT Pro"/>
                <a:cs typeface="Calibri Light"/>
              </a:rPr>
              <a:t>mon</a:t>
            </a:r>
            <a:r>
              <a:rPr lang="en-US">
                <a:latin typeface="Avenir Next LT Pro"/>
                <a:cs typeface="Calibri Light"/>
              </a:rPr>
              <a:t> frère.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moi</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m’appelle</a:t>
            </a:r>
            <a:r>
              <a:rPr lang="en-US">
                <a:latin typeface="Avenir Next LT Pro"/>
                <a:cs typeface="Calibri Light"/>
              </a:rPr>
              <a:t> Zach </a:t>
            </a:r>
          </a:p>
          <a:p>
            <a:r>
              <a:rPr lang="en-US">
                <a:latin typeface="Avenir Next LT Pro"/>
                <a:cs typeface="Calibri Light"/>
              </a:rPr>
              <a:t>À </a:t>
            </a:r>
            <a:r>
              <a:rPr lang="en-US" err="1">
                <a:latin typeface="Avenir Next LT Pro"/>
                <a:cs typeface="Calibri Light"/>
              </a:rPr>
              <a:t>ľavenir</a:t>
            </a:r>
            <a:r>
              <a:rPr lang="en-US">
                <a:latin typeface="Avenir Next LT Pro"/>
                <a:cs typeface="Calibri Light"/>
              </a:rPr>
              <a:t>, </a:t>
            </a:r>
            <a:r>
              <a:rPr lang="en-US" err="1">
                <a:latin typeface="Avenir Next LT Pro"/>
                <a:cs typeface="Calibri Light"/>
              </a:rPr>
              <a:t>j’ai</a:t>
            </a:r>
            <a:r>
              <a:rPr lang="en-US">
                <a:latin typeface="Avenir Next LT Pro"/>
                <a:cs typeface="Calibri Light"/>
              </a:rPr>
              <a:t> </a:t>
            </a:r>
            <a:r>
              <a:rPr lang="en-US" err="1">
                <a:latin typeface="Avenir Next LT Pro"/>
                <a:cs typeface="Calibri Light"/>
              </a:rPr>
              <a:t>quarante</a:t>
            </a:r>
            <a:r>
              <a:rPr lang="en-US">
                <a:latin typeface="Avenir Next LT Pro"/>
                <a:cs typeface="Calibri Light"/>
              </a:rPr>
              <a:t> ans. </a:t>
            </a:r>
            <a:r>
              <a:rPr lang="en-US" err="1">
                <a:latin typeface="Avenir Next LT Pro"/>
                <a:cs typeface="Calibri Light"/>
              </a:rPr>
              <a:t>J’ai</a:t>
            </a:r>
            <a:r>
              <a:rPr lang="en-US">
                <a:latin typeface="Avenir Next LT Pro"/>
                <a:cs typeface="Calibri Light"/>
              </a:rPr>
              <a:t> les </a:t>
            </a:r>
            <a:r>
              <a:rPr lang="en-US" err="1">
                <a:latin typeface="Avenir Next LT Pro"/>
                <a:cs typeface="Calibri Light"/>
              </a:rPr>
              <a:t>cheveux</a:t>
            </a:r>
            <a:r>
              <a:rPr lang="en-US">
                <a:latin typeface="Avenir Next LT Pro"/>
                <a:cs typeface="Calibri Light"/>
              </a:rPr>
              <a:t> gris! </a:t>
            </a:r>
          </a:p>
          <a:p>
            <a:r>
              <a:rPr lang="en-US">
                <a:latin typeface="Avenir Next LT Pro"/>
                <a:cs typeface="Calibri Light"/>
              </a:rPr>
              <a:t>Je </a:t>
            </a:r>
            <a:r>
              <a:rPr lang="en-US" err="1">
                <a:latin typeface="Avenir Next LT Pro"/>
                <a:cs typeface="Calibri Light"/>
              </a:rPr>
              <a:t>m’entends</a:t>
            </a:r>
            <a:r>
              <a:rPr lang="en-US">
                <a:latin typeface="Avenir Next LT Pro"/>
                <a:cs typeface="Calibri Light"/>
              </a:rPr>
              <a:t> très bien avec ma </a:t>
            </a:r>
            <a:r>
              <a:rPr lang="en-US" err="1">
                <a:latin typeface="Avenir Next LT Pro"/>
                <a:cs typeface="Calibri Light"/>
              </a:rPr>
              <a:t>famille</a:t>
            </a:r>
            <a:r>
              <a:rPr lang="en-US">
                <a:latin typeface="Avenir Next LT Pro"/>
                <a:cs typeface="Calibri Light"/>
              </a:rPr>
              <a:t>, </a:t>
            </a:r>
            <a:r>
              <a:rPr lang="en-US" err="1">
                <a:latin typeface="Avenir Next LT Pro"/>
                <a:cs typeface="Calibri Light"/>
              </a:rPr>
              <a:t>même</a:t>
            </a:r>
            <a:r>
              <a:rPr lang="en-US">
                <a:latin typeface="Avenir Next LT Pro"/>
                <a:cs typeface="Calibri Light"/>
              </a:rPr>
              <a:t> </a:t>
            </a:r>
            <a:r>
              <a:rPr lang="en-US" err="1">
                <a:latin typeface="Avenir Next LT Pro"/>
                <a:cs typeface="Calibri Light"/>
              </a:rPr>
              <a:t>mon</a:t>
            </a:r>
            <a:r>
              <a:rPr lang="en-US">
                <a:latin typeface="Avenir Next LT Pro"/>
                <a:cs typeface="Calibri Light"/>
              </a:rPr>
              <a:t> frère. </a:t>
            </a:r>
          </a:p>
          <a:p>
            <a:r>
              <a:rPr lang="en-US" err="1">
                <a:latin typeface="Avenir Next LT Pro"/>
                <a:cs typeface="Calibri Light"/>
              </a:rPr>
              <a:t>J’ai</a:t>
            </a:r>
            <a:r>
              <a:rPr lang="en-US">
                <a:latin typeface="Avenir Next LT Pro"/>
                <a:cs typeface="Calibri Light"/>
              </a:rPr>
              <a:t> un chat qui </a:t>
            </a:r>
            <a:r>
              <a:rPr lang="en-US" err="1">
                <a:latin typeface="Avenir Next LT Pro"/>
                <a:cs typeface="Calibri Light"/>
              </a:rPr>
              <a:t>s’appelle</a:t>
            </a:r>
            <a:r>
              <a:rPr lang="en-US">
                <a:latin typeface="Avenir Next LT Pro"/>
                <a:cs typeface="Calibri Light"/>
              </a:rPr>
              <a:t> Billy. </a:t>
            </a:r>
          </a:p>
          <a:p>
            <a:r>
              <a:rPr lang="en-US">
                <a:latin typeface="Avenir Next LT Pro"/>
                <a:cs typeface="Calibri Light"/>
              </a:rPr>
              <a:t>J’adore </a:t>
            </a:r>
            <a:r>
              <a:rPr lang="en-US" err="1">
                <a:latin typeface="Avenir Next LT Pro"/>
                <a:cs typeface="Calibri Light"/>
              </a:rPr>
              <a:t>être</a:t>
            </a:r>
            <a:r>
              <a:rPr lang="en-US">
                <a:latin typeface="Avenir Next LT Pro"/>
                <a:cs typeface="Calibri Light"/>
              </a:rPr>
              <a:t> </a:t>
            </a:r>
            <a:r>
              <a:rPr lang="en-US" err="1">
                <a:latin typeface="Avenir Next LT Pro"/>
                <a:cs typeface="Calibri Light"/>
              </a:rPr>
              <a:t>détective</a:t>
            </a:r>
            <a:r>
              <a:rPr lang="en-US">
                <a:latin typeface="Avenir Next LT Pro"/>
                <a:cs typeface="Calibri Light"/>
              </a:rPr>
              <a:t> car </a:t>
            </a:r>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amusant</a:t>
            </a:r>
            <a:r>
              <a:rPr lang="en-US">
                <a:latin typeface="Avenir Next LT Pro"/>
                <a:cs typeface="Calibri Light"/>
              </a:rPr>
              <a:t> et très </a:t>
            </a:r>
            <a:r>
              <a:rPr lang="en-US" err="1">
                <a:latin typeface="Avenir Next LT Pro"/>
                <a:cs typeface="Calibri Light"/>
              </a:rPr>
              <a:t>intéressant</a:t>
            </a:r>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moi</a:t>
            </a:r>
            <a:r>
              <a:rPr lang="en-US">
                <a:latin typeface="Avenir Next LT Pro"/>
                <a:cs typeface="Calibri Light"/>
              </a:rPr>
              <a:t>! </a:t>
            </a:r>
          </a:p>
        </p:txBody>
      </p:sp>
      <p:sp>
        <p:nvSpPr>
          <p:cNvPr id="2" name="Text Placeholder 1">
            <a:extLst>
              <a:ext uri="{FF2B5EF4-FFF2-40B4-BE49-F238E27FC236}">
                <a16:creationId xmlns:a16="http://schemas.microsoft.com/office/drawing/2014/main" id="{3A916856-2CD7-F8F2-4764-7132D7A01D7A}"/>
              </a:ext>
            </a:extLst>
          </p:cNvPr>
          <p:cNvSpPr>
            <a:spLocks noGrp="1"/>
          </p:cNvSpPr>
          <p:nvPr>
            <p:ph type="body" sz="quarter" idx="10"/>
          </p:nvPr>
        </p:nvSpPr>
        <p:spPr>
          <a:xfrm>
            <a:off x="1283015" y="1288726"/>
            <a:ext cx="4752972" cy="325103"/>
          </a:xfrm>
        </p:spPr>
        <p:txBody>
          <a:bodyPr vert="horz" lIns="91440" tIns="45720" rIns="91440" bIns="45720" rtlCol="0" anchor="t">
            <a:normAutofit fontScale="85000" lnSpcReduction="20000"/>
          </a:bodyPr>
          <a:lstStyle/>
          <a:p>
            <a:r>
              <a:rPr lang="en-US" err="1">
                <a:latin typeface="Avenir Next LT Pro"/>
                <a:cs typeface="Calibri"/>
              </a:rPr>
              <a:t>C'est</a:t>
            </a:r>
            <a:r>
              <a:rPr lang="en-US">
                <a:latin typeface="Avenir Next LT Pro"/>
                <a:cs typeface="Calibri"/>
              </a:rPr>
              <a:t> Moi</a:t>
            </a:r>
          </a:p>
        </p:txBody>
      </p:sp>
      <p:sp>
        <p:nvSpPr>
          <p:cNvPr id="3" name="Text Placeholder 2">
            <a:extLst>
              <a:ext uri="{FF2B5EF4-FFF2-40B4-BE49-F238E27FC236}">
                <a16:creationId xmlns:a16="http://schemas.microsoft.com/office/drawing/2014/main" id="{C74C8B71-D8AB-8234-694C-488E6AE267A9}"/>
              </a:ext>
            </a:extLst>
          </p:cNvPr>
          <p:cNvSpPr>
            <a:spLocks noGrp="1"/>
          </p:cNvSpPr>
          <p:nvPr>
            <p:ph type="body" sz="quarter" idx="17"/>
          </p:nvPr>
        </p:nvSpPr>
        <p:spPr>
          <a:xfrm>
            <a:off x="5435021" y="4603271"/>
            <a:ext cx="2696481" cy="260433"/>
          </a:xfrm>
        </p:spPr>
        <p:txBody>
          <a:bodyPr vert="horz" lIns="91440" tIns="45720" rIns="91440" bIns="45720" rtlCol="0" anchor="t">
            <a:normAutofit fontScale="85000" lnSpcReduction="20000"/>
          </a:bodyPr>
          <a:lstStyle/>
          <a:p>
            <a:r>
              <a:rPr lang="en-US" b="1">
                <a:latin typeface="Avenir Next LT Pro"/>
                <a:cs typeface="Calibri Light"/>
              </a:rPr>
              <a:t>By Zach Farnell (Year 7)</a:t>
            </a:r>
          </a:p>
        </p:txBody>
      </p:sp>
      <p:sp>
        <p:nvSpPr>
          <p:cNvPr id="4" name="Text Placeholder 3">
            <a:extLst>
              <a:ext uri="{FF2B5EF4-FFF2-40B4-BE49-F238E27FC236}">
                <a16:creationId xmlns:a16="http://schemas.microsoft.com/office/drawing/2014/main" id="{10030090-7859-381C-EE01-E07114DC6B9F}"/>
              </a:ext>
            </a:extLst>
          </p:cNvPr>
          <p:cNvSpPr>
            <a:spLocks noGrp="1"/>
          </p:cNvSpPr>
          <p:nvPr>
            <p:ph type="body" sz="quarter" idx="18"/>
          </p:nvPr>
        </p:nvSpPr>
        <p:spPr>
          <a:xfrm>
            <a:off x="5435020" y="5898355"/>
            <a:ext cx="2696482" cy="600164"/>
          </a:xfrm>
        </p:spPr>
        <p:txBody>
          <a:bodyPr/>
          <a:lstStyle/>
          <a:p>
            <a:r>
              <a:rPr lang="en-US"/>
              <a:t>We liked the structure of this, exploring life’s themes through repetition. It made us smile at the end (and feel old!)</a:t>
            </a:r>
          </a:p>
        </p:txBody>
      </p:sp>
      <p:sp>
        <p:nvSpPr>
          <p:cNvPr id="5" name="Text Placeholder 4">
            <a:extLst>
              <a:ext uri="{FF2B5EF4-FFF2-40B4-BE49-F238E27FC236}">
                <a16:creationId xmlns:a16="http://schemas.microsoft.com/office/drawing/2014/main" id="{20E771EF-C5B5-8DE2-1711-262962C4C544}"/>
              </a:ext>
            </a:extLst>
          </p:cNvPr>
          <p:cNvSpPr>
            <a:spLocks noGrp="1"/>
          </p:cNvSpPr>
          <p:nvPr>
            <p:ph type="body" sz="quarter" idx="19"/>
          </p:nvPr>
        </p:nvSpPr>
        <p:spPr>
          <a:xfrm>
            <a:off x="5435021" y="4863704"/>
            <a:ext cx="2696480" cy="578069"/>
          </a:xfrm>
        </p:spPr>
        <p:txBody>
          <a:bodyPr vert="horz" lIns="91440" tIns="45720" rIns="91440" bIns="45720" rtlCol="0" anchor="t">
            <a:normAutofit lnSpcReduction="10000"/>
          </a:bodyPr>
          <a:lstStyle/>
          <a:p>
            <a:r>
              <a:rPr lang="en-US">
                <a:latin typeface="Avenir Next LT Pro"/>
                <a:cs typeface="Calibri Light"/>
              </a:rPr>
              <a:t>Cheadle Hulme School </a:t>
            </a:r>
          </a:p>
          <a:p>
            <a:endParaRPr lang="en-US">
              <a:latin typeface="Avenir Next LT Pro"/>
            </a:endParaRPr>
          </a:p>
          <a:p>
            <a:r>
              <a:rPr lang="en-US" b="1">
                <a:latin typeface="Avenir Next LT Pro"/>
                <a:cs typeface="Calibri Light"/>
              </a:rPr>
              <a:t>French</a:t>
            </a:r>
          </a:p>
        </p:txBody>
      </p:sp>
      <p:sp>
        <p:nvSpPr>
          <p:cNvPr id="9" name="Text Placeholder 10">
            <a:extLst>
              <a:ext uri="{FF2B5EF4-FFF2-40B4-BE49-F238E27FC236}">
                <a16:creationId xmlns:a16="http://schemas.microsoft.com/office/drawing/2014/main" id="{EDA54DEA-26D3-CA4A-CC8F-EEBA1955BFD5}"/>
              </a:ext>
            </a:extLst>
          </p:cNvPr>
          <p:cNvSpPr txBox="1">
            <a:spLocks/>
          </p:cNvSpPr>
          <p:nvPr/>
        </p:nvSpPr>
        <p:spPr>
          <a:xfrm>
            <a:off x="5435019" y="5650135"/>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1119287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19EE8-F960-3342-0F01-0440B34DF06A}"/>
              </a:ext>
            </a:extLst>
          </p:cNvPr>
          <p:cNvSpPr>
            <a:spLocks noGrp="1"/>
          </p:cNvSpPr>
          <p:nvPr>
            <p:ph type="body" sz="quarter" idx="10"/>
          </p:nvPr>
        </p:nvSpPr>
        <p:spPr>
          <a:xfrm>
            <a:off x="947734" y="1229940"/>
            <a:ext cx="6372725" cy="325103"/>
          </a:xfrm>
        </p:spPr>
        <p:txBody>
          <a:bodyPr vert="horz" lIns="91440" tIns="45720" rIns="91440" bIns="45720" rtlCol="0" anchor="t">
            <a:noAutofit/>
          </a:bodyPr>
          <a:lstStyle/>
          <a:p>
            <a:r>
              <a:rPr lang="en-US">
                <a:latin typeface="Avenir Next LT Pro"/>
                <a:cs typeface="Calibri"/>
              </a:rPr>
              <a:t>Las arenas </a:t>
            </a:r>
            <a:r>
              <a:rPr lang="en-US" err="1">
                <a:latin typeface="Avenir Next LT Pro"/>
                <a:cs typeface="Calibri"/>
              </a:rPr>
              <a:t>movedizas</a:t>
            </a:r>
            <a:r>
              <a:rPr lang="en-US">
                <a:latin typeface="Avenir Next LT Pro"/>
                <a:cs typeface="Calibri"/>
              </a:rPr>
              <a:t> del </a:t>
            </a:r>
            <a:r>
              <a:rPr lang="en-US" err="1">
                <a:latin typeface="Avenir Next LT Pro"/>
                <a:cs typeface="Calibri"/>
              </a:rPr>
              <a:t>tiempo</a:t>
            </a:r>
            <a:r>
              <a:rPr lang="en-US">
                <a:latin typeface="Avenir Next LT Pro"/>
                <a:cs typeface="Calibri"/>
              </a:rPr>
              <a:t> </a:t>
            </a:r>
          </a:p>
        </p:txBody>
      </p:sp>
      <p:sp>
        <p:nvSpPr>
          <p:cNvPr id="3" name="Text Placeholder 2">
            <a:extLst>
              <a:ext uri="{FF2B5EF4-FFF2-40B4-BE49-F238E27FC236}">
                <a16:creationId xmlns:a16="http://schemas.microsoft.com/office/drawing/2014/main" id="{C60C4704-A0D1-C4DA-A01F-2A1E6D216B3F}"/>
              </a:ext>
            </a:extLst>
          </p:cNvPr>
          <p:cNvSpPr>
            <a:spLocks noGrp="1"/>
          </p:cNvSpPr>
          <p:nvPr>
            <p:ph type="body" sz="quarter" idx="11"/>
          </p:nvPr>
        </p:nvSpPr>
        <p:spPr>
          <a:xfrm>
            <a:off x="999928" y="5307974"/>
            <a:ext cx="3098747" cy="260433"/>
          </a:xfrm>
        </p:spPr>
        <p:txBody>
          <a:bodyPr vert="horz" lIns="91440" tIns="45720" rIns="91440" bIns="45720" rtlCol="0" anchor="t">
            <a:normAutofit fontScale="85000" lnSpcReduction="20000"/>
          </a:bodyPr>
          <a:lstStyle/>
          <a:p>
            <a:r>
              <a:rPr lang="en-US" b="1">
                <a:latin typeface="Avenir Next LT Pro"/>
                <a:cs typeface="Calibri Light"/>
              </a:rPr>
              <a:t>By Alistair Burgess (Year 7)</a:t>
            </a:r>
          </a:p>
        </p:txBody>
      </p:sp>
      <p:sp>
        <p:nvSpPr>
          <p:cNvPr id="4" name="Text Placeholder 3">
            <a:extLst>
              <a:ext uri="{FF2B5EF4-FFF2-40B4-BE49-F238E27FC236}">
                <a16:creationId xmlns:a16="http://schemas.microsoft.com/office/drawing/2014/main" id="{503004B7-ADEF-B051-E9D5-761DAB1A58E0}"/>
              </a:ext>
            </a:extLst>
          </p:cNvPr>
          <p:cNvSpPr>
            <a:spLocks noGrp="1"/>
          </p:cNvSpPr>
          <p:nvPr>
            <p:ph type="body" sz="quarter" idx="12"/>
          </p:nvPr>
        </p:nvSpPr>
        <p:spPr>
          <a:xfrm>
            <a:off x="947734" y="1771057"/>
            <a:ext cx="5148266" cy="3323987"/>
          </a:xfrm>
        </p:spPr>
        <p:txBody>
          <a:bodyPr vert="horz" lIns="91440" tIns="45720" rIns="91440" bIns="45720" rtlCol="0" anchor="t">
            <a:spAutoFit/>
          </a:bodyPr>
          <a:lstStyle/>
          <a:p>
            <a:r>
              <a:rPr lang="en-US" sz="1400">
                <a:latin typeface="Avenir Next LT Pro"/>
                <a:cs typeface="Calibri Light"/>
              </a:rPr>
              <a:t>Una </a:t>
            </a:r>
            <a:r>
              <a:rPr lang="en-US" sz="1400" err="1">
                <a:latin typeface="Avenir Next LT Pro"/>
                <a:cs typeface="Calibri Light"/>
              </a:rPr>
              <a:t>vez</a:t>
            </a:r>
            <a:r>
              <a:rPr lang="en-US" sz="1400">
                <a:latin typeface="Avenir Next LT Pro"/>
                <a:cs typeface="Calibri Light"/>
              </a:rPr>
              <a:t> no </a:t>
            </a:r>
            <a:r>
              <a:rPr lang="en-US" sz="1400" err="1">
                <a:latin typeface="Avenir Next LT Pro"/>
                <a:cs typeface="Calibri Light"/>
              </a:rPr>
              <a:t>fui</a:t>
            </a:r>
            <a:r>
              <a:rPr lang="en-US" sz="1400">
                <a:latin typeface="Avenir Next LT Pro"/>
                <a:cs typeface="Calibri Light"/>
              </a:rPr>
              <a:t> nada - </a:t>
            </a:r>
          </a:p>
          <a:p>
            <a:r>
              <a:rPr lang="en-US" sz="1400">
                <a:latin typeface="Avenir Next LT Pro"/>
                <a:cs typeface="Calibri Light"/>
              </a:rPr>
              <a:t>Ni un </a:t>
            </a:r>
            <a:r>
              <a:rPr lang="en-US" sz="1400" err="1">
                <a:latin typeface="Avenir Next LT Pro"/>
                <a:cs typeface="Calibri Light"/>
              </a:rPr>
              <a:t>granito</a:t>
            </a:r>
            <a:r>
              <a:rPr lang="en-US" sz="1400">
                <a:latin typeface="Avenir Next LT Pro"/>
                <a:cs typeface="Calibri Light"/>
              </a:rPr>
              <a:t> de arena. </a:t>
            </a:r>
          </a:p>
          <a:p>
            <a:r>
              <a:rPr lang="en-US" sz="1400">
                <a:latin typeface="Avenir Next LT Pro"/>
                <a:cs typeface="Calibri Light"/>
              </a:rPr>
              <a:t>Entonces </a:t>
            </a:r>
            <a:r>
              <a:rPr lang="en-US" sz="1400" err="1">
                <a:latin typeface="Avenir Next LT Pro"/>
                <a:cs typeface="Calibri Light"/>
              </a:rPr>
              <a:t>nací</a:t>
            </a:r>
            <a:r>
              <a:rPr lang="en-US" sz="1400">
                <a:latin typeface="Avenir Next LT Pro"/>
                <a:cs typeface="Calibri Light"/>
              </a:rPr>
              <a:t>. </a:t>
            </a:r>
          </a:p>
          <a:p>
            <a:r>
              <a:rPr lang="en-US" sz="1400">
                <a:latin typeface="Avenir Next LT Pro"/>
                <a:cs typeface="Calibri Light"/>
              </a:rPr>
              <a:t> </a:t>
            </a:r>
          </a:p>
          <a:p>
            <a:r>
              <a:rPr lang="en-US" sz="1400" err="1">
                <a:latin typeface="Avenir Next LT Pro"/>
                <a:cs typeface="Calibri Light"/>
              </a:rPr>
              <a:t>Yo</a:t>
            </a:r>
            <a:r>
              <a:rPr lang="en-US" sz="1400">
                <a:latin typeface="Avenir Next LT Pro"/>
                <a:cs typeface="Calibri Light"/>
              </a:rPr>
              <a:t> era un </a:t>
            </a:r>
            <a:r>
              <a:rPr lang="en-US" sz="1400" err="1">
                <a:latin typeface="Avenir Next LT Pro"/>
                <a:cs typeface="Calibri Light"/>
              </a:rPr>
              <a:t>niño</a:t>
            </a:r>
            <a:r>
              <a:rPr lang="en-US" sz="1400">
                <a:latin typeface="Avenir Next LT Pro"/>
                <a:cs typeface="Calibri Light"/>
              </a:rPr>
              <a:t> </a:t>
            </a:r>
            <a:r>
              <a:rPr lang="en-US" sz="1400" err="1">
                <a:latin typeface="Avenir Next LT Pro"/>
                <a:cs typeface="Calibri Light"/>
              </a:rPr>
              <a:t>pequeño</a:t>
            </a:r>
            <a:r>
              <a:rPr lang="en-US" sz="1400">
                <a:latin typeface="Avenir Next LT Pro"/>
                <a:cs typeface="Calibri Light"/>
              </a:rPr>
              <a:t> </a:t>
            </a:r>
          </a:p>
          <a:p>
            <a:r>
              <a:rPr lang="en-US" sz="1400">
                <a:latin typeface="Avenir Next LT Pro"/>
                <a:cs typeface="Calibri Light"/>
              </a:rPr>
              <a:t>A punto de </a:t>
            </a:r>
            <a:r>
              <a:rPr lang="en-US" sz="1400" err="1">
                <a:latin typeface="Avenir Next LT Pro"/>
                <a:cs typeface="Calibri Light"/>
              </a:rPr>
              <a:t>empezar</a:t>
            </a:r>
            <a:r>
              <a:rPr lang="en-US" sz="1400">
                <a:latin typeface="Avenir Next LT Pro"/>
                <a:cs typeface="Calibri Light"/>
              </a:rPr>
              <a:t> la </a:t>
            </a:r>
            <a:r>
              <a:rPr lang="en-US" sz="1400" err="1">
                <a:latin typeface="Avenir Next LT Pro"/>
                <a:cs typeface="Calibri Light"/>
              </a:rPr>
              <a:t>escuela</a:t>
            </a:r>
            <a:r>
              <a:rPr lang="en-US" sz="1400">
                <a:latin typeface="Avenir Next LT Pro"/>
                <a:cs typeface="Calibri Light"/>
              </a:rPr>
              <a:t>. </a:t>
            </a:r>
          </a:p>
          <a:p>
            <a:r>
              <a:rPr lang="en-US" sz="1400">
                <a:latin typeface="Avenir Next LT Pro"/>
                <a:cs typeface="Calibri Light"/>
              </a:rPr>
              <a:t>Estaba </a:t>
            </a:r>
            <a:r>
              <a:rPr lang="en-US" sz="1400" err="1">
                <a:latin typeface="Avenir Next LT Pro"/>
                <a:cs typeface="Calibri Light"/>
              </a:rPr>
              <a:t>disfrutando</a:t>
            </a:r>
            <a:r>
              <a:rPr lang="en-US" sz="1400">
                <a:latin typeface="Avenir Next LT Pro"/>
                <a:cs typeface="Calibri Light"/>
              </a:rPr>
              <a:t> de mi </a:t>
            </a:r>
            <a:r>
              <a:rPr lang="en-US" sz="1400" err="1">
                <a:latin typeface="Avenir Next LT Pro"/>
                <a:cs typeface="Calibri Light"/>
              </a:rPr>
              <a:t>tiempo</a:t>
            </a:r>
            <a:r>
              <a:rPr lang="en-US" sz="1400">
                <a:latin typeface="Avenir Next LT Pro"/>
                <a:cs typeface="Calibri Light"/>
              </a:rPr>
              <a:t> </a:t>
            </a:r>
            <a:r>
              <a:rPr lang="en-US" sz="1400" err="1">
                <a:latin typeface="Avenir Next LT Pro"/>
                <a:cs typeface="Calibri Light"/>
              </a:rPr>
              <a:t>en</a:t>
            </a:r>
            <a:r>
              <a:rPr lang="en-US" sz="1400">
                <a:latin typeface="Avenir Next LT Pro"/>
                <a:cs typeface="Calibri Light"/>
              </a:rPr>
              <a:t> la </a:t>
            </a:r>
            <a:r>
              <a:rPr lang="en-US" sz="1400" err="1">
                <a:latin typeface="Avenir Next LT Pro"/>
                <a:cs typeface="Calibri Light"/>
              </a:rPr>
              <a:t>escuela</a:t>
            </a:r>
            <a:r>
              <a:rPr lang="en-US" sz="1400">
                <a:latin typeface="Avenir Next LT Pro"/>
                <a:cs typeface="Calibri Light"/>
              </a:rPr>
              <a:t> </a:t>
            </a:r>
            <a:r>
              <a:rPr lang="en-US" sz="1400" err="1">
                <a:latin typeface="Avenir Next LT Pro"/>
                <a:cs typeface="Calibri Light"/>
              </a:rPr>
              <a:t>primaria</a:t>
            </a:r>
            <a:r>
              <a:rPr lang="en-US" sz="1400">
                <a:latin typeface="Avenir Next LT Pro"/>
                <a:cs typeface="Calibri Light"/>
              </a:rPr>
              <a:t> </a:t>
            </a:r>
          </a:p>
          <a:p>
            <a:r>
              <a:rPr lang="en-US" sz="1400">
                <a:latin typeface="Avenir Next LT Pro"/>
                <a:cs typeface="Calibri Light"/>
              </a:rPr>
              <a:t>Pero </a:t>
            </a:r>
            <a:r>
              <a:rPr lang="en-US" sz="1400" err="1">
                <a:latin typeface="Avenir Next LT Pro"/>
                <a:cs typeface="Calibri Light"/>
              </a:rPr>
              <a:t>terminó</a:t>
            </a:r>
            <a:r>
              <a:rPr lang="en-US" sz="1400">
                <a:latin typeface="Avenir Next LT Pro"/>
                <a:cs typeface="Calibri Light"/>
              </a:rPr>
              <a:t> 10 </a:t>
            </a:r>
            <a:r>
              <a:rPr lang="en-US" sz="1400" err="1">
                <a:latin typeface="Avenir Next LT Pro"/>
                <a:cs typeface="Calibri Light"/>
              </a:rPr>
              <a:t>minutos</a:t>
            </a:r>
            <a:r>
              <a:rPr lang="en-US" sz="1400">
                <a:latin typeface="Avenir Next LT Pro"/>
                <a:cs typeface="Calibri Light"/>
              </a:rPr>
              <a:t> </a:t>
            </a:r>
            <a:r>
              <a:rPr lang="en-US" sz="1400" err="1">
                <a:latin typeface="Avenir Next LT Pro"/>
                <a:cs typeface="Calibri Light"/>
              </a:rPr>
              <a:t>después</a:t>
            </a:r>
            <a:r>
              <a:rPr lang="en-US" sz="1400">
                <a:latin typeface="Avenir Next LT Pro"/>
                <a:cs typeface="Calibri Light"/>
              </a:rPr>
              <a:t> de </a:t>
            </a:r>
            <a:r>
              <a:rPr lang="en-US" sz="1400" err="1">
                <a:latin typeface="Avenir Next LT Pro"/>
                <a:cs typeface="Calibri Light"/>
              </a:rPr>
              <a:t>empezar</a:t>
            </a:r>
            <a:r>
              <a:rPr lang="en-US" sz="1400">
                <a:latin typeface="Avenir Next LT Pro"/>
                <a:cs typeface="Calibri Light"/>
              </a:rPr>
              <a:t>. </a:t>
            </a:r>
          </a:p>
          <a:p>
            <a:r>
              <a:rPr lang="en-US" sz="1400">
                <a:latin typeface="Avenir Next LT Pro"/>
                <a:cs typeface="Calibri Light"/>
              </a:rPr>
              <a:t> </a:t>
            </a:r>
          </a:p>
          <a:p>
            <a:r>
              <a:rPr lang="en-US" sz="1400" err="1">
                <a:latin typeface="Avenir Next LT Pro"/>
                <a:cs typeface="Calibri Light"/>
              </a:rPr>
              <a:t>Ahora</a:t>
            </a:r>
            <a:r>
              <a:rPr lang="en-US" sz="1400">
                <a:latin typeface="Avenir Next LT Pro"/>
                <a:cs typeface="Calibri Light"/>
              </a:rPr>
              <a:t> me </a:t>
            </a:r>
            <a:r>
              <a:rPr lang="en-US" sz="1400" err="1">
                <a:latin typeface="Avenir Next LT Pro"/>
                <a:cs typeface="Calibri Light"/>
              </a:rPr>
              <a:t>enfrento</a:t>
            </a:r>
            <a:r>
              <a:rPr lang="en-US" sz="1400">
                <a:latin typeface="Avenir Next LT Pro"/>
                <a:cs typeface="Calibri Light"/>
              </a:rPr>
              <a:t> a </a:t>
            </a:r>
            <a:r>
              <a:rPr lang="en-US" sz="1400" err="1">
                <a:latin typeface="Avenir Next LT Pro"/>
                <a:cs typeface="Calibri Light"/>
              </a:rPr>
              <a:t>los</a:t>
            </a:r>
            <a:r>
              <a:rPr lang="en-US" sz="1400">
                <a:latin typeface="Avenir Next LT Pro"/>
                <a:cs typeface="Calibri Light"/>
              </a:rPr>
              <a:t> </a:t>
            </a:r>
            <a:r>
              <a:rPr lang="en-US" sz="1400" err="1">
                <a:latin typeface="Avenir Next LT Pro"/>
                <a:cs typeface="Calibri Light"/>
              </a:rPr>
              <a:t>retos</a:t>
            </a:r>
            <a:r>
              <a:rPr lang="en-US" sz="1400">
                <a:latin typeface="Avenir Next LT Pro"/>
                <a:cs typeface="Calibri Light"/>
              </a:rPr>
              <a:t> de </a:t>
            </a:r>
            <a:r>
              <a:rPr lang="en-US" sz="1400" err="1">
                <a:latin typeface="Avenir Next LT Pro"/>
                <a:cs typeface="Calibri Light"/>
              </a:rPr>
              <a:t>secundaria</a:t>
            </a:r>
            <a:r>
              <a:rPr lang="en-US" sz="1400">
                <a:latin typeface="Avenir Next LT Pro"/>
                <a:cs typeface="Calibri Light"/>
              </a:rPr>
              <a:t> - </a:t>
            </a:r>
          </a:p>
          <a:p>
            <a:r>
              <a:rPr lang="en-US" sz="1400">
                <a:latin typeface="Avenir Next LT Pro"/>
                <a:cs typeface="Calibri Light"/>
              </a:rPr>
              <a:t>El </a:t>
            </a:r>
            <a:r>
              <a:rPr lang="en-US" sz="1400" err="1">
                <a:latin typeface="Avenir Next LT Pro"/>
                <a:cs typeface="Calibri Light"/>
              </a:rPr>
              <a:t>tiempo</a:t>
            </a:r>
            <a:r>
              <a:rPr lang="en-US" sz="1400">
                <a:latin typeface="Avenir Next LT Pro"/>
                <a:cs typeface="Calibri Light"/>
              </a:rPr>
              <a:t> es </a:t>
            </a:r>
            <a:r>
              <a:rPr lang="en-US" sz="1400" err="1">
                <a:latin typeface="Avenir Next LT Pro"/>
                <a:cs typeface="Calibri Light"/>
              </a:rPr>
              <a:t>milagroso</a:t>
            </a:r>
            <a:r>
              <a:rPr lang="en-US" sz="1400">
                <a:latin typeface="Avenir Next LT Pro"/>
                <a:cs typeface="Calibri Light"/>
              </a:rPr>
              <a:t> </a:t>
            </a:r>
            <a:r>
              <a:rPr lang="en-US" sz="1400" err="1">
                <a:latin typeface="Avenir Next LT Pro"/>
                <a:cs typeface="Calibri Light"/>
              </a:rPr>
              <a:t>pero</a:t>
            </a:r>
            <a:r>
              <a:rPr lang="en-US" sz="1400">
                <a:latin typeface="Avenir Next LT Pro"/>
                <a:cs typeface="Calibri Light"/>
              </a:rPr>
              <a:t> </a:t>
            </a:r>
            <a:r>
              <a:rPr lang="en-US" sz="1400" err="1">
                <a:latin typeface="Avenir Next LT Pro"/>
                <a:cs typeface="Calibri Light"/>
              </a:rPr>
              <a:t>extraño</a:t>
            </a:r>
            <a:r>
              <a:rPr lang="en-US" sz="1400">
                <a:latin typeface="Avenir Next LT Pro"/>
                <a:cs typeface="Calibri Light"/>
              </a:rPr>
              <a:t>. </a:t>
            </a:r>
          </a:p>
          <a:p>
            <a:r>
              <a:rPr lang="en-US" sz="1400">
                <a:latin typeface="Avenir Next LT Pro"/>
                <a:cs typeface="Calibri Light"/>
              </a:rPr>
              <a:t>El </a:t>
            </a:r>
            <a:r>
              <a:rPr lang="en-US" sz="1400" err="1">
                <a:latin typeface="Avenir Next LT Pro"/>
                <a:cs typeface="Calibri Light"/>
              </a:rPr>
              <a:t>tiempo</a:t>
            </a:r>
            <a:r>
              <a:rPr lang="en-US" sz="1400">
                <a:latin typeface="Avenir Next LT Pro"/>
                <a:cs typeface="Calibri Light"/>
              </a:rPr>
              <a:t> </a:t>
            </a:r>
            <a:r>
              <a:rPr lang="en-US" sz="1400" err="1">
                <a:latin typeface="Avenir Next LT Pro"/>
                <a:cs typeface="Calibri Light"/>
              </a:rPr>
              <a:t>pasa</a:t>
            </a:r>
            <a:r>
              <a:rPr lang="en-US" sz="1400">
                <a:latin typeface="Avenir Next LT Pro"/>
                <a:cs typeface="Calibri Light"/>
              </a:rPr>
              <a:t> tan </a:t>
            </a:r>
            <a:r>
              <a:rPr lang="en-US" sz="1400" err="1">
                <a:latin typeface="Avenir Next LT Pro"/>
                <a:cs typeface="Calibri Light"/>
              </a:rPr>
              <a:t>despacio</a:t>
            </a:r>
            <a:r>
              <a:rPr lang="en-US" sz="1400">
                <a:latin typeface="Avenir Next LT Pro"/>
                <a:cs typeface="Calibri Light"/>
              </a:rPr>
              <a:t> </a:t>
            </a:r>
            <a:r>
              <a:rPr lang="en-US" sz="1400" err="1">
                <a:latin typeface="Avenir Next LT Pro"/>
                <a:cs typeface="Calibri Light"/>
              </a:rPr>
              <a:t>cuando</a:t>
            </a:r>
            <a:r>
              <a:rPr lang="en-US" sz="1400">
                <a:latin typeface="Avenir Next LT Pro"/>
                <a:cs typeface="Calibri Light"/>
              </a:rPr>
              <a:t> </a:t>
            </a:r>
            <a:r>
              <a:rPr lang="en-US" sz="1400" err="1">
                <a:latin typeface="Avenir Next LT Pro"/>
                <a:cs typeface="Calibri Light"/>
              </a:rPr>
              <a:t>estás</a:t>
            </a:r>
            <a:r>
              <a:rPr lang="en-US" sz="1400">
                <a:latin typeface="Avenir Next LT Pro"/>
                <a:cs typeface="Calibri Light"/>
              </a:rPr>
              <a:t> </a:t>
            </a:r>
            <a:r>
              <a:rPr lang="en-US" sz="1400" err="1">
                <a:latin typeface="Avenir Next LT Pro"/>
                <a:cs typeface="Calibri Light"/>
              </a:rPr>
              <a:t>en</a:t>
            </a:r>
            <a:r>
              <a:rPr lang="en-US" sz="1400">
                <a:latin typeface="Avenir Next LT Pro"/>
                <a:cs typeface="Calibri Light"/>
              </a:rPr>
              <a:t> </a:t>
            </a:r>
            <a:r>
              <a:rPr lang="en-US" sz="1400" err="1">
                <a:latin typeface="Avenir Next LT Pro"/>
                <a:cs typeface="Calibri Light"/>
              </a:rPr>
              <a:t>el</a:t>
            </a:r>
            <a:r>
              <a:rPr lang="en-US" sz="1400">
                <a:latin typeface="Avenir Next LT Pro"/>
                <a:cs typeface="Calibri Light"/>
              </a:rPr>
              <a:t> </a:t>
            </a:r>
            <a:r>
              <a:rPr lang="en-US" sz="1400" err="1">
                <a:latin typeface="Avenir Next LT Pro"/>
                <a:cs typeface="Calibri Light"/>
              </a:rPr>
              <a:t>presente</a:t>
            </a:r>
            <a:r>
              <a:rPr lang="en-US" sz="1400">
                <a:latin typeface="Avenir Next LT Pro"/>
                <a:cs typeface="Calibri Light"/>
              </a:rPr>
              <a:t> </a:t>
            </a:r>
          </a:p>
          <a:p>
            <a:r>
              <a:rPr lang="en-US" sz="1400">
                <a:latin typeface="Avenir Next LT Pro"/>
                <a:cs typeface="Calibri Light"/>
              </a:rPr>
              <a:t>Pero </a:t>
            </a:r>
            <a:r>
              <a:rPr lang="en-US" sz="1400" err="1">
                <a:latin typeface="Avenir Next LT Pro"/>
                <a:cs typeface="Calibri Light"/>
              </a:rPr>
              <a:t>cuando</a:t>
            </a:r>
            <a:r>
              <a:rPr lang="en-US" sz="1400">
                <a:latin typeface="Avenir Next LT Pro"/>
                <a:cs typeface="Calibri Light"/>
              </a:rPr>
              <a:t> </a:t>
            </a:r>
            <a:r>
              <a:rPr lang="en-US" sz="1400" err="1">
                <a:latin typeface="Avenir Next LT Pro"/>
                <a:cs typeface="Calibri Light"/>
              </a:rPr>
              <a:t>miras</a:t>
            </a:r>
            <a:r>
              <a:rPr lang="en-US" sz="1400">
                <a:latin typeface="Avenir Next LT Pro"/>
                <a:cs typeface="Calibri Light"/>
              </a:rPr>
              <a:t> </a:t>
            </a:r>
            <a:r>
              <a:rPr lang="en-US" sz="1400" err="1">
                <a:latin typeface="Avenir Next LT Pro"/>
                <a:cs typeface="Calibri Light"/>
              </a:rPr>
              <a:t>atrás</a:t>
            </a:r>
            <a:r>
              <a:rPr lang="en-US" sz="1400">
                <a:latin typeface="Avenir Next LT Pro"/>
                <a:cs typeface="Calibri Light"/>
              </a:rPr>
              <a:t>, </a:t>
            </a:r>
          </a:p>
          <a:p>
            <a:r>
              <a:rPr lang="en-US" sz="1400">
                <a:latin typeface="Avenir Next LT Pro"/>
                <a:cs typeface="Calibri Light"/>
              </a:rPr>
              <a:t>Ha </a:t>
            </a:r>
            <a:r>
              <a:rPr lang="en-US" sz="1400" err="1">
                <a:latin typeface="Avenir Next LT Pro"/>
                <a:cs typeface="Calibri Light"/>
              </a:rPr>
              <a:t>pasado</a:t>
            </a:r>
            <a:r>
              <a:rPr lang="en-US" sz="1400">
                <a:latin typeface="Avenir Next LT Pro"/>
                <a:cs typeface="Calibri Light"/>
              </a:rPr>
              <a:t> </a:t>
            </a:r>
            <a:r>
              <a:rPr lang="en-US" sz="1400" err="1">
                <a:latin typeface="Avenir Next LT Pro"/>
                <a:cs typeface="Calibri Light"/>
              </a:rPr>
              <a:t>en</a:t>
            </a:r>
            <a:r>
              <a:rPr lang="en-US" sz="1400">
                <a:latin typeface="Avenir Next LT Pro"/>
                <a:cs typeface="Calibri Light"/>
              </a:rPr>
              <a:t> un </a:t>
            </a:r>
            <a:r>
              <a:rPr lang="en-US" sz="1400" err="1">
                <a:latin typeface="Avenir Next LT Pro"/>
                <a:cs typeface="Calibri Light"/>
              </a:rPr>
              <a:t>segundo</a:t>
            </a:r>
            <a:r>
              <a:rPr lang="en-US" sz="1400">
                <a:latin typeface="Avenir Next LT Pro"/>
                <a:cs typeface="Calibri Light"/>
              </a:rPr>
              <a:t>. </a:t>
            </a:r>
          </a:p>
          <a:p>
            <a:r>
              <a:rPr lang="en-US" sz="1400">
                <a:latin typeface="Avenir Next LT Pro"/>
                <a:cs typeface="Calibri Light"/>
              </a:rPr>
              <a:t>Las arenas </a:t>
            </a:r>
            <a:r>
              <a:rPr lang="en-US" sz="1400" err="1">
                <a:latin typeface="Avenir Next LT Pro"/>
                <a:cs typeface="Calibri Light"/>
              </a:rPr>
              <a:t>movedizas</a:t>
            </a:r>
            <a:r>
              <a:rPr lang="en-US" sz="1400">
                <a:latin typeface="Avenir Next LT Pro"/>
                <a:cs typeface="Calibri Light"/>
              </a:rPr>
              <a:t> del </a:t>
            </a:r>
            <a:r>
              <a:rPr lang="en-US" sz="1400" err="1">
                <a:latin typeface="Avenir Next LT Pro"/>
                <a:cs typeface="Calibri Light"/>
              </a:rPr>
              <a:t>tiempo</a:t>
            </a:r>
            <a:r>
              <a:rPr lang="en-US" sz="1400">
                <a:latin typeface="Avenir Next LT Pro"/>
                <a:cs typeface="Calibri Light"/>
              </a:rPr>
              <a:t>. </a:t>
            </a:r>
          </a:p>
        </p:txBody>
      </p:sp>
      <p:sp>
        <p:nvSpPr>
          <p:cNvPr id="6" name="Text Placeholder 5">
            <a:extLst>
              <a:ext uri="{FF2B5EF4-FFF2-40B4-BE49-F238E27FC236}">
                <a16:creationId xmlns:a16="http://schemas.microsoft.com/office/drawing/2014/main" id="{84ABD7EC-9EC6-48F6-DCB5-5EA66A938F21}"/>
              </a:ext>
            </a:extLst>
          </p:cNvPr>
          <p:cNvSpPr>
            <a:spLocks noGrp="1"/>
          </p:cNvSpPr>
          <p:nvPr>
            <p:ph type="body" sz="quarter" idx="14"/>
          </p:nvPr>
        </p:nvSpPr>
        <p:spPr>
          <a:xfrm>
            <a:off x="999926" y="5568407"/>
            <a:ext cx="3098748" cy="578069"/>
          </a:xfrm>
        </p:spPr>
        <p:txBody>
          <a:bodyPr vert="horz" lIns="91440" tIns="45720" rIns="91440" bIns="45720" rtlCol="0" anchor="t">
            <a:normAutofit lnSpcReduction="10000"/>
          </a:bodyPr>
          <a:lstStyle/>
          <a:p>
            <a:r>
              <a:rPr lang="en-US">
                <a:latin typeface="Avenir Next LT Pro"/>
                <a:cs typeface="Calibri Light"/>
              </a:rPr>
              <a:t>Cheadle Hulme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4C7FF0AF-9E1D-CCCE-BC82-037BDD05A738}"/>
              </a:ext>
            </a:extLst>
          </p:cNvPr>
          <p:cNvSpPr txBox="1">
            <a:spLocks/>
          </p:cNvSpPr>
          <p:nvPr/>
        </p:nvSpPr>
        <p:spPr>
          <a:xfrm>
            <a:off x="6319536" y="3678976"/>
            <a:ext cx="2165703"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 loved the framing device of the grains of sand and the thoughtful reflections on the passing of time.</a:t>
            </a:r>
          </a:p>
        </p:txBody>
      </p:sp>
      <p:sp>
        <p:nvSpPr>
          <p:cNvPr id="9" name="Text Placeholder 10">
            <a:extLst>
              <a:ext uri="{FF2B5EF4-FFF2-40B4-BE49-F238E27FC236}">
                <a16:creationId xmlns:a16="http://schemas.microsoft.com/office/drawing/2014/main" id="{F802DEA9-1CC2-4BA3-A683-A3637AD36C53}"/>
              </a:ext>
            </a:extLst>
          </p:cNvPr>
          <p:cNvSpPr>
            <a:spLocks noGrp="1"/>
          </p:cNvSpPr>
          <p:nvPr>
            <p:ph type="body" sz="quarter" idx="17" hasCustomPrompt="1"/>
          </p:nvPr>
        </p:nvSpPr>
        <p:spPr>
          <a:xfrm>
            <a:off x="6319537" y="3430756"/>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40731034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5D021-B78C-BBD9-1978-AFA4F2610F40}"/>
              </a:ext>
            </a:extLst>
          </p:cNvPr>
          <p:cNvSpPr>
            <a:spLocks noGrp="1"/>
          </p:cNvSpPr>
          <p:nvPr>
            <p:ph type="body" sz="quarter" idx="10"/>
          </p:nvPr>
        </p:nvSpPr>
        <p:spPr>
          <a:xfrm>
            <a:off x="1283015" y="1287588"/>
            <a:ext cx="3098748" cy="325103"/>
          </a:xfrm>
        </p:spPr>
        <p:txBody>
          <a:bodyPr vert="horz" lIns="91440" tIns="45720" rIns="91440" bIns="45720" rtlCol="0" anchor="t">
            <a:normAutofit fontScale="85000" lnSpcReduction="20000"/>
          </a:bodyPr>
          <a:lstStyle/>
          <a:p>
            <a:r>
              <a:rPr lang="en-US" err="1">
                <a:latin typeface="Avenir Next LT Pro"/>
                <a:cs typeface="Calibri"/>
              </a:rPr>
              <a:t>Vacaciones</a:t>
            </a:r>
            <a:endParaRPr lang="en-US">
              <a:latin typeface="Avenir Next LT Pro"/>
              <a:cs typeface="Calibri"/>
            </a:endParaRPr>
          </a:p>
        </p:txBody>
      </p:sp>
      <p:sp>
        <p:nvSpPr>
          <p:cNvPr id="3" name="Text Placeholder 2">
            <a:extLst>
              <a:ext uri="{FF2B5EF4-FFF2-40B4-BE49-F238E27FC236}">
                <a16:creationId xmlns:a16="http://schemas.microsoft.com/office/drawing/2014/main" id="{0AC4A055-A20A-2242-DFD2-D263BFD63CF3}"/>
              </a:ext>
            </a:extLst>
          </p:cNvPr>
          <p:cNvSpPr>
            <a:spLocks noGrp="1"/>
          </p:cNvSpPr>
          <p:nvPr>
            <p:ph type="body" sz="quarter" idx="11"/>
          </p:nvPr>
        </p:nvSpPr>
        <p:spPr>
          <a:xfrm>
            <a:off x="4959259" y="3207745"/>
            <a:ext cx="2992755" cy="260433"/>
          </a:xfrm>
        </p:spPr>
        <p:txBody>
          <a:bodyPr vert="horz" lIns="91440" tIns="45720" rIns="91440" bIns="45720" rtlCol="0" anchor="t">
            <a:normAutofit fontScale="85000" lnSpcReduction="20000"/>
          </a:bodyPr>
          <a:lstStyle/>
          <a:p>
            <a:r>
              <a:rPr lang="en-US" b="1">
                <a:latin typeface="Avenir Next LT Pro"/>
                <a:cs typeface="Calibri Light"/>
              </a:rPr>
              <a:t>By Georgina Herrington (Year 8)</a:t>
            </a:r>
          </a:p>
        </p:txBody>
      </p:sp>
      <p:sp>
        <p:nvSpPr>
          <p:cNvPr id="4" name="Text Placeholder 3">
            <a:extLst>
              <a:ext uri="{FF2B5EF4-FFF2-40B4-BE49-F238E27FC236}">
                <a16:creationId xmlns:a16="http://schemas.microsoft.com/office/drawing/2014/main" id="{C19B0243-6FFC-312C-A333-F297CA77A0AB}"/>
              </a:ext>
            </a:extLst>
          </p:cNvPr>
          <p:cNvSpPr>
            <a:spLocks noGrp="1"/>
          </p:cNvSpPr>
          <p:nvPr>
            <p:ph type="body" sz="quarter" idx="12"/>
          </p:nvPr>
        </p:nvSpPr>
        <p:spPr>
          <a:xfrm>
            <a:off x="1283014" y="1640815"/>
            <a:ext cx="3098749" cy="3816429"/>
          </a:xfrm>
        </p:spPr>
        <p:txBody>
          <a:bodyPr vert="horz" lIns="91440" tIns="45720" rIns="91440" bIns="45720" rtlCol="0" anchor="t">
            <a:spAutoFit/>
          </a:bodyPr>
          <a:lstStyle/>
          <a:p>
            <a:r>
              <a:rPr lang="en-US">
                <a:latin typeface="Avenir Next LT Pro"/>
                <a:cs typeface="Calibri Light"/>
              </a:rPr>
              <a:t>¡</a:t>
            </a:r>
            <a:r>
              <a:rPr lang="en-US" err="1">
                <a:latin typeface="Avenir Next LT Pro"/>
                <a:cs typeface="Calibri Light"/>
              </a:rPr>
              <a:t>Sueño</a:t>
            </a:r>
            <a:r>
              <a:rPr lang="en-US">
                <a:latin typeface="Avenir Next LT Pro"/>
                <a:cs typeface="Calibri Light"/>
              </a:rPr>
              <a:t> con mis </a:t>
            </a:r>
            <a:r>
              <a:rPr lang="en-US" err="1">
                <a:latin typeface="Avenir Next LT Pro"/>
                <a:cs typeface="Calibri Light"/>
              </a:rPr>
              <a:t>vacaciones</a:t>
            </a:r>
            <a:r>
              <a:rPr lang="en-US">
                <a:latin typeface="Avenir Next LT Pro"/>
                <a:cs typeface="Calibri Light"/>
              </a:rPr>
              <a:t> </a:t>
            </a:r>
            <a:r>
              <a:rPr lang="en-US" err="1">
                <a:latin typeface="Avenir Next LT Pro"/>
                <a:cs typeface="Calibri Light"/>
              </a:rPr>
              <a:t>en</a:t>
            </a:r>
            <a:r>
              <a:rPr lang="en-US">
                <a:latin typeface="Avenir Next LT Pro"/>
                <a:cs typeface="Calibri Light"/>
              </a:rPr>
              <a:t> España! </a:t>
            </a:r>
          </a:p>
          <a:p>
            <a:r>
              <a:rPr lang="en-US">
                <a:latin typeface="Avenir Next LT Pro"/>
                <a:cs typeface="Calibri Light"/>
              </a:rPr>
              <a:t> </a:t>
            </a:r>
          </a:p>
          <a:p>
            <a:r>
              <a:rPr lang="en-US" err="1">
                <a:latin typeface="Avenir Next LT Pro"/>
                <a:cs typeface="Calibri Light"/>
              </a:rPr>
              <a:t>Sueño</a:t>
            </a:r>
            <a:r>
              <a:rPr lang="en-US">
                <a:latin typeface="Avenir Next LT Pro"/>
                <a:cs typeface="Calibri Light"/>
              </a:rPr>
              <a:t> con mis </a:t>
            </a:r>
            <a:r>
              <a:rPr lang="en-US" err="1">
                <a:latin typeface="Avenir Next LT Pro"/>
                <a:cs typeface="Calibri Light"/>
              </a:rPr>
              <a:t>vacaciones</a:t>
            </a:r>
            <a:r>
              <a:rPr lang="en-US">
                <a:latin typeface="Avenir Next LT Pro"/>
                <a:cs typeface="Calibri Light"/>
              </a:rPr>
              <a:t> </a:t>
            </a:r>
            <a:r>
              <a:rPr lang="en-US" err="1">
                <a:latin typeface="Avenir Next LT Pro"/>
                <a:cs typeface="Calibri Light"/>
              </a:rPr>
              <a:t>en</a:t>
            </a:r>
            <a:r>
              <a:rPr lang="en-US">
                <a:latin typeface="Avenir Next LT Pro"/>
                <a:cs typeface="Calibri Light"/>
              </a:rPr>
              <a:t> España - </a:t>
            </a:r>
          </a:p>
          <a:p>
            <a:r>
              <a:rPr lang="en-US" err="1">
                <a:latin typeface="Avenir Next LT Pro"/>
                <a:cs typeface="Calibri Light"/>
              </a:rPr>
              <a:t>Cuando</a:t>
            </a:r>
            <a:r>
              <a:rPr lang="en-US">
                <a:latin typeface="Avenir Next LT Pro"/>
                <a:cs typeface="Calibri Light"/>
              </a:rPr>
              <a:t> vi un caballo </a:t>
            </a:r>
            <a:r>
              <a:rPr lang="en-US" err="1">
                <a:latin typeface="Avenir Next LT Pro"/>
                <a:cs typeface="Calibri Light"/>
              </a:rPr>
              <a:t>fantástico</a:t>
            </a:r>
            <a:r>
              <a:rPr lang="en-US">
                <a:latin typeface="Avenir Next LT Pro"/>
                <a:cs typeface="Calibri Light"/>
              </a:rPr>
              <a:t>, </a:t>
            </a:r>
          </a:p>
          <a:p>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jugamos</a:t>
            </a:r>
            <a:r>
              <a:rPr lang="en-US">
                <a:latin typeface="Avenir Next LT Pro"/>
                <a:cs typeface="Calibri Light"/>
              </a:rPr>
              <a:t> </a:t>
            </a:r>
            <a:r>
              <a:rPr lang="en-US" err="1">
                <a:latin typeface="Avenir Next LT Pro"/>
                <a:cs typeface="Calibri Light"/>
              </a:rPr>
              <a:t>en</a:t>
            </a:r>
            <a:r>
              <a:rPr lang="en-US">
                <a:latin typeface="Avenir Next LT Pro"/>
                <a:cs typeface="Calibri Light"/>
              </a:rPr>
              <a:t> la playa, </a:t>
            </a:r>
          </a:p>
          <a:p>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hicimos</a:t>
            </a:r>
            <a:r>
              <a:rPr lang="en-US">
                <a:latin typeface="Avenir Next LT Pro"/>
                <a:cs typeface="Calibri Light"/>
              </a:rPr>
              <a:t> turismo. </a:t>
            </a:r>
          </a:p>
          <a:p>
            <a:r>
              <a:rPr lang="en-US">
                <a:latin typeface="Avenir Next LT Pro"/>
                <a:cs typeface="Calibri Light"/>
              </a:rPr>
              <a:t> </a:t>
            </a:r>
          </a:p>
          <a:p>
            <a:r>
              <a:rPr lang="en-US" err="1">
                <a:latin typeface="Avenir Next LT Pro"/>
                <a:cs typeface="Calibri Light"/>
              </a:rPr>
              <a:t>Sueño</a:t>
            </a:r>
            <a:r>
              <a:rPr lang="en-US">
                <a:latin typeface="Avenir Next LT Pro"/>
                <a:cs typeface="Calibri Light"/>
              </a:rPr>
              <a:t> con </a:t>
            </a:r>
            <a:r>
              <a:rPr lang="en-US" err="1">
                <a:latin typeface="Avenir Next LT Pro"/>
                <a:cs typeface="Calibri Light"/>
              </a:rPr>
              <a:t>cuando</a:t>
            </a:r>
            <a:r>
              <a:rPr lang="en-US">
                <a:latin typeface="Avenir Next LT Pro"/>
                <a:cs typeface="Calibri Light"/>
              </a:rPr>
              <a:t> me </a:t>
            </a:r>
            <a:r>
              <a:rPr lang="en-US" err="1">
                <a:latin typeface="Avenir Next LT Pro"/>
                <a:cs typeface="Calibri Light"/>
              </a:rPr>
              <a:t>bañé</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mar, </a:t>
            </a:r>
          </a:p>
          <a:p>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asistí</a:t>
            </a:r>
            <a:r>
              <a:rPr lang="en-US">
                <a:latin typeface="Avenir Next LT Pro"/>
                <a:cs typeface="Calibri Light"/>
              </a:rPr>
              <a:t> a un </a:t>
            </a:r>
            <a:r>
              <a:rPr lang="en-US" err="1">
                <a:latin typeface="Avenir Next LT Pro"/>
                <a:cs typeface="Calibri Light"/>
              </a:rPr>
              <a:t>partido</a:t>
            </a:r>
            <a:r>
              <a:rPr lang="en-US">
                <a:latin typeface="Avenir Next LT Pro"/>
                <a:cs typeface="Calibri Light"/>
              </a:rPr>
              <a:t> de </a:t>
            </a:r>
            <a:r>
              <a:rPr lang="en-US" err="1">
                <a:latin typeface="Avenir Next LT Pro"/>
                <a:cs typeface="Calibri Light"/>
              </a:rPr>
              <a:t>fútbol</a:t>
            </a:r>
            <a:r>
              <a:rPr lang="en-US">
                <a:latin typeface="Avenir Next LT Pro"/>
                <a:cs typeface="Calibri Light"/>
              </a:rPr>
              <a:t>, </a:t>
            </a:r>
          </a:p>
          <a:p>
            <a:r>
              <a:rPr lang="en-US" err="1">
                <a:latin typeface="Avenir Next LT Pro"/>
                <a:cs typeface="Calibri Light"/>
              </a:rPr>
              <a:t>Cuando</a:t>
            </a:r>
            <a:r>
              <a:rPr lang="en-US">
                <a:latin typeface="Avenir Next LT Pro"/>
                <a:cs typeface="Calibri Light"/>
              </a:rPr>
              <a:t> vi un </a:t>
            </a:r>
            <a:r>
              <a:rPr lang="en-US" err="1">
                <a:latin typeface="Avenir Next LT Pro"/>
                <a:cs typeface="Calibri Light"/>
              </a:rPr>
              <a:t>camaleón</a:t>
            </a:r>
            <a:r>
              <a:rPr lang="en-US">
                <a:latin typeface="Avenir Next LT Pro"/>
                <a:cs typeface="Calibri Light"/>
              </a:rPr>
              <a:t> - </a:t>
            </a:r>
          </a:p>
          <a:p>
            <a:r>
              <a:rPr lang="en-US">
                <a:latin typeface="Avenir Next LT Pro"/>
                <a:cs typeface="Calibri Light"/>
              </a:rPr>
              <a:t>Que se </a:t>
            </a:r>
            <a:r>
              <a:rPr lang="en-US" err="1">
                <a:latin typeface="Avenir Next LT Pro"/>
                <a:cs typeface="Calibri Light"/>
              </a:rPr>
              <a:t>llamaba</a:t>
            </a:r>
            <a:r>
              <a:rPr lang="en-US">
                <a:latin typeface="Avenir Next LT Pro"/>
                <a:cs typeface="Calibri Light"/>
              </a:rPr>
              <a:t> Pascal. </a:t>
            </a:r>
          </a:p>
          <a:p>
            <a:r>
              <a:rPr lang="en-US">
                <a:latin typeface="Avenir Next LT Pro"/>
                <a:cs typeface="Calibri Light"/>
              </a:rPr>
              <a:t> </a:t>
            </a:r>
          </a:p>
          <a:p>
            <a:r>
              <a:rPr lang="en-US" err="1">
                <a:latin typeface="Avenir Next LT Pro"/>
                <a:cs typeface="Calibri Light"/>
              </a:rPr>
              <a:t>Sueño</a:t>
            </a:r>
            <a:r>
              <a:rPr lang="en-US">
                <a:latin typeface="Avenir Next LT Pro"/>
                <a:cs typeface="Calibri Light"/>
              </a:rPr>
              <a:t> con </a:t>
            </a:r>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comí</a:t>
            </a:r>
            <a:r>
              <a:rPr lang="en-US">
                <a:latin typeface="Avenir Next LT Pro"/>
                <a:cs typeface="Calibri Light"/>
              </a:rPr>
              <a:t> la comida </a:t>
            </a:r>
            <a:r>
              <a:rPr lang="en-US" err="1">
                <a:latin typeface="Avenir Next LT Pro"/>
                <a:cs typeface="Calibri Light"/>
              </a:rPr>
              <a:t>típica</a:t>
            </a:r>
            <a:r>
              <a:rPr lang="en-US">
                <a:latin typeface="Avenir Next LT Pro"/>
                <a:cs typeface="Calibri Light"/>
              </a:rPr>
              <a:t>, </a:t>
            </a:r>
          </a:p>
          <a:p>
            <a:r>
              <a:rPr lang="en-US" err="1">
                <a:latin typeface="Avenir Next LT Pro"/>
                <a:cs typeface="Calibri Light"/>
              </a:rPr>
              <a:t>Cuando</a:t>
            </a:r>
            <a:r>
              <a:rPr lang="en-US">
                <a:latin typeface="Avenir Next LT Pro"/>
                <a:cs typeface="Calibri Light"/>
              </a:rPr>
              <a:t> vi un flamenco </a:t>
            </a:r>
            <a:r>
              <a:rPr lang="en-US" err="1">
                <a:latin typeface="Avenir Next LT Pro"/>
                <a:cs typeface="Calibri Light"/>
              </a:rPr>
              <a:t>pequeño</a:t>
            </a:r>
            <a:r>
              <a:rPr lang="en-US">
                <a:latin typeface="Avenir Next LT Pro"/>
                <a:cs typeface="Calibri Light"/>
              </a:rPr>
              <a:t>, </a:t>
            </a:r>
          </a:p>
          <a:p>
            <a:r>
              <a:rPr lang="en-US" err="1">
                <a:latin typeface="Avenir Next LT Pro"/>
                <a:cs typeface="Calibri Light"/>
              </a:rPr>
              <a:t>Cuando</a:t>
            </a:r>
            <a:r>
              <a:rPr lang="en-US">
                <a:latin typeface="Avenir Next LT Pro"/>
                <a:cs typeface="Calibri Light"/>
              </a:rPr>
              <a:t> vi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puesta</a:t>
            </a:r>
            <a:r>
              <a:rPr lang="en-US">
                <a:latin typeface="Avenir Next LT Pro"/>
                <a:cs typeface="Calibri Light"/>
              </a:rPr>
              <a:t> de sol hermosa, </a:t>
            </a:r>
          </a:p>
          <a:p>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salí</a:t>
            </a:r>
            <a:r>
              <a:rPr lang="en-US">
                <a:latin typeface="Avenir Next LT Pro"/>
                <a:cs typeface="Calibri Light"/>
              </a:rPr>
              <a:t> con mi </a:t>
            </a:r>
            <a:r>
              <a:rPr lang="en-US" err="1">
                <a:latin typeface="Avenir Next LT Pro"/>
                <a:cs typeface="Calibri Light"/>
              </a:rPr>
              <a:t>hermano</a:t>
            </a:r>
            <a:r>
              <a:rPr lang="en-US">
                <a:latin typeface="Avenir Next LT Pro"/>
                <a:cs typeface="Calibri Light"/>
              </a:rPr>
              <a:t>. </a:t>
            </a:r>
          </a:p>
          <a:p>
            <a:r>
              <a:rPr lang="en-US">
                <a:latin typeface="Avenir Next LT Pro"/>
                <a:cs typeface="Calibri Light"/>
              </a:rPr>
              <a:t> </a:t>
            </a:r>
          </a:p>
          <a:p>
            <a:r>
              <a:rPr lang="en-US" err="1">
                <a:latin typeface="Avenir Next LT Pro"/>
                <a:cs typeface="Calibri Light"/>
              </a:rPr>
              <a:t>Sueño</a:t>
            </a:r>
            <a:r>
              <a:rPr lang="en-US">
                <a:latin typeface="Avenir Next LT Pro"/>
                <a:cs typeface="Calibri Light"/>
              </a:rPr>
              <a:t> con </a:t>
            </a:r>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fuimos</a:t>
            </a:r>
            <a:r>
              <a:rPr lang="en-US">
                <a:latin typeface="Avenir Next LT Pro"/>
                <a:cs typeface="Calibri Light"/>
              </a:rPr>
              <a:t> a un </a:t>
            </a:r>
            <a:r>
              <a:rPr lang="en-US" err="1">
                <a:latin typeface="Avenir Next LT Pro"/>
                <a:cs typeface="Calibri Light"/>
              </a:rPr>
              <a:t>restaurante</a:t>
            </a:r>
            <a:r>
              <a:rPr lang="en-US">
                <a:latin typeface="Avenir Next LT Pro"/>
                <a:cs typeface="Calibri Light"/>
              </a:rPr>
              <a:t> </a:t>
            </a:r>
            <a:r>
              <a:rPr lang="en-US" err="1">
                <a:latin typeface="Avenir Next LT Pro"/>
                <a:cs typeface="Calibri Light"/>
              </a:rPr>
              <a:t>italiano</a:t>
            </a:r>
            <a:r>
              <a:rPr lang="en-US">
                <a:latin typeface="Avenir Next LT Pro"/>
                <a:cs typeface="Calibri Light"/>
              </a:rPr>
              <a:t>, </a:t>
            </a:r>
          </a:p>
          <a:p>
            <a:r>
              <a:rPr lang="en-US" err="1">
                <a:latin typeface="Avenir Next LT Pro"/>
                <a:cs typeface="Calibri Light"/>
              </a:rPr>
              <a:t>Cuando</a:t>
            </a:r>
            <a:r>
              <a:rPr lang="en-US">
                <a:latin typeface="Avenir Next LT Pro"/>
                <a:cs typeface="Calibri Light"/>
              </a:rPr>
              <a:t> vi un </a:t>
            </a:r>
            <a:r>
              <a:rPr lang="en-US" err="1">
                <a:latin typeface="Avenir Next LT Pro"/>
                <a:cs typeface="Calibri Light"/>
              </a:rPr>
              <a:t>delfín</a:t>
            </a:r>
            <a:r>
              <a:rPr lang="en-US">
                <a:latin typeface="Avenir Next LT Pro"/>
                <a:cs typeface="Calibri Light"/>
              </a:rPr>
              <a:t> con mi abuela, </a:t>
            </a:r>
          </a:p>
          <a:p>
            <a:r>
              <a:rPr lang="en-US" err="1">
                <a:latin typeface="Avenir Next LT Pro"/>
                <a:cs typeface="Calibri Light"/>
              </a:rPr>
              <a:t>Cuando</a:t>
            </a:r>
            <a:r>
              <a:rPr lang="en-US">
                <a:latin typeface="Avenir Next LT Pro"/>
                <a:cs typeface="Calibri Light"/>
              </a:rPr>
              <a:t> </a:t>
            </a:r>
            <a:r>
              <a:rPr lang="en-US" err="1">
                <a:latin typeface="Avenir Next LT Pro"/>
                <a:cs typeface="Calibri Light"/>
              </a:rPr>
              <a:t>visité</a:t>
            </a:r>
            <a:r>
              <a:rPr lang="en-US">
                <a:latin typeface="Avenir Next LT Pro"/>
                <a:cs typeface="Calibri Light"/>
              </a:rPr>
              <a:t> </a:t>
            </a:r>
            <a:r>
              <a:rPr lang="en-US" err="1">
                <a:latin typeface="Avenir Next LT Pro"/>
                <a:cs typeface="Calibri Light"/>
              </a:rPr>
              <a:t>una</a:t>
            </a:r>
            <a:r>
              <a:rPr lang="en-US">
                <a:latin typeface="Avenir Next LT Pro"/>
                <a:cs typeface="Calibri Light"/>
              </a:rPr>
              <a:t> tienda </a:t>
            </a:r>
            <a:r>
              <a:rPr lang="en-US" err="1">
                <a:latin typeface="Avenir Next LT Pro"/>
                <a:cs typeface="Calibri Light"/>
              </a:rPr>
              <a:t>nueva</a:t>
            </a:r>
            <a:r>
              <a:rPr lang="en-US">
                <a:latin typeface="Avenir Next LT Pro"/>
                <a:cs typeface="Calibri Light"/>
              </a:rPr>
              <a:t>, </a:t>
            </a:r>
          </a:p>
          <a:p>
            <a:r>
              <a:rPr lang="en-US" err="1">
                <a:latin typeface="Avenir Next LT Pro"/>
                <a:cs typeface="Calibri Light"/>
              </a:rPr>
              <a:t>Sueño</a:t>
            </a:r>
            <a:r>
              <a:rPr lang="en-US">
                <a:latin typeface="Avenir Next LT Pro"/>
                <a:cs typeface="Calibri Light"/>
              </a:rPr>
              <a:t> con mis </a:t>
            </a:r>
            <a:r>
              <a:rPr lang="en-US" err="1">
                <a:latin typeface="Avenir Next LT Pro"/>
                <a:cs typeface="Calibri Light"/>
              </a:rPr>
              <a:t>vacaciones</a:t>
            </a:r>
            <a:r>
              <a:rPr lang="en-US">
                <a:latin typeface="Avenir Next LT Pro"/>
                <a:cs typeface="Calibri Light"/>
              </a:rPr>
              <a:t> </a:t>
            </a:r>
            <a:r>
              <a:rPr lang="en-US" err="1">
                <a:latin typeface="Avenir Next LT Pro"/>
                <a:cs typeface="Calibri Light"/>
              </a:rPr>
              <a:t>en</a:t>
            </a:r>
            <a:r>
              <a:rPr lang="en-US">
                <a:latin typeface="Avenir Next LT Pro"/>
                <a:cs typeface="Calibri Light"/>
              </a:rPr>
              <a:t> España. </a:t>
            </a:r>
          </a:p>
        </p:txBody>
      </p:sp>
      <p:sp>
        <p:nvSpPr>
          <p:cNvPr id="5" name="Text Placeholder 4">
            <a:extLst>
              <a:ext uri="{FF2B5EF4-FFF2-40B4-BE49-F238E27FC236}">
                <a16:creationId xmlns:a16="http://schemas.microsoft.com/office/drawing/2014/main" id="{7DE4A87F-CA63-ADFF-EF14-9DD806B7CDF1}"/>
              </a:ext>
            </a:extLst>
          </p:cNvPr>
          <p:cNvSpPr>
            <a:spLocks noGrp="1"/>
          </p:cNvSpPr>
          <p:nvPr>
            <p:ph type="body" sz="quarter" idx="13"/>
          </p:nvPr>
        </p:nvSpPr>
        <p:spPr>
          <a:xfrm>
            <a:off x="4959257" y="4441521"/>
            <a:ext cx="2696481" cy="938719"/>
          </a:xfrm>
        </p:spPr>
        <p:txBody>
          <a:bodyPr/>
          <a:lstStyle/>
          <a:p>
            <a:r>
              <a:rPr lang="en-US"/>
              <a:t>A very personal account of holidays enjoyed, using repetition and containing lovely images of a holiday in Spain. Like a series of holiday snapshots that make you want to go back and do it all again.</a:t>
            </a:r>
          </a:p>
        </p:txBody>
      </p:sp>
      <p:sp>
        <p:nvSpPr>
          <p:cNvPr id="6" name="Text Placeholder 5">
            <a:extLst>
              <a:ext uri="{FF2B5EF4-FFF2-40B4-BE49-F238E27FC236}">
                <a16:creationId xmlns:a16="http://schemas.microsoft.com/office/drawing/2014/main" id="{38DB5EA3-4A16-276E-DF15-569BCFE41AF6}"/>
              </a:ext>
            </a:extLst>
          </p:cNvPr>
          <p:cNvSpPr>
            <a:spLocks noGrp="1"/>
          </p:cNvSpPr>
          <p:nvPr>
            <p:ph type="body" sz="quarter" idx="14"/>
          </p:nvPr>
        </p:nvSpPr>
        <p:spPr>
          <a:xfrm>
            <a:off x="4959257" y="3468178"/>
            <a:ext cx="2696481" cy="578069"/>
          </a:xfrm>
        </p:spPr>
        <p:txBody>
          <a:bodyPr vert="horz" lIns="91440" tIns="45720" rIns="91440" bIns="45720" rtlCol="0" anchor="t">
            <a:normAutofit lnSpcReduction="10000"/>
          </a:bodyPr>
          <a:lstStyle/>
          <a:p>
            <a:r>
              <a:rPr lang="en-US">
                <a:latin typeface="Avenir Next LT Pro"/>
                <a:cs typeface="Calibri Light"/>
              </a:rPr>
              <a:t>Cheadle Hulme School </a:t>
            </a:r>
          </a:p>
          <a:p>
            <a:endParaRPr lang="en-US">
              <a:latin typeface="Avenir Next LT Pro"/>
            </a:endParaRPr>
          </a:p>
          <a:p>
            <a:r>
              <a:rPr lang="en-US" b="1">
                <a:latin typeface="Avenir Next LT Pro"/>
                <a:cs typeface="Calibri Light"/>
              </a:rPr>
              <a:t>Spanish</a:t>
            </a:r>
          </a:p>
        </p:txBody>
      </p:sp>
      <p:sp>
        <p:nvSpPr>
          <p:cNvPr id="9" name="Text Placeholder 10">
            <a:extLst>
              <a:ext uri="{FF2B5EF4-FFF2-40B4-BE49-F238E27FC236}">
                <a16:creationId xmlns:a16="http://schemas.microsoft.com/office/drawing/2014/main" id="{A1ABB62C-1519-3969-4BE4-832F05795FD9}"/>
              </a:ext>
            </a:extLst>
          </p:cNvPr>
          <p:cNvSpPr txBox="1">
            <a:spLocks/>
          </p:cNvSpPr>
          <p:nvPr/>
        </p:nvSpPr>
        <p:spPr>
          <a:xfrm>
            <a:off x="4959256" y="4193301"/>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18189254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75617-EFBD-8795-922C-03A8D3F219EB}"/>
              </a:ext>
            </a:extLst>
          </p:cNvPr>
          <p:cNvSpPr>
            <a:spLocks noGrp="1"/>
          </p:cNvSpPr>
          <p:nvPr>
            <p:ph type="body" sz="quarter" idx="10"/>
          </p:nvPr>
        </p:nvSpPr>
        <p:spPr>
          <a:xfrm>
            <a:off x="947735" y="1125556"/>
            <a:ext cx="4752972" cy="325103"/>
          </a:xfrm>
        </p:spPr>
        <p:txBody>
          <a:bodyPr vert="horz" lIns="91440" tIns="45720" rIns="91440" bIns="45720" rtlCol="0" anchor="t">
            <a:normAutofit fontScale="85000" lnSpcReduction="20000"/>
          </a:bodyPr>
          <a:lstStyle/>
          <a:p>
            <a:r>
              <a:rPr lang="en-US">
                <a:latin typeface="Avenir Next LT Pro"/>
                <a:cs typeface="Calibri"/>
              </a:rPr>
              <a:t>Die Welt </a:t>
            </a:r>
            <a:r>
              <a:rPr lang="en-US" err="1">
                <a:latin typeface="Avenir Next LT Pro"/>
                <a:cs typeface="Calibri"/>
              </a:rPr>
              <a:t>ist</a:t>
            </a:r>
            <a:r>
              <a:rPr lang="en-US">
                <a:latin typeface="Avenir Next LT Pro"/>
                <a:cs typeface="Calibri"/>
              </a:rPr>
              <a:t> wunderbar</a:t>
            </a:r>
          </a:p>
        </p:txBody>
      </p:sp>
      <p:sp>
        <p:nvSpPr>
          <p:cNvPr id="3" name="Text Placeholder 2">
            <a:extLst>
              <a:ext uri="{FF2B5EF4-FFF2-40B4-BE49-F238E27FC236}">
                <a16:creationId xmlns:a16="http://schemas.microsoft.com/office/drawing/2014/main" id="{C5CCFC1D-EEB8-09BB-C009-0416B3A40C91}"/>
              </a:ext>
            </a:extLst>
          </p:cNvPr>
          <p:cNvSpPr>
            <a:spLocks noGrp="1"/>
          </p:cNvSpPr>
          <p:nvPr>
            <p:ph type="body" sz="quarter" idx="17"/>
          </p:nvPr>
        </p:nvSpPr>
        <p:spPr>
          <a:xfrm>
            <a:off x="6990489" y="3741414"/>
            <a:ext cx="2696481" cy="260433"/>
          </a:xfrm>
        </p:spPr>
        <p:txBody>
          <a:bodyPr vert="horz" lIns="91440" tIns="45720" rIns="91440" bIns="45720" rtlCol="0" anchor="t">
            <a:normAutofit fontScale="85000" lnSpcReduction="20000"/>
          </a:bodyPr>
          <a:lstStyle/>
          <a:p>
            <a:r>
              <a:rPr lang="en-US" b="1">
                <a:latin typeface="Avenir Next LT Pro"/>
                <a:cs typeface="Calibri Light"/>
              </a:rPr>
              <a:t>By Idris Latif (year 8)</a:t>
            </a:r>
          </a:p>
        </p:txBody>
      </p:sp>
      <p:sp>
        <p:nvSpPr>
          <p:cNvPr id="4" name="Text Placeholder 3">
            <a:extLst>
              <a:ext uri="{FF2B5EF4-FFF2-40B4-BE49-F238E27FC236}">
                <a16:creationId xmlns:a16="http://schemas.microsoft.com/office/drawing/2014/main" id="{2BEC1577-3300-216B-AF7C-8EC30A87F103}"/>
              </a:ext>
            </a:extLst>
          </p:cNvPr>
          <p:cNvSpPr>
            <a:spLocks noGrp="1"/>
          </p:cNvSpPr>
          <p:nvPr>
            <p:ph type="body" sz="quarter" idx="18"/>
          </p:nvPr>
        </p:nvSpPr>
        <p:spPr>
          <a:xfrm>
            <a:off x="6990488" y="4891682"/>
            <a:ext cx="2116936" cy="603863"/>
          </a:xfrm>
        </p:spPr>
        <p:txBody>
          <a:bodyPr/>
          <a:lstStyle/>
          <a:p>
            <a:r>
              <a:rPr lang="en-US"/>
              <a:t>This poem had really good engagement with form.  It rhymes and is very well composed. </a:t>
            </a:r>
          </a:p>
        </p:txBody>
      </p:sp>
      <p:sp>
        <p:nvSpPr>
          <p:cNvPr id="5" name="Text Placeholder 4">
            <a:extLst>
              <a:ext uri="{FF2B5EF4-FFF2-40B4-BE49-F238E27FC236}">
                <a16:creationId xmlns:a16="http://schemas.microsoft.com/office/drawing/2014/main" id="{412D6345-BDCC-16CD-F3AE-5B97177AB719}"/>
              </a:ext>
            </a:extLst>
          </p:cNvPr>
          <p:cNvSpPr>
            <a:spLocks noGrp="1"/>
          </p:cNvSpPr>
          <p:nvPr>
            <p:ph type="body" sz="quarter" idx="19"/>
          </p:nvPr>
        </p:nvSpPr>
        <p:spPr>
          <a:xfrm>
            <a:off x="6990489" y="4001847"/>
            <a:ext cx="2116934" cy="578069"/>
          </a:xfrm>
        </p:spPr>
        <p:txBody>
          <a:bodyPr vert="horz" lIns="91440" tIns="45720" rIns="91440" bIns="45720" rtlCol="0" anchor="t">
            <a:normAutofit lnSpcReduction="10000"/>
          </a:bodyPr>
          <a:lstStyle/>
          <a:p>
            <a:r>
              <a:rPr lang="en-US">
                <a:latin typeface="Avenir Next LT Pro"/>
                <a:cs typeface="Calibri Light"/>
              </a:rPr>
              <a:t>Cheadle Hulme School </a:t>
            </a:r>
          </a:p>
          <a:p>
            <a:endParaRPr lang="en-US">
              <a:latin typeface="Avenir Next LT Pro"/>
            </a:endParaRPr>
          </a:p>
          <a:p>
            <a:r>
              <a:rPr lang="en-US" b="1">
                <a:latin typeface="Avenir Next LT Pro"/>
                <a:cs typeface="Calibri Light"/>
              </a:rPr>
              <a:t>German</a:t>
            </a:r>
          </a:p>
        </p:txBody>
      </p:sp>
      <p:sp>
        <p:nvSpPr>
          <p:cNvPr id="7" name="Text Placeholder 6">
            <a:extLst>
              <a:ext uri="{FF2B5EF4-FFF2-40B4-BE49-F238E27FC236}">
                <a16:creationId xmlns:a16="http://schemas.microsoft.com/office/drawing/2014/main" id="{CF3DF2B9-1A86-6261-487C-FC57361DD845}"/>
              </a:ext>
            </a:extLst>
          </p:cNvPr>
          <p:cNvSpPr>
            <a:spLocks noGrp="1"/>
          </p:cNvSpPr>
          <p:nvPr>
            <p:ph type="body" sz="quarter" idx="21"/>
          </p:nvPr>
        </p:nvSpPr>
        <p:spPr>
          <a:xfrm>
            <a:off x="947734" y="1718866"/>
            <a:ext cx="5465258" cy="4162898"/>
          </a:xfrm>
        </p:spPr>
        <p:txBody>
          <a:bodyPr vert="horz" lIns="91440" tIns="45720" rIns="91440" bIns="45720" numCol="1" spcCol="216000" rtlCol="0" anchor="t">
            <a:normAutofit/>
          </a:bodyPr>
          <a:lstStyle/>
          <a:p>
            <a:r>
              <a:rPr lang="en-US" sz="1400">
                <a:latin typeface="Avenir Next LT Pro"/>
                <a:cs typeface="Calibri Light"/>
              </a:rPr>
              <a:t>Bella Italia, </a:t>
            </a:r>
            <a:r>
              <a:rPr lang="en-US" sz="1400" err="1">
                <a:latin typeface="Avenir Next LT Pro"/>
                <a:cs typeface="Calibri Light"/>
              </a:rPr>
              <a:t>kochen</a:t>
            </a:r>
            <a:r>
              <a:rPr lang="en-US" sz="1400">
                <a:latin typeface="Avenir Next LT Pro"/>
                <a:cs typeface="Calibri Light"/>
              </a:rPr>
              <a:t> </a:t>
            </a:r>
            <a:r>
              <a:rPr lang="en-US" sz="1400" err="1">
                <a:latin typeface="Avenir Next LT Pro"/>
                <a:cs typeface="Calibri Light"/>
              </a:rPr>
              <a:t>kann</a:t>
            </a:r>
            <a:r>
              <a:rPr lang="en-US" sz="1400">
                <a:latin typeface="Avenir Next LT Pro"/>
                <a:cs typeface="Calibri Light"/>
              </a:rPr>
              <a:t> man </a:t>
            </a:r>
            <a:r>
              <a:rPr lang="en-US" sz="1400" err="1">
                <a:latin typeface="Avenir Next LT Pro"/>
                <a:cs typeface="Calibri Light"/>
              </a:rPr>
              <a:t>lernen</a:t>
            </a:r>
            <a:r>
              <a:rPr lang="en-US" sz="1400">
                <a:latin typeface="Avenir Next LT Pro"/>
                <a:cs typeface="Calibri Light"/>
              </a:rPr>
              <a:t>,  </a:t>
            </a:r>
          </a:p>
          <a:p>
            <a:r>
              <a:rPr lang="en-US" sz="1400">
                <a:latin typeface="Avenir Next LT Pro"/>
                <a:cs typeface="Calibri Light"/>
              </a:rPr>
              <a:t>Pizza und Pasta - </a:t>
            </a:r>
            <a:r>
              <a:rPr lang="en-US" sz="1400" err="1">
                <a:latin typeface="Avenir Next LT Pro"/>
                <a:cs typeface="Calibri Light"/>
              </a:rPr>
              <a:t>sind</a:t>
            </a:r>
            <a:r>
              <a:rPr lang="en-US" sz="1400">
                <a:latin typeface="Avenir Next LT Pro"/>
                <a:cs typeface="Calibri Light"/>
              </a:rPr>
              <a:t> </a:t>
            </a:r>
            <a:r>
              <a:rPr lang="en-US" sz="1400" err="1">
                <a:latin typeface="Avenir Next LT Pro"/>
                <a:cs typeface="Calibri Light"/>
              </a:rPr>
              <a:t>zum</a:t>
            </a:r>
            <a:r>
              <a:rPr lang="en-US" sz="1400">
                <a:latin typeface="Avenir Next LT Pro"/>
                <a:cs typeface="Calibri Light"/>
              </a:rPr>
              <a:t> </a:t>
            </a:r>
            <a:r>
              <a:rPr lang="en-US" sz="1400" err="1">
                <a:latin typeface="Avenir Next LT Pro"/>
                <a:cs typeface="Calibri Light"/>
              </a:rPr>
              <a:t>Schwärmen</a:t>
            </a:r>
            <a:r>
              <a:rPr lang="en-US" sz="1400">
                <a:latin typeface="Avenir Next LT Pro"/>
                <a:cs typeface="Calibri Light"/>
              </a:rPr>
              <a:t>.  </a:t>
            </a:r>
          </a:p>
          <a:p>
            <a:endParaRPr lang="en-US" sz="1400">
              <a:latin typeface="Avenir Next LT Pro"/>
            </a:endParaRPr>
          </a:p>
          <a:p>
            <a:r>
              <a:rPr lang="en-US" sz="1400">
                <a:latin typeface="Avenir Next LT Pro"/>
                <a:cs typeface="Calibri Light"/>
              </a:rPr>
              <a:t>In </a:t>
            </a:r>
            <a:r>
              <a:rPr lang="en-US" sz="1400" err="1">
                <a:latin typeface="Avenir Next LT Pro"/>
                <a:cs typeface="Calibri Light"/>
              </a:rPr>
              <a:t>Spanien</a:t>
            </a:r>
            <a:r>
              <a:rPr lang="en-US" sz="1400">
                <a:latin typeface="Avenir Next LT Pro"/>
                <a:cs typeface="Calibri Light"/>
              </a:rPr>
              <a:t> </a:t>
            </a:r>
            <a:r>
              <a:rPr lang="en-US" sz="1400" err="1">
                <a:latin typeface="Avenir Next LT Pro"/>
                <a:cs typeface="Calibri Light"/>
              </a:rPr>
              <a:t>tanzt</a:t>
            </a:r>
            <a:r>
              <a:rPr lang="en-US" sz="1400">
                <a:latin typeface="Avenir Next LT Pro"/>
                <a:cs typeface="Calibri Light"/>
              </a:rPr>
              <a:t> man Flamenco </a:t>
            </a:r>
            <a:r>
              <a:rPr lang="en-US" sz="1400" err="1">
                <a:latin typeface="Avenir Next LT Pro"/>
                <a:cs typeface="Calibri Light"/>
              </a:rPr>
              <a:t>mit</a:t>
            </a:r>
            <a:r>
              <a:rPr lang="en-US" sz="1400">
                <a:latin typeface="Avenir Next LT Pro"/>
                <a:cs typeface="Calibri Light"/>
              </a:rPr>
              <a:t> </a:t>
            </a:r>
            <a:r>
              <a:rPr lang="en-US" sz="1400" err="1">
                <a:latin typeface="Avenir Next LT Pro"/>
                <a:cs typeface="Calibri Light"/>
              </a:rPr>
              <a:t>Anmut</a:t>
            </a:r>
            <a:r>
              <a:rPr lang="en-US" sz="1400">
                <a:latin typeface="Avenir Next LT Pro"/>
                <a:cs typeface="Calibri Light"/>
              </a:rPr>
              <a:t>,  </a:t>
            </a:r>
          </a:p>
          <a:p>
            <a:r>
              <a:rPr lang="en-US" sz="1400">
                <a:latin typeface="Avenir Next LT Pro"/>
                <a:cs typeface="Calibri Light"/>
              </a:rPr>
              <a:t>Die </a:t>
            </a:r>
            <a:r>
              <a:rPr lang="en-US" sz="1400" err="1">
                <a:latin typeface="Avenir Next LT Pro"/>
                <a:cs typeface="Calibri Light"/>
              </a:rPr>
              <a:t>Bewegung</a:t>
            </a:r>
            <a:r>
              <a:rPr lang="en-US" sz="1400">
                <a:latin typeface="Avenir Next LT Pro"/>
                <a:cs typeface="Calibri Light"/>
              </a:rPr>
              <a:t> und die Musik </a:t>
            </a:r>
            <a:r>
              <a:rPr lang="en-US" sz="1400" err="1">
                <a:latin typeface="Avenir Next LT Pro"/>
                <a:cs typeface="Calibri Light"/>
              </a:rPr>
              <a:t>sind</a:t>
            </a:r>
            <a:r>
              <a:rPr lang="en-US" sz="1400">
                <a:latin typeface="Avenir Next LT Pro"/>
                <a:cs typeface="Calibri Light"/>
              </a:rPr>
              <a:t> </a:t>
            </a:r>
            <a:r>
              <a:rPr lang="en-US" sz="1400" err="1">
                <a:latin typeface="Avenir Next LT Pro"/>
                <a:cs typeface="Calibri Light"/>
              </a:rPr>
              <a:t>nur</a:t>
            </a:r>
            <a:r>
              <a:rPr lang="en-US" sz="1400">
                <a:latin typeface="Avenir Next LT Pro"/>
                <a:cs typeface="Calibri Light"/>
              </a:rPr>
              <a:t> </a:t>
            </a:r>
            <a:r>
              <a:rPr lang="en-US" sz="1400" err="1">
                <a:latin typeface="Avenir Next LT Pro"/>
                <a:cs typeface="Calibri Light"/>
              </a:rPr>
              <a:t>zu</a:t>
            </a:r>
            <a:r>
              <a:rPr lang="en-US" sz="1400">
                <a:latin typeface="Avenir Next LT Pro"/>
                <a:cs typeface="Calibri Light"/>
              </a:rPr>
              <a:t> gut.  </a:t>
            </a:r>
          </a:p>
          <a:p>
            <a:endParaRPr lang="en-US" sz="1400">
              <a:latin typeface="Avenir Next LT Pro"/>
            </a:endParaRPr>
          </a:p>
          <a:p>
            <a:r>
              <a:rPr lang="en-US" sz="1400">
                <a:latin typeface="Avenir Next LT Pro"/>
                <a:cs typeface="Calibri Light"/>
              </a:rPr>
              <a:t>In </a:t>
            </a:r>
            <a:r>
              <a:rPr lang="en-US" sz="1400" err="1">
                <a:latin typeface="Avenir Next LT Pro"/>
                <a:cs typeface="Calibri Light"/>
              </a:rPr>
              <a:t>Frankreich</a:t>
            </a:r>
            <a:r>
              <a:rPr lang="en-US" sz="1400">
                <a:latin typeface="Avenir Next LT Pro"/>
                <a:cs typeface="Calibri Light"/>
              </a:rPr>
              <a:t> </a:t>
            </a:r>
            <a:r>
              <a:rPr lang="en-US" sz="1400" err="1">
                <a:latin typeface="Avenir Next LT Pro"/>
                <a:cs typeface="Calibri Light"/>
              </a:rPr>
              <a:t>genießt</a:t>
            </a:r>
            <a:r>
              <a:rPr lang="en-US" sz="1400">
                <a:latin typeface="Avenir Next LT Pro"/>
                <a:cs typeface="Calibri Light"/>
              </a:rPr>
              <a:t> man Croissant und </a:t>
            </a:r>
            <a:r>
              <a:rPr lang="en-US" sz="1400" err="1">
                <a:latin typeface="Avenir Next LT Pro"/>
                <a:cs typeface="Calibri Light"/>
              </a:rPr>
              <a:t>Skifahren</a:t>
            </a:r>
            <a:r>
              <a:rPr lang="en-US" sz="1400">
                <a:latin typeface="Avenir Next LT Pro"/>
                <a:cs typeface="Calibri Light"/>
              </a:rPr>
              <a:t>!  </a:t>
            </a:r>
          </a:p>
          <a:p>
            <a:r>
              <a:rPr lang="en-US" sz="1400">
                <a:latin typeface="Avenir Next LT Pro"/>
                <a:cs typeface="Calibri Light"/>
              </a:rPr>
              <a:t>In </a:t>
            </a:r>
            <a:r>
              <a:rPr lang="en-US" sz="1400" err="1">
                <a:latin typeface="Avenir Next LT Pro"/>
                <a:cs typeface="Calibri Light"/>
              </a:rPr>
              <a:t>Griechenland</a:t>
            </a:r>
            <a:r>
              <a:rPr lang="en-US" sz="1400">
                <a:latin typeface="Avenir Next LT Pro"/>
                <a:cs typeface="Calibri Light"/>
              </a:rPr>
              <a:t> </a:t>
            </a:r>
            <a:r>
              <a:rPr lang="en-US" sz="1400" err="1">
                <a:latin typeface="Avenir Next LT Pro"/>
                <a:cs typeface="Calibri Light"/>
              </a:rPr>
              <a:t>gibt</a:t>
            </a:r>
            <a:r>
              <a:rPr lang="en-US" sz="1400">
                <a:latin typeface="Avenir Next LT Pro"/>
                <a:cs typeface="Calibri Light"/>
              </a:rPr>
              <a:t> es Oliven und </a:t>
            </a:r>
            <a:r>
              <a:rPr lang="en-US" sz="1400" err="1">
                <a:latin typeface="Avenir Next LT Pro"/>
                <a:cs typeface="Calibri Light"/>
              </a:rPr>
              <a:t>antike</a:t>
            </a:r>
            <a:r>
              <a:rPr lang="en-US" sz="1400">
                <a:latin typeface="Avenir Next LT Pro"/>
                <a:cs typeface="Calibri Light"/>
              </a:rPr>
              <a:t> </a:t>
            </a:r>
            <a:r>
              <a:rPr lang="en-US" sz="1400" err="1">
                <a:latin typeface="Avenir Next LT Pro"/>
                <a:cs typeface="Calibri Light"/>
              </a:rPr>
              <a:t>Ruinen</a:t>
            </a:r>
            <a:r>
              <a:rPr lang="en-US" sz="1400">
                <a:latin typeface="Avenir Next LT Pro"/>
                <a:cs typeface="Calibri Light"/>
              </a:rPr>
              <a:t>.  </a:t>
            </a:r>
          </a:p>
          <a:p>
            <a:endParaRPr lang="en-US" sz="1400">
              <a:latin typeface="Avenir Next LT Pro"/>
            </a:endParaRPr>
          </a:p>
          <a:p>
            <a:r>
              <a:rPr lang="en-US" sz="1400">
                <a:latin typeface="Avenir Next LT Pro"/>
                <a:cs typeface="Calibri Light"/>
              </a:rPr>
              <a:t>In </a:t>
            </a:r>
            <a:r>
              <a:rPr lang="en-US" sz="1400" err="1">
                <a:latin typeface="Avenir Next LT Pro"/>
                <a:cs typeface="Calibri Light"/>
              </a:rPr>
              <a:t>Norwegen</a:t>
            </a:r>
            <a:r>
              <a:rPr lang="en-US" sz="1400">
                <a:latin typeface="Avenir Next LT Pro"/>
                <a:cs typeface="Calibri Light"/>
              </a:rPr>
              <a:t>, wo die Hügel so </a:t>
            </a:r>
            <a:r>
              <a:rPr lang="en-US" sz="1400" err="1">
                <a:latin typeface="Avenir Next LT Pro"/>
                <a:cs typeface="Calibri Light"/>
              </a:rPr>
              <a:t>klar</a:t>
            </a:r>
            <a:r>
              <a:rPr lang="en-US" sz="1400">
                <a:latin typeface="Avenir Next LT Pro"/>
                <a:cs typeface="Calibri Light"/>
              </a:rPr>
              <a:t> </a:t>
            </a:r>
            <a:r>
              <a:rPr lang="en-US" sz="1400" err="1">
                <a:latin typeface="Avenir Next LT Pro"/>
                <a:cs typeface="Calibri Light"/>
              </a:rPr>
              <a:t>erscheinen</a:t>
            </a:r>
            <a:r>
              <a:rPr lang="en-US" sz="1400">
                <a:latin typeface="Avenir Next LT Pro"/>
                <a:cs typeface="Calibri Light"/>
              </a:rPr>
              <a:t>,  </a:t>
            </a:r>
          </a:p>
          <a:p>
            <a:r>
              <a:rPr lang="en-US" sz="1400">
                <a:latin typeface="Avenir Next LT Pro"/>
                <a:cs typeface="Calibri Light"/>
              </a:rPr>
              <a:t>Lernt man die </a:t>
            </a:r>
            <a:r>
              <a:rPr lang="en-US" sz="1400" err="1">
                <a:latin typeface="Avenir Next LT Pro"/>
                <a:cs typeface="Calibri Light"/>
              </a:rPr>
              <a:t>Natur</a:t>
            </a:r>
            <a:r>
              <a:rPr lang="en-US" sz="1400">
                <a:latin typeface="Avenir Next LT Pro"/>
                <a:cs typeface="Calibri Light"/>
              </a:rPr>
              <a:t> </a:t>
            </a:r>
            <a:r>
              <a:rPr lang="en-US" sz="1400" err="1">
                <a:latin typeface="Avenir Next LT Pro"/>
                <a:cs typeface="Calibri Light"/>
              </a:rPr>
              <a:t>zu</a:t>
            </a:r>
            <a:r>
              <a:rPr lang="en-US" sz="1400">
                <a:latin typeface="Avenir Next LT Pro"/>
                <a:cs typeface="Calibri Light"/>
              </a:rPr>
              <a:t> </a:t>
            </a:r>
            <a:r>
              <a:rPr lang="en-US" sz="1400" err="1">
                <a:latin typeface="Avenir Next LT Pro"/>
                <a:cs typeface="Calibri Light"/>
              </a:rPr>
              <a:t>lieben</a:t>
            </a:r>
            <a:r>
              <a:rPr lang="en-US" sz="1400">
                <a:latin typeface="Avenir Next LT Pro"/>
                <a:cs typeface="Calibri Light"/>
              </a:rPr>
              <a:t> und </a:t>
            </a:r>
            <a:r>
              <a:rPr lang="en-US" sz="1400" err="1">
                <a:latin typeface="Avenir Next LT Pro"/>
                <a:cs typeface="Calibri Light"/>
              </a:rPr>
              <a:t>bringt</a:t>
            </a:r>
            <a:r>
              <a:rPr lang="en-US" sz="1400">
                <a:latin typeface="Avenir Next LT Pro"/>
                <a:cs typeface="Calibri Light"/>
              </a:rPr>
              <a:t> </a:t>
            </a:r>
            <a:r>
              <a:rPr lang="en-US" sz="1400" err="1">
                <a:latin typeface="Avenir Next LT Pro"/>
                <a:cs typeface="Calibri Light"/>
              </a:rPr>
              <a:t>einen</a:t>
            </a:r>
            <a:r>
              <a:rPr lang="en-US" sz="1400">
                <a:latin typeface="Avenir Next LT Pro"/>
                <a:cs typeface="Calibri Light"/>
              </a:rPr>
              <a:t> fast </a:t>
            </a:r>
            <a:r>
              <a:rPr lang="en-US" sz="1400" err="1">
                <a:latin typeface="Avenir Next LT Pro"/>
                <a:cs typeface="Calibri Light"/>
              </a:rPr>
              <a:t>zum</a:t>
            </a:r>
            <a:r>
              <a:rPr lang="en-US" sz="1400">
                <a:latin typeface="Avenir Next LT Pro"/>
                <a:cs typeface="Calibri Light"/>
              </a:rPr>
              <a:t> Weinen.  </a:t>
            </a:r>
          </a:p>
          <a:p>
            <a:endParaRPr lang="en-US" sz="1400">
              <a:latin typeface="Avenir Next LT Pro"/>
            </a:endParaRPr>
          </a:p>
          <a:p>
            <a:r>
              <a:rPr lang="en-US" sz="1400">
                <a:latin typeface="Avenir Next LT Pro"/>
                <a:cs typeface="Calibri Light"/>
              </a:rPr>
              <a:t>Und </a:t>
            </a:r>
            <a:r>
              <a:rPr lang="en-US" sz="1400" err="1">
                <a:latin typeface="Avenir Next LT Pro"/>
                <a:cs typeface="Calibri Light"/>
              </a:rPr>
              <a:t>zurück</a:t>
            </a:r>
            <a:r>
              <a:rPr lang="en-US" sz="1400">
                <a:latin typeface="Avenir Next LT Pro"/>
                <a:cs typeface="Calibri Light"/>
              </a:rPr>
              <a:t> in England </a:t>
            </a:r>
            <a:r>
              <a:rPr lang="en-US" sz="1400" err="1">
                <a:latin typeface="Avenir Next LT Pro"/>
                <a:cs typeface="Calibri Light"/>
              </a:rPr>
              <a:t>nach</a:t>
            </a:r>
            <a:r>
              <a:rPr lang="en-US" sz="1400">
                <a:latin typeface="Avenir Next LT Pro"/>
                <a:cs typeface="Calibri Light"/>
              </a:rPr>
              <a:t> all der Reise,  </a:t>
            </a:r>
          </a:p>
          <a:p>
            <a:r>
              <a:rPr lang="en-US" sz="1400">
                <a:latin typeface="Avenir Next LT Pro"/>
                <a:cs typeface="Calibri Light"/>
              </a:rPr>
              <a:t>Tee und Kuchen auf </a:t>
            </a:r>
            <a:r>
              <a:rPr lang="en-US" sz="1400" err="1">
                <a:latin typeface="Avenir Next LT Pro"/>
                <a:cs typeface="Calibri Light"/>
              </a:rPr>
              <a:t>britische</a:t>
            </a:r>
            <a:r>
              <a:rPr lang="en-US" sz="1400">
                <a:latin typeface="Avenir Next LT Pro"/>
                <a:cs typeface="Calibri Light"/>
              </a:rPr>
              <a:t> Art und Weise.  </a:t>
            </a:r>
          </a:p>
          <a:p>
            <a:endParaRPr lang="en-US" sz="1400">
              <a:latin typeface="Avenir Next LT Pro"/>
            </a:endParaRPr>
          </a:p>
          <a:p>
            <a:r>
              <a:rPr lang="en-US" sz="1400" err="1">
                <a:latin typeface="Avenir Next LT Pro"/>
                <a:cs typeface="Calibri Light"/>
              </a:rPr>
              <a:t>Einfach</a:t>
            </a:r>
            <a:r>
              <a:rPr lang="en-US" sz="1400">
                <a:latin typeface="Avenir Next LT Pro"/>
                <a:cs typeface="Calibri Light"/>
              </a:rPr>
              <a:t> und </a:t>
            </a:r>
            <a:r>
              <a:rPr lang="en-US" sz="1400" err="1">
                <a:latin typeface="Avenir Next LT Pro"/>
                <a:cs typeface="Calibri Light"/>
              </a:rPr>
              <a:t>schön</a:t>
            </a:r>
            <a:r>
              <a:rPr lang="en-US" sz="1400">
                <a:latin typeface="Avenir Next LT Pro"/>
                <a:cs typeface="Calibri Light"/>
              </a:rPr>
              <a:t>, die Welt </a:t>
            </a:r>
            <a:r>
              <a:rPr lang="en-US" sz="1400" err="1">
                <a:latin typeface="Avenir Next LT Pro"/>
                <a:cs typeface="Calibri Light"/>
              </a:rPr>
              <a:t>entdecken</a:t>
            </a:r>
            <a:r>
              <a:rPr lang="en-US" sz="1400">
                <a:latin typeface="Avenir Next LT Pro"/>
                <a:cs typeface="Calibri Light"/>
              </a:rPr>
              <a:t>,  </a:t>
            </a:r>
          </a:p>
          <a:p>
            <a:r>
              <a:rPr lang="en-US" sz="1400">
                <a:latin typeface="Avenir Next LT Pro"/>
                <a:cs typeface="Calibri Light"/>
              </a:rPr>
              <a:t>Mit </a:t>
            </a:r>
            <a:r>
              <a:rPr lang="en-US" sz="1400" err="1">
                <a:latin typeface="Avenir Next LT Pro"/>
                <a:cs typeface="Calibri Light"/>
              </a:rPr>
              <a:t>jedem</a:t>
            </a:r>
            <a:r>
              <a:rPr lang="en-US" sz="1400">
                <a:latin typeface="Avenir Next LT Pro"/>
                <a:cs typeface="Calibri Light"/>
              </a:rPr>
              <a:t> Land die </a:t>
            </a:r>
            <a:r>
              <a:rPr lang="en-US" sz="1400" err="1">
                <a:latin typeface="Avenir Next LT Pro"/>
                <a:cs typeface="Calibri Light"/>
              </a:rPr>
              <a:t>Neugier</a:t>
            </a:r>
            <a:r>
              <a:rPr lang="en-US" sz="1400">
                <a:latin typeface="Avenir Next LT Pro"/>
                <a:cs typeface="Calibri Light"/>
              </a:rPr>
              <a:t> </a:t>
            </a:r>
            <a:r>
              <a:rPr lang="en-US" sz="1400" err="1">
                <a:latin typeface="Avenir Next LT Pro"/>
                <a:cs typeface="Calibri Light"/>
              </a:rPr>
              <a:t>erwecken</a:t>
            </a:r>
            <a:r>
              <a:rPr lang="en-US" sz="1400">
                <a:latin typeface="Avenir Next LT Pro"/>
                <a:cs typeface="Calibri Light"/>
              </a:rPr>
              <a:t>. </a:t>
            </a:r>
          </a:p>
        </p:txBody>
      </p:sp>
      <p:sp>
        <p:nvSpPr>
          <p:cNvPr id="8" name="Text Placeholder 7">
            <a:extLst>
              <a:ext uri="{FF2B5EF4-FFF2-40B4-BE49-F238E27FC236}">
                <a16:creationId xmlns:a16="http://schemas.microsoft.com/office/drawing/2014/main" id="{FB45C2C4-1F02-DFC8-045C-4EDCB1D83865}"/>
              </a:ext>
            </a:extLst>
          </p:cNvPr>
          <p:cNvSpPr>
            <a:spLocks noGrp="1"/>
          </p:cNvSpPr>
          <p:nvPr>
            <p:ph type="body" sz="quarter" idx="22"/>
          </p:nvPr>
        </p:nvSpPr>
        <p:spPr>
          <a:xfrm>
            <a:off x="6990487" y="4647326"/>
            <a:ext cx="2116936" cy="261610"/>
          </a:xfrm>
        </p:spPr>
        <p:txBody>
          <a:bodyPr/>
          <a:lstStyle/>
          <a:p>
            <a:r>
              <a:rPr lang="en-US"/>
              <a:t>What the judges said…</a:t>
            </a:r>
          </a:p>
        </p:txBody>
      </p:sp>
    </p:spTree>
    <p:extLst>
      <p:ext uri="{BB962C8B-B14F-4D97-AF65-F5344CB8AC3E}">
        <p14:creationId xmlns:p14="http://schemas.microsoft.com/office/powerpoint/2010/main" val="411900544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C6E14D-B576-E71A-62AF-F3E3F5C275B8}"/>
              </a:ext>
            </a:extLst>
          </p:cNvPr>
          <p:cNvSpPr>
            <a:spLocks noGrp="1"/>
          </p:cNvSpPr>
          <p:nvPr>
            <p:ph type="body" sz="quarter" idx="10"/>
          </p:nvPr>
        </p:nvSpPr>
        <p:spPr>
          <a:xfrm>
            <a:off x="947735" y="1042049"/>
            <a:ext cx="4752972" cy="325103"/>
          </a:xfrm>
        </p:spPr>
        <p:txBody>
          <a:bodyPr vert="horz" lIns="91440" tIns="45720" rIns="91440" bIns="45720" rtlCol="0" anchor="t">
            <a:normAutofit fontScale="85000" lnSpcReduction="20000"/>
          </a:bodyPr>
          <a:lstStyle/>
          <a:p>
            <a:r>
              <a:rPr lang="en-US">
                <a:latin typeface="Avenir Next LT Pro"/>
                <a:cs typeface="Calibri"/>
              </a:rPr>
              <a:t>La guerre </a:t>
            </a:r>
            <a:r>
              <a:rPr lang="en-US" err="1">
                <a:latin typeface="Avenir Next LT Pro"/>
                <a:cs typeface="Calibri"/>
              </a:rPr>
              <a:t>c'est</a:t>
            </a:r>
            <a:r>
              <a:rPr lang="en-US">
                <a:latin typeface="Avenir Next LT Pro"/>
                <a:cs typeface="Calibri"/>
              </a:rPr>
              <a:t> </a:t>
            </a:r>
            <a:r>
              <a:rPr lang="en-US" err="1">
                <a:latin typeface="Avenir Next LT Pro"/>
                <a:cs typeface="Calibri"/>
              </a:rPr>
              <a:t>l'enfer</a:t>
            </a:r>
            <a:r>
              <a:rPr lang="en-US">
                <a:latin typeface="Avenir Next LT Pro"/>
                <a:cs typeface="Calibri"/>
              </a:rPr>
              <a:t> </a:t>
            </a:r>
          </a:p>
        </p:txBody>
      </p:sp>
      <p:sp>
        <p:nvSpPr>
          <p:cNvPr id="3" name="Text Placeholder 2">
            <a:extLst>
              <a:ext uri="{FF2B5EF4-FFF2-40B4-BE49-F238E27FC236}">
                <a16:creationId xmlns:a16="http://schemas.microsoft.com/office/drawing/2014/main" id="{5C63DCC1-0F64-D6CA-D9C6-670BBA072D46}"/>
              </a:ext>
            </a:extLst>
          </p:cNvPr>
          <p:cNvSpPr>
            <a:spLocks noGrp="1"/>
          </p:cNvSpPr>
          <p:nvPr>
            <p:ph type="body" sz="quarter" idx="17"/>
          </p:nvPr>
        </p:nvSpPr>
        <p:spPr>
          <a:xfrm>
            <a:off x="947734" y="4796612"/>
            <a:ext cx="2696481" cy="260433"/>
          </a:xfrm>
        </p:spPr>
        <p:txBody>
          <a:bodyPr vert="horz" lIns="91440" tIns="45720" rIns="91440" bIns="45720" rtlCol="0" anchor="t">
            <a:normAutofit fontScale="85000" lnSpcReduction="20000"/>
          </a:bodyPr>
          <a:lstStyle/>
          <a:p>
            <a:r>
              <a:rPr lang="en-US" b="1">
                <a:latin typeface="Avenir Next LT Pro"/>
                <a:cs typeface="Calibri Light"/>
              </a:rPr>
              <a:t>By Madeline Roberts (Year 8)</a:t>
            </a:r>
          </a:p>
        </p:txBody>
      </p:sp>
      <p:sp>
        <p:nvSpPr>
          <p:cNvPr id="4" name="Text Placeholder 3">
            <a:extLst>
              <a:ext uri="{FF2B5EF4-FFF2-40B4-BE49-F238E27FC236}">
                <a16:creationId xmlns:a16="http://schemas.microsoft.com/office/drawing/2014/main" id="{0952EB08-A0D3-F30A-C7D5-4665321A79C3}"/>
              </a:ext>
            </a:extLst>
          </p:cNvPr>
          <p:cNvSpPr>
            <a:spLocks noGrp="1"/>
          </p:cNvSpPr>
          <p:nvPr>
            <p:ph type="body" sz="quarter" idx="18"/>
          </p:nvPr>
        </p:nvSpPr>
        <p:spPr>
          <a:xfrm>
            <a:off x="5106062" y="4930010"/>
            <a:ext cx="3560859" cy="1103042"/>
          </a:xfrm>
        </p:spPr>
        <p:txBody>
          <a:bodyPr/>
          <a:lstStyle/>
          <a:p>
            <a:r>
              <a:rPr lang="en-US"/>
              <a:t>A heartfelt poem about war, using good variation of language and images and capturing the suffering and confusion of soldiers in the battlefield very well.  The lack of punctuation in this poem throws the reader into a world where the rules are not followed and they have to figure things out for themselves. </a:t>
            </a:r>
          </a:p>
        </p:txBody>
      </p:sp>
      <p:sp>
        <p:nvSpPr>
          <p:cNvPr id="5" name="Text Placeholder 4">
            <a:extLst>
              <a:ext uri="{FF2B5EF4-FFF2-40B4-BE49-F238E27FC236}">
                <a16:creationId xmlns:a16="http://schemas.microsoft.com/office/drawing/2014/main" id="{2900AEF8-F495-7FC8-9B49-2BA5D78918BC}"/>
              </a:ext>
            </a:extLst>
          </p:cNvPr>
          <p:cNvSpPr>
            <a:spLocks noGrp="1"/>
          </p:cNvSpPr>
          <p:nvPr>
            <p:ph type="body" sz="quarter" idx="19"/>
          </p:nvPr>
        </p:nvSpPr>
        <p:spPr>
          <a:xfrm>
            <a:off x="947734" y="5057045"/>
            <a:ext cx="2696480" cy="578069"/>
          </a:xfrm>
        </p:spPr>
        <p:txBody>
          <a:bodyPr vert="horz" lIns="91440" tIns="45720" rIns="91440" bIns="45720" rtlCol="0" anchor="t">
            <a:normAutofit lnSpcReduction="10000"/>
          </a:bodyPr>
          <a:lstStyle/>
          <a:p>
            <a:r>
              <a:rPr lang="en-US">
                <a:latin typeface="Avenir Next LT Pro"/>
                <a:cs typeface="Calibri Light"/>
              </a:rPr>
              <a:t>Co-op Academy </a:t>
            </a:r>
            <a:r>
              <a:rPr lang="en-US" err="1">
                <a:latin typeface="Avenir Next LT Pro"/>
                <a:cs typeface="Calibri Light"/>
              </a:rPr>
              <a:t>Priesthorpe</a:t>
            </a:r>
            <a:r>
              <a:rPr lang="en-US">
                <a:latin typeface="Avenir Next LT Pro"/>
                <a:cs typeface="Calibri Light"/>
              </a:rPr>
              <a:t> </a:t>
            </a:r>
          </a:p>
          <a:p>
            <a:endParaRPr lang="en-US">
              <a:latin typeface="Avenir Next LT Pro"/>
            </a:endParaRPr>
          </a:p>
          <a:p>
            <a:r>
              <a:rPr lang="en-US" b="1">
                <a:latin typeface="Avenir Next LT Pro"/>
                <a:cs typeface="Calibri Light"/>
              </a:rPr>
              <a:t>French</a:t>
            </a:r>
          </a:p>
        </p:txBody>
      </p:sp>
      <p:sp>
        <p:nvSpPr>
          <p:cNvPr id="7" name="Text Placeholder 6">
            <a:extLst>
              <a:ext uri="{FF2B5EF4-FFF2-40B4-BE49-F238E27FC236}">
                <a16:creationId xmlns:a16="http://schemas.microsoft.com/office/drawing/2014/main" id="{9B496B12-98E9-8738-103E-4BF7DFF3B135}"/>
              </a:ext>
            </a:extLst>
          </p:cNvPr>
          <p:cNvSpPr>
            <a:spLocks noGrp="1"/>
          </p:cNvSpPr>
          <p:nvPr>
            <p:ph type="body" sz="quarter" idx="21"/>
          </p:nvPr>
        </p:nvSpPr>
        <p:spPr>
          <a:xfrm>
            <a:off x="947734" y="1510099"/>
            <a:ext cx="8057118" cy="3040570"/>
          </a:xfrm>
        </p:spPr>
        <p:txBody>
          <a:bodyPr vert="horz" lIns="91440" tIns="45720" rIns="91440" bIns="45720" numCol="2" spcCol="216000" rtlCol="0" anchor="t">
            <a:normAutofit lnSpcReduction="10000"/>
          </a:bodyPr>
          <a:lstStyle/>
          <a:p>
            <a:r>
              <a:rPr lang="en-US">
                <a:latin typeface="Avenir Next LT Pro"/>
                <a:cs typeface="Calibri Light"/>
              </a:rPr>
              <a:t>La </a:t>
            </a:r>
            <a:r>
              <a:rPr lang="en-US" err="1">
                <a:latin typeface="Avenir Next LT Pro"/>
                <a:cs typeface="Calibri Light"/>
              </a:rPr>
              <a:t>tragédie</a:t>
            </a:r>
            <a:r>
              <a:rPr lang="en-US">
                <a:latin typeface="Avenir Next LT Pro"/>
                <a:cs typeface="Calibri Light"/>
              </a:rPr>
              <a:t> </a:t>
            </a:r>
            <a:r>
              <a:rPr lang="en-US" err="1">
                <a:latin typeface="Avenir Next LT Pro"/>
                <a:cs typeface="Calibri Light"/>
              </a:rPr>
              <a:t>partout</a:t>
            </a:r>
            <a:r>
              <a:rPr lang="en-US">
                <a:latin typeface="Avenir Next LT Pro"/>
                <a:cs typeface="Calibri Light"/>
              </a:rPr>
              <a:t> </a:t>
            </a:r>
          </a:p>
          <a:p>
            <a:r>
              <a:rPr lang="en-US">
                <a:latin typeface="Avenir Next LT Pro"/>
                <a:cs typeface="Calibri Light"/>
              </a:rPr>
              <a:t>Effusion de sang, </a:t>
            </a:r>
            <a:r>
              <a:rPr lang="en-US" err="1">
                <a:latin typeface="Avenir Next LT Pro"/>
                <a:cs typeface="Calibri Light"/>
              </a:rPr>
              <a:t>bataille</a:t>
            </a:r>
            <a:r>
              <a:rPr lang="en-US">
                <a:latin typeface="Avenir Next LT Pro"/>
                <a:cs typeface="Calibri Light"/>
              </a:rPr>
              <a:t> et guerre </a:t>
            </a:r>
          </a:p>
          <a:p>
            <a:r>
              <a:rPr lang="en-US" err="1">
                <a:latin typeface="Avenir Next LT Pro"/>
                <a:cs typeface="Calibri Light"/>
              </a:rPr>
              <a:t>J'espère</a:t>
            </a:r>
            <a:r>
              <a:rPr lang="en-US">
                <a:latin typeface="Avenir Next LT Pro"/>
                <a:cs typeface="Calibri Light"/>
              </a:rPr>
              <a:t> que </a:t>
            </a:r>
            <a:r>
              <a:rPr lang="en-US" err="1">
                <a:latin typeface="Avenir Next LT Pro"/>
                <a:cs typeface="Calibri Light"/>
              </a:rPr>
              <a:t>tu</a:t>
            </a:r>
            <a:r>
              <a:rPr lang="en-US">
                <a:latin typeface="Avenir Next LT Pro"/>
                <a:cs typeface="Calibri Light"/>
              </a:rPr>
              <a:t> es </a:t>
            </a:r>
            <a:r>
              <a:rPr lang="en-US" err="1">
                <a:latin typeface="Avenir Next LT Pro"/>
                <a:cs typeface="Calibri Light"/>
              </a:rPr>
              <a:t>heureux</a:t>
            </a:r>
            <a:r>
              <a:rPr lang="en-US">
                <a:latin typeface="Avenir Next LT Pro"/>
                <a:cs typeface="Calibri Light"/>
              </a:rPr>
              <a:t> </a:t>
            </a:r>
            <a:r>
              <a:rPr lang="en-US" err="1">
                <a:latin typeface="Avenir Next LT Pro"/>
                <a:cs typeface="Calibri Light"/>
              </a:rPr>
              <a:t>là</a:t>
            </a:r>
            <a:r>
              <a:rPr lang="en-US">
                <a:latin typeface="Avenir Next LT Pro"/>
                <a:cs typeface="Calibri Light"/>
              </a:rPr>
              <a:t>-bas </a:t>
            </a:r>
          </a:p>
          <a:p>
            <a:r>
              <a:rPr lang="en-US" err="1">
                <a:latin typeface="Avenir Next LT Pro"/>
                <a:cs typeface="Calibri Light"/>
              </a:rPr>
              <a:t>Tragédie</a:t>
            </a:r>
            <a:r>
              <a:rPr lang="en-US">
                <a:latin typeface="Avenir Next LT Pro"/>
                <a:cs typeface="Calibri Light"/>
              </a:rPr>
              <a:t>, je me dirige </a:t>
            </a:r>
            <a:r>
              <a:rPr lang="en-US" err="1">
                <a:latin typeface="Avenir Next LT Pro"/>
                <a:cs typeface="Calibri Light"/>
              </a:rPr>
              <a:t>vers</a:t>
            </a:r>
            <a:r>
              <a:rPr lang="en-US">
                <a:latin typeface="Avenir Next LT Pro"/>
                <a:cs typeface="Calibri Light"/>
              </a:rPr>
              <a:t> le no man’s land </a:t>
            </a:r>
          </a:p>
          <a:p>
            <a:r>
              <a:rPr lang="en-US">
                <a:latin typeface="Avenir Next LT Pro"/>
                <a:cs typeface="Calibri Light"/>
              </a:rPr>
              <a:t>Demain à </a:t>
            </a:r>
            <a:r>
              <a:rPr lang="en-US" err="1">
                <a:latin typeface="Avenir Next LT Pro"/>
                <a:cs typeface="Calibri Light"/>
              </a:rPr>
              <a:t>l'aube</a:t>
            </a:r>
            <a:r>
              <a:rPr lang="en-US">
                <a:latin typeface="Avenir Next LT Pro"/>
                <a:cs typeface="Calibri Light"/>
              </a:rPr>
              <a:t> </a:t>
            </a:r>
          </a:p>
          <a:p>
            <a:r>
              <a:rPr lang="en-US">
                <a:latin typeface="Avenir Next LT Pro"/>
                <a:cs typeface="Calibri Light"/>
              </a:rPr>
              <a:t>Il </a:t>
            </a:r>
            <a:r>
              <a:rPr lang="en-US" err="1">
                <a:latin typeface="Avenir Next LT Pro"/>
                <a:cs typeface="Calibri Light"/>
              </a:rPr>
              <a:t>est</a:t>
            </a:r>
            <a:r>
              <a:rPr lang="en-US">
                <a:latin typeface="Avenir Next LT Pro"/>
                <a:cs typeface="Calibri Light"/>
              </a:rPr>
              <a:t> peu probable </a:t>
            </a:r>
            <a:r>
              <a:rPr lang="en-US" err="1">
                <a:latin typeface="Avenir Next LT Pro"/>
                <a:cs typeface="Calibri Light"/>
              </a:rPr>
              <a:t>qu'il</a:t>
            </a:r>
            <a:r>
              <a:rPr lang="en-US">
                <a:latin typeface="Avenir Next LT Pro"/>
                <a:cs typeface="Calibri Light"/>
              </a:rPr>
              <a:t> </a:t>
            </a:r>
            <a:r>
              <a:rPr lang="en-US" err="1">
                <a:latin typeface="Avenir Next LT Pro"/>
                <a:cs typeface="Calibri Light"/>
              </a:rPr>
              <a:t>revienne</a:t>
            </a:r>
            <a:r>
              <a:rPr lang="en-US">
                <a:latin typeface="Avenir Next LT Pro"/>
                <a:cs typeface="Calibri Light"/>
              </a:rPr>
              <a:t> </a:t>
            </a:r>
          </a:p>
          <a:p>
            <a:r>
              <a:rPr lang="en-US">
                <a:latin typeface="Avenir Next LT Pro"/>
                <a:cs typeface="Calibri Light"/>
              </a:rPr>
              <a:t>Mais </a:t>
            </a:r>
            <a:r>
              <a:rPr lang="en-US" err="1">
                <a:latin typeface="Avenir Next LT Pro"/>
                <a:cs typeface="Calibri Light"/>
              </a:rPr>
              <a:t>s'il</a:t>
            </a:r>
            <a:r>
              <a:rPr lang="en-US">
                <a:latin typeface="Avenir Next LT Pro"/>
                <a:cs typeface="Calibri Light"/>
              </a:rPr>
              <a:t> </a:t>
            </a:r>
            <a:r>
              <a:rPr lang="en-US" err="1">
                <a:latin typeface="Avenir Next LT Pro"/>
                <a:cs typeface="Calibri Light"/>
              </a:rPr>
              <a:t>te</a:t>
            </a:r>
            <a:r>
              <a:rPr lang="en-US">
                <a:latin typeface="Avenir Next LT Pro"/>
                <a:cs typeface="Calibri Light"/>
              </a:rPr>
              <a:t> </a:t>
            </a:r>
            <a:r>
              <a:rPr lang="en-US" err="1">
                <a:latin typeface="Avenir Next LT Pro"/>
                <a:cs typeface="Calibri Light"/>
              </a:rPr>
              <a:t>plaît</a:t>
            </a:r>
            <a:r>
              <a:rPr lang="en-US">
                <a:latin typeface="Avenir Next LT Pro"/>
                <a:cs typeface="Calibri Light"/>
              </a:rPr>
              <a:t>, ne </a:t>
            </a:r>
            <a:r>
              <a:rPr lang="en-US" err="1">
                <a:latin typeface="Avenir Next LT Pro"/>
                <a:cs typeface="Calibri Light"/>
              </a:rPr>
              <a:t>pleure</a:t>
            </a:r>
            <a:r>
              <a:rPr lang="en-US">
                <a:latin typeface="Avenir Next LT Pro"/>
                <a:cs typeface="Calibri Light"/>
              </a:rPr>
              <a:t> pas </a:t>
            </a:r>
          </a:p>
          <a:p>
            <a:r>
              <a:rPr lang="en-US">
                <a:latin typeface="Avenir Next LT Pro"/>
                <a:cs typeface="Calibri Light"/>
              </a:rPr>
              <a:t>Je </a:t>
            </a:r>
            <a:r>
              <a:rPr lang="en-US" err="1">
                <a:latin typeface="Avenir Next LT Pro"/>
                <a:cs typeface="Calibri Light"/>
              </a:rPr>
              <a:t>mourrai</a:t>
            </a:r>
            <a:r>
              <a:rPr lang="en-US">
                <a:latin typeface="Avenir Next LT Pro"/>
                <a:cs typeface="Calibri Light"/>
              </a:rPr>
              <a:t> au service du </a:t>
            </a:r>
            <a:r>
              <a:rPr lang="en-US" err="1">
                <a:latin typeface="Avenir Next LT Pro"/>
                <a:cs typeface="Calibri Light"/>
              </a:rPr>
              <a:t>roi</a:t>
            </a:r>
            <a:r>
              <a:rPr lang="en-US">
                <a:latin typeface="Avenir Next LT Pro"/>
                <a:cs typeface="Calibri Light"/>
              </a:rPr>
              <a:t> et du pays </a:t>
            </a:r>
          </a:p>
          <a:p>
            <a:endParaRPr lang="en-US">
              <a:latin typeface="Avenir Next LT Pro"/>
            </a:endParaRPr>
          </a:p>
          <a:p>
            <a:r>
              <a:rPr lang="en-US" err="1">
                <a:latin typeface="Avenir Next LT Pro"/>
                <a:cs typeface="Calibri Light"/>
              </a:rPr>
              <a:t>Écoutez</a:t>
            </a:r>
            <a:r>
              <a:rPr lang="en-US">
                <a:latin typeface="Avenir Next LT Pro"/>
                <a:cs typeface="Calibri Light"/>
              </a:rPr>
              <a:t> le bruit des mitrailleuses </a:t>
            </a:r>
          </a:p>
          <a:p>
            <a:r>
              <a:rPr lang="en-US" err="1">
                <a:latin typeface="Avenir Next LT Pro"/>
                <a:cs typeface="Calibri Light"/>
              </a:rPr>
              <a:t>Entendez</a:t>
            </a:r>
            <a:r>
              <a:rPr lang="en-US">
                <a:latin typeface="Avenir Next LT Pro"/>
                <a:cs typeface="Calibri Light"/>
              </a:rPr>
              <a:t> </a:t>
            </a:r>
            <a:r>
              <a:rPr lang="en-US" err="1">
                <a:latin typeface="Avenir Next LT Pro"/>
                <a:cs typeface="Calibri Light"/>
              </a:rPr>
              <a:t>l'hélice</a:t>
            </a:r>
            <a:r>
              <a:rPr lang="en-US">
                <a:latin typeface="Avenir Next LT Pro"/>
                <a:cs typeface="Calibri Light"/>
              </a:rPr>
              <a:t> </a:t>
            </a:r>
            <a:r>
              <a:rPr lang="en-US" err="1">
                <a:latin typeface="Avenir Next LT Pro"/>
                <a:cs typeface="Calibri Light"/>
              </a:rPr>
              <a:t>tourner</a:t>
            </a:r>
            <a:r>
              <a:rPr lang="en-US">
                <a:latin typeface="Avenir Next LT Pro"/>
                <a:cs typeface="Calibri Light"/>
              </a:rPr>
              <a:t> </a:t>
            </a:r>
          </a:p>
          <a:p>
            <a:r>
              <a:rPr lang="en-US">
                <a:latin typeface="Avenir Next LT Pro"/>
                <a:cs typeface="Calibri Light"/>
              </a:rPr>
              <a:t>Alors que les zeppelins </a:t>
            </a:r>
            <a:r>
              <a:rPr lang="en-US" err="1">
                <a:latin typeface="Avenir Next LT Pro"/>
                <a:cs typeface="Calibri Light"/>
              </a:rPr>
              <a:t>glissent</a:t>
            </a:r>
            <a:r>
              <a:rPr lang="en-US">
                <a:latin typeface="Avenir Next LT Pro"/>
                <a:cs typeface="Calibri Light"/>
              </a:rPr>
              <a:t> sous le soleil </a:t>
            </a:r>
          </a:p>
          <a:p>
            <a:r>
              <a:rPr lang="en-US">
                <a:latin typeface="Avenir Next LT Pro"/>
                <a:cs typeface="Calibri Light"/>
              </a:rPr>
              <a:t>Alors que le monde continue son </a:t>
            </a:r>
            <a:r>
              <a:rPr lang="en-US" err="1">
                <a:latin typeface="Avenir Next LT Pro"/>
                <a:cs typeface="Calibri Light"/>
              </a:rPr>
              <a:t>péché</a:t>
            </a:r>
            <a:r>
              <a:rPr lang="en-US">
                <a:latin typeface="Avenir Next LT Pro"/>
                <a:cs typeface="Calibri Light"/>
              </a:rPr>
              <a:t> </a:t>
            </a:r>
            <a:r>
              <a:rPr lang="en-US" err="1">
                <a:latin typeface="Avenir Next LT Pro"/>
                <a:cs typeface="Calibri Light"/>
              </a:rPr>
              <a:t>régnant</a:t>
            </a:r>
            <a:r>
              <a:rPr lang="en-US">
                <a:latin typeface="Avenir Next LT Pro"/>
                <a:cs typeface="Calibri Light"/>
              </a:rPr>
              <a:t> </a:t>
            </a:r>
          </a:p>
          <a:p>
            <a:r>
              <a:rPr lang="en-US">
                <a:latin typeface="Avenir Next LT Pro"/>
                <a:cs typeface="Calibri Light"/>
              </a:rPr>
              <a:t>Les </a:t>
            </a:r>
            <a:r>
              <a:rPr lang="en-US" err="1">
                <a:latin typeface="Avenir Next LT Pro"/>
                <a:cs typeface="Calibri Light"/>
              </a:rPr>
              <a:t>lumières</a:t>
            </a:r>
            <a:r>
              <a:rPr lang="en-US">
                <a:latin typeface="Avenir Next LT Pro"/>
                <a:cs typeface="Calibri Light"/>
              </a:rPr>
              <a:t> </a:t>
            </a:r>
            <a:r>
              <a:rPr lang="en-US" err="1">
                <a:latin typeface="Avenir Next LT Pro"/>
                <a:cs typeface="Calibri Light"/>
              </a:rPr>
              <a:t>sont</a:t>
            </a:r>
            <a:r>
              <a:rPr lang="en-US">
                <a:latin typeface="Avenir Next LT Pro"/>
                <a:cs typeface="Calibri Light"/>
              </a:rPr>
              <a:t> </a:t>
            </a:r>
            <a:r>
              <a:rPr lang="en-US" err="1">
                <a:latin typeface="Avenir Next LT Pro"/>
                <a:cs typeface="Calibri Light"/>
              </a:rPr>
              <a:t>éteintes</a:t>
            </a:r>
            <a:r>
              <a:rPr lang="en-US">
                <a:latin typeface="Avenir Next LT Pro"/>
                <a:cs typeface="Calibri Light"/>
              </a:rPr>
              <a:t> </a:t>
            </a:r>
          </a:p>
          <a:p>
            <a:r>
              <a:rPr lang="en-US">
                <a:latin typeface="Avenir Next LT Pro"/>
                <a:cs typeface="Calibri Light"/>
              </a:rPr>
              <a:t>Le monde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plongé</a:t>
            </a:r>
            <a:r>
              <a:rPr lang="en-US">
                <a:latin typeface="Avenir Next LT Pro"/>
                <a:cs typeface="Calibri Light"/>
              </a:rPr>
              <a:t> dans </a:t>
            </a:r>
            <a:r>
              <a:rPr lang="en-US" err="1">
                <a:latin typeface="Avenir Next LT Pro"/>
                <a:cs typeface="Calibri Light"/>
              </a:rPr>
              <a:t>l’obscurité</a:t>
            </a:r>
            <a:r>
              <a:rPr lang="en-US">
                <a:latin typeface="Avenir Next LT Pro"/>
                <a:cs typeface="Calibri Light"/>
              </a:rPr>
              <a:t> </a:t>
            </a:r>
            <a:r>
              <a:rPr lang="en-US" err="1">
                <a:latin typeface="Avenir Next LT Pro"/>
                <a:cs typeface="Calibri Light"/>
              </a:rPr>
              <a:t>alors</a:t>
            </a:r>
            <a:r>
              <a:rPr lang="en-US">
                <a:latin typeface="Avenir Next LT Pro"/>
                <a:cs typeface="Calibri Light"/>
              </a:rPr>
              <a:t> que les bombes </a:t>
            </a:r>
            <a:r>
              <a:rPr lang="en-US" err="1">
                <a:latin typeface="Avenir Next LT Pro"/>
                <a:cs typeface="Calibri Light"/>
              </a:rPr>
              <a:t>crachent</a:t>
            </a:r>
            <a:r>
              <a:rPr lang="en-US">
                <a:latin typeface="Avenir Next LT Pro"/>
                <a:cs typeface="Calibri Light"/>
              </a:rPr>
              <a:t> </a:t>
            </a:r>
            <a:r>
              <a:rPr lang="en-US" err="1">
                <a:latin typeface="Avenir Next LT Pro"/>
                <a:cs typeface="Calibri Light"/>
              </a:rPr>
              <a:t>leur</a:t>
            </a:r>
            <a:r>
              <a:rPr lang="en-US">
                <a:latin typeface="Avenir Next LT Pro"/>
                <a:cs typeface="Calibri Light"/>
              </a:rPr>
              <a:t> éclat </a:t>
            </a:r>
            <a:r>
              <a:rPr lang="en-US" err="1">
                <a:latin typeface="Avenir Next LT Pro"/>
                <a:cs typeface="Calibri Light"/>
              </a:rPr>
              <a:t>explosif</a:t>
            </a:r>
            <a:r>
              <a:rPr lang="en-US">
                <a:latin typeface="Avenir Next LT Pro"/>
                <a:cs typeface="Calibri Light"/>
              </a:rPr>
              <a:t>. </a:t>
            </a:r>
          </a:p>
          <a:p>
            <a:endParaRPr lang="en-US">
              <a:latin typeface="Avenir Next LT Pro"/>
            </a:endParaRPr>
          </a:p>
          <a:p>
            <a:r>
              <a:rPr lang="en-US">
                <a:latin typeface="Avenir Next LT Pro"/>
                <a:cs typeface="Calibri Light"/>
              </a:rPr>
              <a:t>Tout </a:t>
            </a:r>
            <a:r>
              <a:rPr lang="en-US" err="1">
                <a:latin typeface="Avenir Next LT Pro"/>
                <a:cs typeface="Calibri Light"/>
              </a:rPr>
              <a:t>s'est</a:t>
            </a:r>
            <a:r>
              <a:rPr lang="en-US">
                <a:latin typeface="Avenir Next LT Pro"/>
                <a:cs typeface="Calibri Light"/>
              </a:rPr>
              <a:t> passé ; </a:t>
            </a:r>
            <a:r>
              <a:rPr lang="en-US" err="1">
                <a:latin typeface="Avenir Next LT Pro"/>
                <a:cs typeface="Calibri Light"/>
              </a:rPr>
              <a:t>tous</a:t>
            </a:r>
            <a:r>
              <a:rPr lang="en-US">
                <a:latin typeface="Avenir Next LT Pro"/>
                <a:cs typeface="Calibri Light"/>
              </a:rPr>
              <a:t> </a:t>
            </a:r>
            <a:r>
              <a:rPr lang="en-US" err="1">
                <a:latin typeface="Avenir Next LT Pro"/>
                <a:cs typeface="Calibri Light"/>
              </a:rPr>
              <a:t>aveugles</a:t>
            </a:r>
            <a:r>
              <a:rPr lang="en-US">
                <a:latin typeface="Avenir Next LT Pro"/>
                <a:cs typeface="Calibri Light"/>
              </a:rPr>
              <a:t>; </a:t>
            </a:r>
          </a:p>
          <a:p>
            <a:r>
              <a:rPr lang="en-US">
                <a:latin typeface="Avenir Next LT Pro"/>
                <a:cs typeface="Calibri Light"/>
              </a:rPr>
              <a:t>Se </a:t>
            </a:r>
            <a:r>
              <a:rPr lang="en-US" err="1">
                <a:latin typeface="Avenir Next LT Pro"/>
                <a:cs typeface="Calibri Light"/>
              </a:rPr>
              <a:t>battre</a:t>
            </a:r>
            <a:r>
              <a:rPr lang="en-US">
                <a:latin typeface="Avenir Next LT Pro"/>
                <a:cs typeface="Calibri Light"/>
              </a:rPr>
              <a:t> encore et encore  </a:t>
            </a:r>
          </a:p>
          <a:p>
            <a:r>
              <a:rPr lang="en-US">
                <a:latin typeface="Avenir Next LT Pro"/>
                <a:cs typeface="Calibri Light"/>
              </a:rPr>
              <a:t>Je ne </a:t>
            </a:r>
            <a:r>
              <a:rPr lang="en-US" err="1">
                <a:latin typeface="Avenir Next LT Pro"/>
                <a:cs typeface="Calibri Light"/>
              </a:rPr>
              <a:t>sais</a:t>
            </a:r>
            <a:r>
              <a:rPr lang="en-US">
                <a:latin typeface="Avenir Next LT Pro"/>
                <a:cs typeface="Calibri Light"/>
              </a:rPr>
              <a:t> pas quoi </a:t>
            </a:r>
            <a:r>
              <a:rPr lang="en-US" err="1">
                <a:latin typeface="Avenir Next LT Pro"/>
                <a:cs typeface="Calibri Light"/>
              </a:rPr>
              <a:t>trouver</a:t>
            </a:r>
            <a:r>
              <a:rPr lang="en-US">
                <a:latin typeface="Avenir Next LT Pro"/>
                <a:cs typeface="Calibri Light"/>
              </a:rPr>
              <a:t> </a:t>
            </a:r>
          </a:p>
          <a:p>
            <a:r>
              <a:rPr lang="en-US">
                <a:latin typeface="Avenir Next LT Pro"/>
                <a:cs typeface="Calibri Light"/>
              </a:rPr>
              <a:t>Les sacs à dos </a:t>
            </a:r>
            <a:r>
              <a:rPr lang="en-US" err="1">
                <a:latin typeface="Avenir Next LT Pro"/>
                <a:cs typeface="Calibri Light"/>
              </a:rPr>
              <a:t>sont</a:t>
            </a:r>
            <a:r>
              <a:rPr lang="en-US">
                <a:latin typeface="Avenir Next LT Pro"/>
                <a:cs typeface="Calibri Light"/>
              </a:rPr>
              <a:t> </a:t>
            </a:r>
            <a:r>
              <a:rPr lang="en-US" err="1">
                <a:latin typeface="Avenir Next LT Pro"/>
                <a:cs typeface="Calibri Light"/>
              </a:rPr>
              <a:t>une</a:t>
            </a:r>
            <a:r>
              <a:rPr lang="en-US">
                <a:latin typeface="Avenir Next LT Pro"/>
                <a:cs typeface="Calibri Light"/>
              </a:rPr>
              <a:t> </a:t>
            </a:r>
            <a:r>
              <a:rPr lang="en-US" err="1">
                <a:latin typeface="Avenir Next LT Pro"/>
                <a:cs typeface="Calibri Light"/>
              </a:rPr>
              <a:t>tonne</a:t>
            </a:r>
            <a:r>
              <a:rPr lang="en-US">
                <a:latin typeface="Avenir Next LT Pro"/>
                <a:cs typeface="Calibri Light"/>
              </a:rPr>
              <a:t> </a:t>
            </a:r>
          </a:p>
          <a:p>
            <a:r>
              <a:rPr lang="en-US">
                <a:latin typeface="Avenir Next LT Pro"/>
                <a:cs typeface="Calibri Light"/>
              </a:rPr>
              <a:t>Au fond se </a:t>
            </a:r>
            <a:r>
              <a:rPr lang="en-US" err="1">
                <a:latin typeface="Avenir Next LT Pro"/>
                <a:cs typeface="Calibri Light"/>
              </a:rPr>
              <a:t>trouvaient</a:t>
            </a:r>
            <a:r>
              <a:rPr lang="en-US">
                <a:latin typeface="Avenir Next LT Pro"/>
                <a:cs typeface="Calibri Light"/>
              </a:rPr>
              <a:t> des </a:t>
            </a:r>
            <a:r>
              <a:rPr lang="en-US" err="1">
                <a:latin typeface="Avenir Next LT Pro"/>
                <a:cs typeface="Calibri Light"/>
              </a:rPr>
              <a:t>poumons</a:t>
            </a:r>
            <a:r>
              <a:rPr lang="en-US">
                <a:latin typeface="Avenir Next LT Pro"/>
                <a:cs typeface="Calibri Light"/>
              </a:rPr>
              <a:t> </a:t>
            </a:r>
            <a:r>
              <a:rPr lang="en-US" err="1">
                <a:latin typeface="Avenir Next LT Pro"/>
                <a:cs typeface="Calibri Light"/>
              </a:rPr>
              <a:t>corrompus</a:t>
            </a:r>
            <a:r>
              <a:rPr lang="en-US">
                <a:latin typeface="Avenir Next LT Pro"/>
                <a:cs typeface="Calibri Light"/>
              </a:rPr>
              <a:t> par la mousse </a:t>
            </a:r>
          </a:p>
          <a:p>
            <a:r>
              <a:rPr lang="en-US">
                <a:latin typeface="Avenir Next LT Pro"/>
                <a:cs typeface="Calibri Light"/>
              </a:rPr>
              <a:t>Comme nous </a:t>
            </a:r>
            <a:r>
              <a:rPr lang="en-US" err="1">
                <a:latin typeface="Avenir Next LT Pro"/>
                <a:cs typeface="Calibri Light"/>
              </a:rPr>
              <a:t>avons</a:t>
            </a:r>
            <a:r>
              <a:rPr lang="en-US">
                <a:latin typeface="Avenir Next LT Pro"/>
                <a:cs typeface="Calibri Light"/>
              </a:rPr>
              <a:t> </a:t>
            </a:r>
            <a:r>
              <a:rPr lang="en-US" err="1">
                <a:latin typeface="Avenir Next LT Pro"/>
                <a:cs typeface="Calibri Light"/>
              </a:rPr>
              <a:t>accueilli</a:t>
            </a:r>
            <a:r>
              <a:rPr lang="en-US">
                <a:latin typeface="Avenir Next LT Pro"/>
                <a:cs typeface="Calibri Light"/>
              </a:rPr>
              <a:t> le </a:t>
            </a:r>
            <a:r>
              <a:rPr lang="en-US" err="1">
                <a:latin typeface="Avenir Next LT Pro"/>
                <a:cs typeface="Calibri Light"/>
              </a:rPr>
              <a:t>gaz</a:t>
            </a:r>
            <a:r>
              <a:rPr lang="en-US">
                <a:latin typeface="Avenir Next LT Pro"/>
                <a:cs typeface="Calibri Light"/>
              </a:rPr>
              <a:t> </a:t>
            </a:r>
          </a:p>
          <a:p>
            <a:r>
              <a:rPr lang="en-US">
                <a:latin typeface="Avenir Next LT Pro"/>
                <a:cs typeface="Calibri Light"/>
              </a:rPr>
              <a:t>nous </a:t>
            </a:r>
            <a:r>
              <a:rPr lang="en-US" err="1">
                <a:latin typeface="Avenir Next LT Pro"/>
                <a:cs typeface="Calibri Light"/>
              </a:rPr>
              <a:t>avons</a:t>
            </a:r>
            <a:r>
              <a:rPr lang="en-US">
                <a:latin typeface="Avenir Next LT Pro"/>
                <a:cs typeface="Calibri Light"/>
              </a:rPr>
              <a:t> </a:t>
            </a:r>
            <a:r>
              <a:rPr lang="en-US" err="1">
                <a:latin typeface="Avenir Next LT Pro"/>
                <a:cs typeface="Calibri Light"/>
              </a:rPr>
              <a:t>chanté</a:t>
            </a:r>
            <a:r>
              <a:rPr lang="en-US">
                <a:latin typeface="Avenir Next LT Pro"/>
                <a:cs typeface="Calibri Light"/>
              </a:rPr>
              <a:t> </a:t>
            </a:r>
            <a:r>
              <a:rPr lang="en-US" err="1">
                <a:latin typeface="Avenir Next LT Pro"/>
                <a:cs typeface="Calibri Light"/>
              </a:rPr>
              <a:t>nos</a:t>
            </a:r>
            <a:r>
              <a:rPr lang="en-US">
                <a:latin typeface="Avenir Next LT Pro"/>
                <a:cs typeface="Calibri Light"/>
              </a:rPr>
              <a:t> chansons </a:t>
            </a:r>
          </a:p>
          <a:p>
            <a:r>
              <a:rPr lang="en-US">
                <a:latin typeface="Avenir Next LT Pro"/>
                <a:cs typeface="Calibri Light"/>
              </a:rPr>
              <a:t>Et </a:t>
            </a:r>
            <a:r>
              <a:rPr lang="en-US" err="1">
                <a:latin typeface="Avenir Next LT Pro"/>
                <a:cs typeface="Calibri Light"/>
              </a:rPr>
              <a:t>mets</a:t>
            </a:r>
            <a:r>
              <a:rPr lang="en-US">
                <a:latin typeface="Avenir Next LT Pro"/>
                <a:cs typeface="Calibri Light"/>
              </a:rPr>
              <a:t> </a:t>
            </a:r>
            <a:r>
              <a:rPr lang="en-US" err="1">
                <a:latin typeface="Avenir Next LT Pro"/>
                <a:cs typeface="Calibri Light"/>
              </a:rPr>
              <a:t>notre</a:t>
            </a:r>
            <a:r>
              <a:rPr lang="en-US">
                <a:latin typeface="Avenir Next LT Pro"/>
                <a:cs typeface="Calibri Light"/>
              </a:rPr>
              <a:t> masque </a:t>
            </a:r>
          </a:p>
          <a:p>
            <a:endParaRPr lang="en-US">
              <a:latin typeface="Avenir Next LT Pro"/>
            </a:endParaRPr>
          </a:p>
          <a:p>
            <a:r>
              <a:rPr lang="en-US" err="1">
                <a:latin typeface="Avenir Next LT Pro"/>
                <a:cs typeface="Calibri Light"/>
              </a:rPr>
              <a:t>Pourtant</a:t>
            </a:r>
            <a:r>
              <a:rPr lang="en-US">
                <a:latin typeface="Avenir Next LT Pro"/>
                <a:cs typeface="Calibri Light"/>
              </a:rPr>
              <a:t>, les hommes </a:t>
            </a:r>
            <a:r>
              <a:rPr lang="en-US" err="1">
                <a:latin typeface="Avenir Next LT Pro"/>
                <a:cs typeface="Calibri Light"/>
              </a:rPr>
              <a:t>marchaient</a:t>
            </a:r>
            <a:r>
              <a:rPr lang="en-US">
                <a:latin typeface="Avenir Next LT Pro"/>
                <a:cs typeface="Calibri Light"/>
              </a:rPr>
              <a:t> </a:t>
            </a:r>
            <a:r>
              <a:rPr lang="en-US" err="1">
                <a:latin typeface="Avenir Next LT Pro"/>
                <a:cs typeface="Calibri Light"/>
              </a:rPr>
              <a:t>péniblement</a:t>
            </a:r>
            <a:r>
              <a:rPr lang="en-US">
                <a:latin typeface="Avenir Next LT Pro"/>
                <a:cs typeface="Calibri Light"/>
              </a:rPr>
              <a:t> et </a:t>
            </a:r>
            <a:r>
              <a:rPr lang="en-US" err="1">
                <a:latin typeface="Avenir Next LT Pro"/>
                <a:cs typeface="Calibri Light"/>
              </a:rPr>
              <a:t>péniblement</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plupart</a:t>
            </a:r>
            <a:r>
              <a:rPr lang="en-US">
                <a:latin typeface="Avenir Next LT Pro"/>
                <a:cs typeface="Calibri Light"/>
              </a:rPr>
              <a:t> sans bottes </a:t>
            </a:r>
          </a:p>
          <a:p>
            <a:r>
              <a:rPr lang="en-US">
                <a:latin typeface="Avenir Next LT Pro"/>
                <a:cs typeface="Calibri Light"/>
              </a:rPr>
              <a:t>Mais </a:t>
            </a:r>
            <a:r>
              <a:rPr lang="en-US" err="1">
                <a:latin typeface="Avenir Next LT Pro"/>
                <a:cs typeface="Calibri Light"/>
              </a:rPr>
              <a:t>boitait</a:t>
            </a:r>
            <a:r>
              <a:rPr lang="en-US">
                <a:latin typeface="Avenir Next LT Pro"/>
                <a:cs typeface="Calibri Light"/>
              </a:rPr>
              <a:t> à cause du sang </a:t>
            </a:r>
            <a:r>
              <a:rPr lang="en-US" err="1">
                <a:latin typeface="Avenir Next LT Pro"/>
                <a:cs typeface="Calibri Light"/>
              </a:rPr>
              <a:t>versé</a:t>
            </a:r>
            <a:r>
              <a:rPr lang="en-US">
                <a:latin typeface="Avenir Next LT Pro"/>
                <a:cs typeface="Calibri Light"/>
              </a:rPr>
              <a:t>, </a:t>
            </a:r>
            <a:r>
              <a:rPr lang="en-US" err="1">
                <a:latin typeface="Avenir Next LT Pro"/>
                <a:cs typeface="Calibri Light"/>
              </a:rPr>
              <a:t>épuisé</a:t>
            </a:r>
            <a:r>
              <a:rPr lang="en-US">
                <a:latin typeface="Avenir Next LT Pro"/>
                <a:cs typeface="Calibri Light"/>
              </a:rPr>
              <a:t> </a:t>
            </a:r>
          </a:p>
          <a:p>
            <a:r>
              <a:rPr lang="en-US">
                <a:latin typeface="Avenir Next LT Pro"/>
                <a:cs typeface="Calibri Light"/>
              </a:rPr>
              <a:t>Personne </a:t>
            </a:r>
            <a:r>
              <a:rPr lang="en-US" err="1">
                <a:latin typeface="Avenir Next LT Pro"/>
                <a:cs typeface="Calibri Light"/>
              </a:rPr>
              <a:t>n'a</a:t>
            </a:r>
            <a:r>
              <a:rPr lang="en-US">
                <a:latin typeface="Avenir Next LT Pro"/>
                <a:cs typeface="Calibri Light"/>
              </a:rPr>
              <a:t> entendu les </a:t>
            </a:r>
            <a:r>
              <a:rPr lang="en-US" err="1">
                <a:latin typeface="Avenir Next LT Pro"/>
                <a:cs typeface="Calibri Light"/>
              </a:rPr>
              <a:t>tirs</a:t>
            </a:r>
            <a:r>
              <a:rPr lang="en-US">
                <a:latin typeface="Avenir Next LT Pro"/>
                <a:cs typeface="Calibri Light"/>
              </a:rPr>
              <a:t> </a:t>
            </a:r>
            <a:r>
              <a:rPr lang="en-US" err="1">
                <a:latin typeface="Avenir Next LT Pro"/>
                <a:cs typeface="Calibri Light"/>
              </a:rPr>
              <a:t>lointains</a:t>
            </a:r>
            <a:r>
              <a:rPr lang="en-US">
                <a:latin typeface="Avenir Next LT Pro"/>
                <a:cs typeface="Calibri Light"/>
              </a:rPr>
              <a:t> </a:t>
            </a:r>
          </a:p>
          <a:p>
            <a:r>
              <a:rPr lang="en-US">
                <a:latin typeface="Avenir Next LT Pro"/>
                <a:cs typeface="Calibri Light"/>
              </a:rPr>
              <a:t>Ou la </a:t>
            </a:r>
            <a:r>
              <a:rPr lang="en-US" err="1">
                <a:latin typeface="Avenir Next LT Pro"/>
                <a:cs typeface="Calibri Light"/>
              </a:rPr>
              <a:t>pluie</a:t>
            </a:r>
            <a:r>
              <a:rPr lang="en-US">
                <a:latin typeface="Avenir Next LT Pro"/>
                <a:cs typeface="Calibri Light"/>
              </a:rPr>
              <a:t> </a:t>
            </a:r>
            <a:r>
              <a:rPr lang="en-US" err="1">
                <a:latin typeface="Avenir Next LT Pro"/>
                <a:cs typeface="Calibri Light"/>
              </a:rPr>
              <a:t>d'obus</a:t>
            </a:r>
            <a:r>
              <a:rPr lang="en-US">
                <a:latin typeface="Avenir Next LT Pro"/>
                <a:cs typeface="Calibri Light"/>
              </a:rPr>
              <a:t> à </a:t>
            </a:r>
            <a:r>
              <a:rPr lang="en-US" err="1">
                <a:latin typeface="Avenir Next LT Pro"/>
                <a:cs typeface="Calibri Light"/>
              </a:rPr>
              <a:t>gaz</a:t>
            </a:r>
            <a:r>
              <a:rPr lang="en-US">
                <a:latin typeface="Avenir Next LT Pro"/>
                <a:cs typeface="Calibri Light"/>
              </a:rPr>
              <a:t> </a:t>
            </a:r>
            <a:r>
              <a:rPr lang="en-US" err="1">
                <a:latin typeface="Avenir Next LT Pro"/>
                <a:cs typeface="Calibri Light"/>
              </a:rPr>
              <a:t>tombant</a:t>
            </a:r>
            <a:r>
              <a:rPr lang="en-US">
                <a:latin typeface="Avenir Next LT Pro"/>
                <a:cs typeface="Calibri Light"/>
              </a:rPr>
              <a:t> </a:t>
            </a:r>
            <a:r>
              <a:rPr lang="en-US" err="1">
                <a:latin typeface="Avenir Next LT Pro"/>
                <a:cs typeface="Calibri Light"/>
              </a:rPr>
              <a:t>doucement</a:t>
            </a:r>
            <a:r>
              <a:rPr lang="en-US">
                <a:latin typeface="Avenir Next LT Pro"/>
                <a:cs typeface="Calibri Light"/>
              </a:rPr>
              <a:t> </a:t>
            </a:r>
            <a:r>
              <a:rPr lang="en-US" err="1">
                <a:latin typeface="Avenir Next LT Pro"/>
                <a:cs typeface="Calibri Light"/>
              </a:rPr>
              <a:t>autour</a:t>
            </a:r>
            <a:r>
              <a:rPr lang="en-US">
                <a:latin typeface="Avenir Next LT Pro"/>
                <a:cs typeface="Calibri Light"/>
              </a:rPr>
              <a:t> </a:t>
            </a:r>
          </a:p>
          <a:p>
            <a:r>
              <a:rPr lang="en-US">
                <a:latin typeface="Avenir Next LT Pro"/>
                <a:cs typeface="Calibri Light"/>
              </a:rPr>
              <a:t>Un </a:t>
            </a:r>
            <a:r>
              <a:rPr lang="en-US" err="1">
                <a:latin typeface="Avenir Next LT Pro"/>
                <a:cs typeface="Calibri Light"/>
              </a:rPr>
              <a:t>soldat</a:t>
            </a:r>
            <a:r>
              <a:rPr lang="en-US">
                <a:latin typeface="Avenir Next LT Pro"/>
                <a:cs typeface="Calibri Light"/>
              </a:rPr>
              <a:t> tire la </a:t>
            </a:r>
            <a:r>
              <a:rPr lang="en-US" err="1">
                <a:latin typeface="Avenir Next LT Pro"/>
                <a:cs typeface="Calibri Light"/>
              </a:rPr>
              <a:t>sonnette</a:t>
            </a:r>
            <a:r>
              <a:rPr lang="en-US">
                <a:latin typeface="Avenir Next LT Pro"/>
                <a:cs typeface="Calibri Light"/>
              </a:rPr>
              <a:t> </a:t>
            </a:r>
            <a:r>
              <a:rPr lang="en-US" err="1">
                <a:latin typeface="Avenir Next LT Pro"/>
                <a:cs typeface="Calibri Light"/>
              </a:rPr>
              <a:t>d'alarme</a:t>
            </a:r>
            <a:r>
              <a:rPr lang="en-US">
                <a:latin typeface="Avenir Next LT Pro"/>
                <a:cs typeface="Calibri Light"/>
              </a:rPr>
              <a:t> </a:t>
            </a:r>
          </a:p>
          <a:p>
            <a:r>
              <a:rPr lang="en-US">
                <a:latin typeface="Avenir Next LT Pro"/>
                <a:cs typeface="Calibri Light"/>
              </a:rPr>
              <a:t>Mais les </a:t>
            </a:r>
            <a:r>
              <a:rPr lang="en-US" err="1">
                <a:latin typeface="Avenir Next LT Pro"/>
                <a:cs typeface="Calibri Light"/>
              </a:rPr>
              <a:t>obus</a:t>
            </a:r>
            <a:r>
              <a:rPr lang="en-US">
                <a:latin typeface="Avenir Next LT Pro"/>
                <a:cs typeface="Calibri Light"/>
              </a:rPr>
              <a:t> </a:t>
            </a:r>
            <a:r>
              <a:rPr lang="en-US" err="1">
                <a:latin typeface="Avenir Next LT Pro"/>
                <a:cs typeface="Calibri Light"/>
              </a:rPr>
              <a:t>avaient</a:t>
            </a:r>
            <a:r>
              <a:rPr lang="en-US">
                <a:latin typeface="Avenir Next LT Pro"/>
                <a:cs typeface="Calibri Light"/>
              </a:rPr>
              <a:t> déjà </a:t>
            </a:r>
            <a:r>
              <a:rPr lang="en-US" err="1">
                <a:latin typeface="Avenir Next LT Pro"/>
                <a:cs typeface="Calibri Light"/>
              </a:rPr>
              <a:t>atteint</a:t>
            </a:r>
            <a:r>
              <a:rPr lang="en-US">
                <a:latin typeface="Avenir Next LT Pro"/>
                <a:cs typeface="Calibri Light"/>
              </a:rPr>
              <a:t> le sol </a:t>
            </a:r>
          </a:p>
        </p:txBody>
      </p:sp>
      <p:sp>
        <p:nvSpPr>
          <p:cNvPr id="9" name="Text Placeholder 10">
            <a:extLst>
              <a:ext uri="{FF2B5EF4-FFF2-40B4-BE49-F238E27FC236}">
                <a16:creationId xmlns:a16="http://schemas.microsoft.com/office/drawing/2014/main" id="{7CD3FBBB-2E2F-94E4-B01E-E02EA32B0D31}"/>
              </a:ext>
            </a:extLst>
          </p:cNvPr>
          <p:cNvSpPr txBox="1">
            <a:spLocks/>
          </p:cNvSpPr>
          <p:nvPr/>
        </p:nvSpPr>
        <p:spPr>
          <a:xfrm>
            <a:off x="5106062" y="4681790"/>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7426303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9045E-4797-89DD-BFAF-A9327631BF31}"/>
              </a:ext>
            </a:extLst>
          </p:cNvPr>
          <p:cNvSpPr>
            <a:spLocks noGrp="1"/>
          </p:cNvSpPr>
          <p:nvPr>
            <p:ph type="body" sz="quarter" idx="10"/>
          </p:nvPr>
        </p:nvSpPr>
        <p:spPr>
          <a:xfrm>
            <a:off x="1495574" y="1365639"/>
            <a:ext cx="10296529" cy="325103"/>
          </a:xfrm>
        </p:spPr>
        <p:txBody>
          <a:bodyPr vert="horz" lIns="91440" tIns="45720" rIns="91440" bIns="45720" rtlCol="0" anchor="t">
            <a:normAutofit fontScale="85000" lnSpcReduction="20000"/>
          </a:bodyPr>
          <a:lstStyle/>
          <a:p>
            <a:r>
              <a:rPr lang="en-US">
                <a:latin typeface="Avenir Next LT Pro"/>
                <a:cs typeface="Calibri"/>
              </a:rPr>
              <a:t>Kitty Yan (Year 8)</a:t>
            </a:r>
          </a:p>
        </p:txBody>
      </p:sp>
      <p:sp>
        <p:nvSpPr>
          <p:cNvPr id="3" name="Text Placeholder 2">
            <a:extLst>
              <a:ext uri="{FF2B5EF4-FFF2-40B4-BE49-F238E27FC236}">
                <a16:creationId xmlns:a16="http://schemas.microsoft.com/office/drawing/2014/main" id="{DB3401E6-AD8D-3A7F-56CD-2218B72E3D23}"/>
              </a:ext>
            </a:extLst>
          </p:cNvPr>
          <p:cNvSpPr>
            <a:spLocks noGrp="1"/>
          </p:cNvSpPr>
          <p:nvPr>
            <p:ph type="body" sz="quarter" idx="11"/>
          </p:nvPr>
        </p:nvSpPr>
        <p:spPr>
          <a:xfrm>
            <a:off x="1495575" y="1781496"/>
            <a:ext cx="10296527" cy="260433"/>
          </a:xfrm>
        </p:spPr>
        <p:txBody>
          <a:bodyPr vert="horz" lIns="91440" tIns="45720" rIns="91440" bIns="45720" rtlCol="0" anchor="t">
            <a:normAutofit fontScale="85000" lnSpcReduction="20000"/>
          </a:bodyPr>
          <a:lstStyle/>
          <a:p>
            <a:r>
              <a:rPr lang="en-US">
                <a:latin typeface="Avenir Next LT Pro"/>
                <a:cs typeface="Calibri Light"/>
              </a:rPr>
              <a:t>All Hallows Catholic College</a:t>
            </a:r>
          </a:p>
        </p:txBody>
      </p:sp>
      <p:sp>
        <p:nvSpPr>
          <p:cNvPr id="4" name="Text Placeholder 3">
            <a:extLst>
              <a:ext uri="{FF2B5EF4-FFF2-40B4-BE49-F238E27FC236}">
                <a16:creationId xmlns:a16="http://schemas.microsoft.com/office/drawing/2014/main" id="{D46B9951-284F-64B6-8B04-A1353A6F9725}"/>
              </a:ext>
            </a:extLst>
          </p:cNvPr>
          <p:cNvSpPr>
            <a:spLocks noGrp="1"/>
          </p:cNvSpPr>
          <p:nvPr>
            <p:ph type="body" sz="quarter" idx="12"/>
          </p:nvPr>
        </p:nvSpPr>
        <p:spPr>
          <a:xfrm>
            <a:off x="1067602" y="2145794"/>
            <a:ext cx="3587335" cy="3191074"/>
          </a:xfrm>
        </p:spPr>
        <p:txBody>
          <a:bodyPr vert="horz" lIns="91440" tIns="45720" rIns="91440" bIns="45720" rtlCol="0" anchor="t">
            <a:noAutofit/>
          </a:bodyPr>
          <a:lstStyle/>
          <a:p>
            <a:r>
              <a:rPr lang="en-US" sz="1400">
                <a:latin typeface="Avenir Next LT Pro"/>
                <a:cs typeface="Calibri Light"/>
              </a:rPr>
              <a:t>I chose this poem because it is a perfect argument for why we should take care of our world.  We are all related and any damage or disruption to our planet will lead to hurt for us all.  </a:t>
            </a:r>
          </a:p>
          <a:p>
            <a:endParaRPr lang="en-US" sz="1400">
              <a:latin typeface="Avenir Next LT Pro"/>
            </a:endParaRPr>
          </a:p>
          <a:p>
            <a:r>
              <a:rPr lang="en-US" sz="1400">
                <a:latin typeface="Avenir Next LT Pro"/>
                <a:cs typeface="Calibri Light"/>
              </a:rPr>
              <a:t>This applies to everything: </a:t>
            </a:r>
          </a:p>
          <a:p>
            <a:pPr marL="171450" indent="-171450">
              <a:buFont typeface="Arial" panose="020B0604020202020204" pitchFamily="34" charset="0"/>
              <a:buChar char="•"/>
            </a:pPr>
            <a:r>
              <a:rPr lang="en-US" sz="1400">
                <a:latin typeface="Avenir Next LT Pro"/>
                <a:cs typeface="Calibri Light"/>
              </a:rPr>
              <a:t>Global Warming / Climate Change </a:t>
            </a:r>
          </a:p>
          <a:p>
            <a:pPr marL="171450" indent="-171450">
              <a:buFont typeface="Arial" panose="020B0604020202020204" pitchFamily="34" charset="0"/>
              <a:buChar char="•"/>
            </a:pPr>
            <a:r>
              <a:rPr lang="en-US" sz="1400">
                <a:latin typeface="Avenir Next LT Pro"/>
                <a:cs typeface="Calibri Light"/>
              </a:rPr>
              <a:t>Ending Racism / Getting Equality </a:t>
            </a:r>
          </a:p>
          <a:p>
            <a:pPr marL="171450" indent="-171450">
              <a:buFont typeface="Arial" panose="020B0604020202020204" pitchFamily="34" charset="0"/>
              <a:buChar char="•"/>
            </a:pPr>
            <a:r>
              <a:rPr lang="en-US" sz="1400">
                <a:latin typeface="Avenir Next LT Pro"/>
                <a:cs typeface="Calibri Light"/>
              </a:rPr>
              <a:t>Deforestation by Large Companies</a:t>
            </a:r>
          </a:p>
          <a:p>
            <a:endParaRPr lang="en-US" sz="1400">
              <a:latin typeface="Avenir Next LT Pro"/>
            </a:endParaRPr>
          </a:p>
          <a:p>
            <a:r>
              <a:rPr lang="en-US" sz="1400">
                <a:latin typeface="Avenir Next LT Pro"/>
                <a:cs typeface="Calibri Light"/>
              </a:rPr>
              <a:t>The poem was written in 430 AD and is still relevant today. </a:t>
            </a:r>
          </a:p>
        </p:txBody>
      </p:sp>
      <p:sp>
        <p:nvSpPr>
          <p:cNvPr id="6" name="Text Placeholder 5">
            <a:extLst>
              <a:ext uri="{FF2B5EF4-FFF2-40B4-BE49-F238E27FC236}">
                <a16:creationId xmlns:a16="http://schemas.microsoft.com/office/drawing/2014/main" id="{2B3FB1A2-98F1-0365-6996-EF0E069541D1}"/>
              </a:ext>
            </a:extLst>
          </p:cNvPr>
          <p:cNvSpPr>
            <a:spLocks noGrp="1"/>
          </p:cNvSpPr>
          <p:nvPr>
            <p:ph type="body" sz="quarter" idx="14"/>
          </p:nvPr>
        </p:nvSpPr>
        <p:spPr>
          <a:xfrm>
            <a:off x="5492349" y="1039448"/>
            <a:ext cx="2376486" cy="232345"/>
          </a:xfrm>
        </p:spPr>
        <p:txBody>
          <a:bodyPr>
            <a:normAutofit lnSpcReduction="10000"/>
          </a:bodyPr>
          <a:lstStyle/>
          <a:p>
            <a:r>
              <a:rPr lang="en-US" b="1"/>
              <a:t>The Poem of Seven Steps </a:t>
            </a:r>
          </a:p>
        </p:txBody>
      </p:sp>
      <p:sp>
        <p:nvSpPr>
          <p:cNvPr id="7" name="Text Placeholder 6">
            <a:extLst>
              <a:ext uri="{FF2B5EF4-FFF2-40B4-BE49-F238E27FC236}">
                <a16:creationId xmlns:a16="http://schemas.microsoft.com/office/drawing/2014/main" id="{4E7E0980-4811-B0B8-8771-1AD5C683965E}"/>
              </a:ext>
            </a:extLst>
          </p:cNvPr>
          <p:cNvSpPr>
            <a:spLocks noGrp="1"/>
          </p:cNvSpPr>
          <p:nvPr>
            <p:ph type="body" sz="quarter" idx="15"/>
          </p:nvPr>
        </p:nvSpPr>
        <p:spPr>
          <a:xfrm>
            <a:off x="5492348" y="5108711"/>
            <a:ext cx="3242217" cy="204084"/>
          </a:xfrm>
        </p:spPr>
        <p:txBody>
          <a:bodyPr>
            <a:normAutofit fontScale="85000" lnSpcReduction="10000"/>
          </a:bodyPr>
          <a:lstStyle/>
          <a:p>
            <a:r>
              <a:rPr lang="en-US"/>
              <a:t>By Cao Zhi (in Traditional Chinese)</a:t>
            </a:r>
          </a:p>
        </p:txBody>
      </p:sp>
      <p:pic>
        <p:nvPicPr>
          <p:cNvPr id="9" name="Picture 8" descr="A note with writing on it&#10;&#10;Description automatically generated">
            <a:extLst>
              <a:ext uri="{FF2B5EF4-FFF2-40B4-BE49-F238E27FC236}">
                <a16:creationId xmlns:a16="http://schemas.microsoft.com/office/drawing/2014/main" id="{970E21C7-6A81-7C19-6523-2B6A4F0D2F98}"/>
              </a:ext>
            </a:extLst>
          </p:cNvPr>
          <p:cNvPicPr>
            <a:picLocks noChangeAspect="1"/>
          </p:cNvPicPr>
          <p:nvPr/>
        </p:nvPicPr>
        <p:blipFill>
          <a:blip r:embed="rId2"/>
          <a:stretch>
            <a:fillRect/>
          </a:stretch>
        </p:blipFill>
        <p:spPr>
          <a:xfrm>
            <a:off x="5445799" y="1244897"/>
            <a:ext cx="5240188" cy="3862449"/>
          </a:xfrm>
          <a:prstGeom prst="rect">
            <a:avLst/>
          </a:prstGeom>
        </p:spPr>
      </p:pic>
    </p:spTree>
    <p:extLst>
      <p:ext uri="{BB962C8B-B14F-4D97-AF65-F5344CB8AC3E}">
        <p14:creationId xmlns:p14="http://schemas.microsoft.com/office/powerpoint/2010/main" val="6731778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D8C1FC-C554-28A3-CC84-69BB05B34712}"/>
              </a:ext>
            </a:extLst>
          </p:cNvPr>
          <p:cNvSpPr>
            <a:spLocks noGrp="1"/>
          </p:cNvSpPr>
          <p:nvPr>
            <p:ph type="body" sz="quarter" idx="10"/>
          </p:nvPr>
        </p:nvSpPr>
        <p:spPr>
          <a:xfrm>
            <a:off x="947734" y="1135994"/>
            <a:ext cx="4797865" cy="325103"/>
          </a:xfrm>
        </p:spPr>
        <p:txBody>
          <a:bodyPr vert="horz" lIns="91440" tIns="45720" rIns="91440" bIns="45720" rtlCol="0" anchor="t">
            <a:normAutofit fontScale="85000" lnSpcReduction="20000"/>
          </a:bodyPr>
          <a:lstStyle/>
          <a:p>
            <a:r>
              <a:rPr lang="en-US">
                <a:latin typeface="Avenir Next LT Pro"/>
                <a:cs typeface="Calibri"/>
              </a:rPr>
              <a:t>I am a woman from Guinea</a:t>
            </a:r>
          </a:p>
        </p:txBody>
      </p:sp>
      <p:sp>
        <p:nvSpPr>
          <p:cNvPr id="3" name="Text Placeholder 2">
            <a:extLst>
              <a:ext uri="{FF2B5EF4-FFF2-40B4-BE49-F238E27FC236}">
                <a16:creationId xmlns:a16="http://schemas.microsoft.com/office/drawing/2014/main" id="{151EA2E9-DB6F-FBDF-C3D8-22E2C99E8D30}"/>
              </a:ext>
            </a:extLst>
          </p:cNvPr>
          <p:cNvSpPr>
            <a:spLocks noGrp="1"/>
          </p:cNvSpPr>
          <p:nvPr>
            <p:ph type="body" sz="quarter" idx="11"/>
          </p:nvPr>
        </p:nvSpPr>
        <p:spPr>
          <a:xfrm>
            <a:off x="947736" y="5028198"/>
            <a:ext cx="3098747" cy="260433"/>
          </a:xfrm>
        </p:spPr>
        <p:txBody>
          <a:bodyPr vert="horz" lIns="91440" tIns="45720" rIns="91440" bIns="45720" rtlCol="0" anchor="t">
            <a:normAutofit fontScale="85000" lnSpcReduction="20000"/>
          </a:bodyPr>
          <a:lstStyle/>
          <a:p>
            <a:r>
              <a:rPr lang="en-US" b="1">
                <a:latin typeface="Avenir Next LT Pro"/>
                <a:cs typeface="Calibri Light"/>
              </a:rPr>
              <a:t>By Fatoumata Camara (Year 11</a:t>
            </a:r>
            <a:r>
              <a:rPr lang="en-US">
                <a:latin typeface="Avenir Next LT Pro"/>
                <a:cs typeface="Calibri Light"/>
              </a:rPr>
              <a:t>)</a:t>
            </a:r>
          </a:p>
        </p:txBody>
      </p:sp>
      <p:sp>
        <p:nvSpPr>
          <p:cNvPr id="4" name="Text Placeholder 3">
            <a:extLst>
              <a:ext uri="{FF2B5EF4-FFF2-40B4-BE49-F238E27FC236}">
                <a16:creationId xmlns:a16="http://schemas.microsoft.com/office/drawing/2014/main" id="{6EEE93E5-1DD8-948B-EAD1-F1E5201CB20A}"/>
              </a:ext>
            </a:extLst>
          </p:cNvPr>
          <p:cNvSpPr>
            <a:spLocks noGrp="1"/>
          </p:cNvSpPr>
          <p:nvPr>
            <p:ph type="body" sz="quarter" idx="12"/>
          </p:nvPr>
        </p:nvSpPr>
        <p:spPr>
          <a:xfrm>
            <a:off x="947735" y="1583167"/>
            <a:ext cx="3601964" cy="3139321"/>
          </a:xfrm>
        </p:spPr>
        <p:txBody>
          <a:bodyPr vert="horz" lIns="91440" tIns="45720" rIns="91440" bIns="45720" rtlCol="0" anchor="t">
            <a:spAutoFit/>
          </a:bodyPr>
          <a:lstStyle/>
          <a:p>
            <a:r>
              <a:rPr lang="en-US">
                <a:latin typeface="Avenir Next LT Pro"/>
                <a:cs typeface="Calibri Light"/>
              </a:rPr>
              <a:t>Je suis </a:t>
            </a:r>
            <a:r>
              <a:rPr lang="en-US" err="1">
                <a:latin typeface="Avenir Next LT Pro"/>
                <a:cs typeface="Calibri Light"/>
              </a:rPr>
              <a:t>une</a:t>
            </a:r>
            <a:r>
              <a:rPr lang="en-US">
                <a:latin typeface="Avenir Next LT Pro"/>
                <a:cs typeface="Calibri Light"/>
              </a:rPr>
              <a:t> femme </a:t>
            </a:r>
          </a:p>
          <a:p>
            <a:r>
              <a:rPr lang="en-US">
                <a:latin typeface="Avenir Next LT Pro"/>
                <a:cs typeface="Calibri Light"/>
              </a:rPr>
              <a:t>Oui je suis </a:t>
            </a:r>
            <a:r>
              <a:rPr lang="en-US" err="1">
                <a:latin typeface="Avenir Next LT Pro"/>
                <a:cs typeface="Calibri Light"/>
              </a:rPr>
              <a:t>une</a:t>
            </a:r>
            <a:r>
              <a:rPr lang="en-US">
                <a:latin typeface="Avenir Next LT Pro"/>
                <a:cs typeface="Calibri Light"/>
              </a:rPr>
              <a:t> femme  </a:t>
            </a:r>
          </a:p>
          <a:p>
            <a:r>
              <a:rPr lang="en-US">
                <a:latin typeface="Avenir Next LT Pro"/>
                <a:cs typeface="Calibri Light"/>
              </a:rPr>
              <a:t>Oui je suis </a:t>
            </a:r>
            <a:r>
              <a:rPr lang="en-US" err="1">
                <a:latin typeface="Avenir Next LT Pro"/>
                <a:cs typeface="Calibri Light"/>
              </a:rPr>
              <a:t>une</a:t>
            </a:r>
            <a:r>
              <a:rPr lang="en-US">
                <a:latin typeface="Avenir Next LT Pro"/>
                <a:cs typeface="Calibri Light"/>
              </a:rPr>
              <a:t> madame  </a:t>
            </a:r>
          </a:p>
          <a:p>
            <a:r>
              <a:rPr lang="en-US">
                <a:latin typeface="Avenir Next LT Pro"/>
                <a:cs typeface="Calibri Light"/>
              </a:rPr>
              <a:t>Je </a:t>
            </a:r>
            <a:r>
              <a:rPr lang="en-US" err="1">
                <a:latin typeface="Avenir Next LT Pro"/>
                <a:cs typeface="Calibri Light"/>
              </a:rPr>
              <a:t>dois</a:t>
            </a:r>
            <a:r>
              <a:rPr lang="en-US">
                <a:latin typeface="Avenir Next LT Pro"/>
                <a:cs typeface="Calibri Light"/>
              </a:rPr>
              <a:t> accepter un </a:t>
            </a:r>
            <a:r>
              <a:rPr lang="en-US" err="1">
                <a:latin typeface="Avenir Next LT Pro"/>
                <a:cs typeface="Calibri Light"/>
              </a:rPr>
              <a:t>polygame</a:t>
            </a:r>
            <a:r>
              <a:rPr lang="en-US">
                <a:latin typeface="Avenir Next LT Pro"/>
                <a:cs typeface="Calibri Light"/>
              </a:rPr>
              <a:t> et je </a:t>
            </a:r>
            <a:r>
              <a:rPr lang="en-US" err="1">
                <a:latin typeface="Avenir Next LT Pro"/>
                <a:cs typeface="Calibri Light"/>
              </a:rPr>
              <a:t>dois</a:t>
            </a:r>
            <a:r>
              <a:rPr lang="en-US">
                <a:latin typeface="Avenir Next LT Pro"/>
                <a:cs typeface="Calibri Light"/>
              </a:rPr>
              <a:t> pas faire </a:t>
            </a:r>
            <a:r>
              <a:rPr lang="en-US" err="1">
                <a:latin typeface="Avenir Next LT Pro"/>
                <a:cs typeface="Calibri Light"/>
              </a:rPr>
              <a:t>d’amalgame</a:t>
            </a:r>
            <a:r>
              <a:rPr lang="en-US">
                <a:latin typeface="Avenir Next LT Pro"/>
                <a:cs typeface="Calibri Light"/>
              </a:rPr>
              <a:t> </a:t>
            </a:r>
          </a:p>
          <a:p>
            <a:r>
              <a:rPr lang="en-US">
                <a:latin typeface="Avenir Next LT Pro"/>
                <a:cs typeface="Calibri Light"/>
              </a:rPr>
              <a:t>Ma </a:t>
            </a:r>
            <a:r>
              <a:rPr lang="en-US" err="1">
                <a:latin typeface="Avenir Next LT Pro"/>
                <a:cs typeface="Calibri Light"/>
              </a:rPr>
              <a:t>maison</a:t>
            </a:r>
            <a:r>
              <a:rPr lang="en-US">
                <a:latin typeface="Avenir Next LT Pro"/>
                <a:cs typeface="Calibri Light"/>
              </a:rPr>
              <a:t> se </a:t>
            </a:r>
            <a:r>
              <a:rPr lang="en-US" err="1">
                <a:latin typeface="Avenir Next LT Pro"/>
                <a:cs typeface="Calibri Light"/>
              </a:rPr>
              <a:t>trouve</a:t>
            </a:r>
            <a:r>
              <a:rPr lang="en-US">
                <a:latin typeface="Avenir Next LT Pro"/>
                <a:cs typeface="Calibri Light"/>
              </a:rPr>
              <a:t> dans la cuisine </a:t>
            </a:r>
          </a:p>
          <a:p>
            <a:r>
              <a:rPr lang="en-US" err="1">
                <a:latin typeface="Avenir Next LT Pro"/>
                <a:cs typeface="Calibri Light"/>
              </a:rPr>
              <a:t>J'accepte</a:t>
            </a:r>
            <a:r>
              <a:rPr lang="en-US">
                <a:latin typeface="Avenir Next LT Pro"/>
                <a:cs typeface="Calibri Light"/>
              </a:rPr>
              <a:t>  la </a:t>
            </a:r>
            <a:r>
              <a:rPr lang="en-US" err="1">
                <a:latin typeface="Avenir Next LT Pro"/>
                <a:cs typeface="Calibri Light"/>
              </a:rPr>
              <a:t>douleur</a:t>
            </a:r>
            <a:r>
              <a:rPr lang="en-US">
                <a:latin typeface="Avenir Next LT Pro"/>
                <a:cs typeface="Calibri Light"/>
              </a:rPr>
              <a:t> </a:t>
            </a:r>
            <a:r>
              <a:rPr lang="en-US" err="1">
                <a:latin typeface="Avenir Next LT Pro"/>
                <a:cs typeface="Calibri Light"/>
              </a:rPr>
              <a:t>comme</a:t>
            </a:r>
            <a:r>
              <a:rPr lang="en-US">
                <a:latin typeface="Avenir Next LT Pro"/>
                <a:cs typeface="Calibri Light"/>
              </a:rPr>
              <a:t> après </a:t>
            </a:r>
            <a:r>
              <a:rPr lang="en-US" err="1">
                <a:latin typeface="Avenir Next LT Pro"/>
                <a:cs typeface="Calibri Light"/>
              </a:rPr>
              <a:t>une</a:t>
            </a:r>
            <a:r>
              <a:rPr lang="en-US">
                <a:latin typeface="Avenir Next LT Pro"/>
                <a:cs typeface="Calibri Light"/>
              </a:rPr>
              <a:t> injection de </a:t>
            </a:r>
            <a:r>
              <a:rPr lang="en-US" err="1">
                <a:latin typeface="Avenir Next LT Pro"/>
                <a:cs typeface="Calibri Light"/>
              </a:rPr>
              <a:t>lidocaïne</a:t>
            </a:r>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fabrique</a:t>
            </a:r>
            <a:r>
              <a:rPr lang="en-US">
                <a:latin typeface="Avenir Next LT Pro"/>
                <a:cs typeface="Calibri Light"/>
              </a:rPr>
              <a:t> des </a:t>
            </a:r>
            <a:r>
              <a:rPr lang="en-US" err="1">
                <a:latin typeface="Avenir Next LT Pro"/>
                <a:cs typeface="Calibri Light"/>
              </a:rPr>
              <a:t>bébés</a:t>
            </a:r>
            <a:r>
              <a:rPr lang="en-US">
                <a:latin typeface="Avenir Next LT Pro"/>
                <a:cs typeface="Calibri Light"/>
              </a:rPr>
              <a:t> </a:t>
            </a:r>
            <a:r>
              <a:rPr lang="en-US" err="1">
                <a:latin typeface="Avenir Next LT Pro"/>
                <a:cs typeface="Calibri Light"/>
              </a:rPr>
              <a:t>comme</a:t>
            </a:r>
            <a:r>
              <a:rPr lang="en-US">
                <a:latin typeface="Avenir Next LT Pro"/>
                <a:cs typeface="Calibri Light"/>
              </a:rPr>
              <a:t> </a:t>
            </a:r>
            <a:r>
              <a:rPr lang="en-US" err="1">
                <a:latin typeface="Avenir Next LT Pro"/>
                <a:cs typeface="Calibri Light"/>
              </a:rPr>
              <a:t>une</a:t>
            </a:r>
            <a:r>
              <a:rPr lang="en-US">
                <a:latin typeface="Avenir Next LT Pro"/>
                <a:cs typeface="Calibri Light"/>
              </a:rPr>
              <a:t> </a:t>
            </a:r>
            <a:r>
              <a:rPr lang="en-US" err="1">
                <a:latin typeface="Avenir Next LT Pro"/>
                <a:cs typeface="Calibri Light"/>
              </a:rPr>
              <a:t>usine</a:t>
            </a:r>
            <a:r>
              <a:rPr lang="en-US">
                <a:latin typeface="Avenir Next LT Pro"/>
                <a:cs typeface="Calibri Light"/>
              </a:rPr>
              <a:t>  </a:t>
            </a:r>
          </a:p>
          <a:p>
            <a:r>
              <a:rPr lang="en-US" err="1">
                <a:latin typeface="Avenir Next LT Pro"/>
                <a:cs typeface="Calibri Light"/>
              </a:rPr>
              <a:t>J'ai</a:t>
            </a:r>
            <a:r>
              <a:rPr lang="en-US">
                <a:latin typeface="Avenir Next LT Pro"/>
                <a:cs typeface="Calibri Light"/>
              </a:rPr>
              <a:t> </a:t>
            </a:r>
            <a:r>
              <a:rPr lang="en-US" err="1">
                <a:latin typeface="Avenir Next LT Pro"/>
                <a:cs typeface="Calibri Light"/>
              </a:rPr>
              <a:t>ete</a:t>
            </a:r>
            <a:r>
              <a:rPr lang="en-US">
                <a:latin typeface="Avenir Next LT Pro"/>
                <a:cs typeface="Calibri Light"/>
              </a:rPr>
              <a:t> </a:t>
            </a:r>
            <a:r>
              <a:rPr lang="en-US" err="1">
                <a:latin typeface="Avenir Next LT Pro"/>
                <a:cs typeface="Calibri Light"/>
              </a:rPr>
              <a:t>exciser</a:t>
            </a:r>
            <a:r>
              <a:rPr lang="en-US">
                <a:latin typeface="Avenir Next LT Pro"/>
                <a:cs typeface="Calibri Light"/>
              </a:rPr>
              <a:t>  </a:t>
            </a:r>
          </a:p>
          <a:p>
            <a:r>
              <a:rPr lang="en-US">
                <a:latin typeface="Avenir Next LT Pro"/>
                <a:cs typeface="Calibri Light"/>
              </a:rPr>
              <a:t>Pour ne pas </a:t>
            </a:r>
            <a:r>
              <a:rPr lang="en-US" err="1">
                <a:latin typeface="Avenir Next LT Pro"/>
                <a:cs typeface="Calibri Light"/>
              </a:rPr>
              <a:t>être</a:t>
            </a:r>
            <a:r>
              <a:rPr lang="en-US">
                <a:latin typeface="Avenir Next LT Pro"/>
                <a:cs typeface="Calibri Light"/>
              </a:rPr>
              <a:t> exciter  </a:t>
            </a:r>
          </a:p>
          <a:p>
            <a:r>
              <a:rPr lang="en-US">
                <a:latin typeface="Avenir Next LT Pro"/>
                <a:cs typeface="Calibri Light"/>
              </a:rPr>
              <a:t>Je </a:t>
            </a:r>
            <a:r>
              <a:rPr lang="en-US" err="1">
                <a:latin typeface="Avenir Next LT Pro"/>
                <a:cs typeface="Calibri Light"/>
              </a:rPr>
              <a:t>dois</a:t>
            </a:r>
            <a:r>
              <a:rPr lang="en-US">
                <a:latin typeface="Avenir Next LT Pro"/>
                <a:cs typeface="Calibri Light"/>
              </a:rPr>
              <a:t> </a:t>
            </a:r>
            <a:r>
              <a:rPr lang="en-US" err="1">
                <a:latin typeface="Avenir Next LT Pro"/>
                <a:cs typeface="Calibri Light"/>
              </a:rPr>
              <a:t>toujours</a:t>
            </a:r>
            <a:r>
              <a:rPr lang="en-US">
                <a:latin typeface="Avenir Next LT Pro"/>
                <a:cs typeface="Calibri Light"/>
              </a:rPr>
              <a:t> </a:t>
            </a:r>
            <a:r>
              <a:rPr lang="en-US" err="1">
                <a:latin typeface="Avenir Next LT Pro"/>
                <a:cs typeface="Calibri Light"/>
              </a:rPr>
              <a:t>être</a:t>
            </a:r>
            <a:r>
              <a:rPr lang="en-US">
                <a:latin typeface="Avenir Next LT Pro"/>
                <a:cs typeface="Calibri Light"/>
              </a:rPr>
              <a:t> </a:t>
            </a:r>
            <a:r>
              <a:rPr lang="en-US" err="1">
                <a:latin typeface="Avenir Next LT Pro"/>
                <a:cs typeface="Calibri Light"/>
              </a:rPr>
              <a:t>parfaite</a:t>
            </a:r>
            <a:r>
              <a:rPr lang="en-US">
                <a:latin typeface="Avenir Next LT Pro"/>
                <a:cs typeface="Calibri Light"/>
              </a:rPr>
              <a:t> </a:t>
            </a:r>
            <a:r>
              <a:rPr lang="en-US" err="1">
                <a:latin typeface="Avenir Next LT Pro"/>
                <a:cs typeface="Calibri Light"/>
              </a:rPr>
              <a:t>même</a:t>
            </a:r>
            <a:r>
              <a:rPr lang="en-US">
                <a:latin typeface="Avenir Next LT Pro"/>
                <a:cs typeface="Calibri Light"/>
              </a:rPr>
              <a:t> </a:t>
            </a:r>
            <a:r>
              <a:rPr lang="en-US" err="1">
                <a:latin typeface="Avenir Next LT Pro"/>
                <a:cs typeface="Calibri Light"/>
              </a:rPr>
              <a:t>épuisé</a:t>
            </a:r>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dois</a:t>
            </a:r>
            <a:r>
              <a:rPr lang="en-US">
                <a:latin typeface="Avenir Next LT Pro"/>
                <a:cs typeface="Calibri Light"/>
              </a:rPr>
              <a:t> </a:t>
            </a:r>
            <a:r>
              <a:rPr lang="en-US" err="1">
                <a:latin typeface="Avenir Next LT Pro"/>
                <a:cs typeface="Calibri Light"/>
              </a:rPr>
              <a:t>être</a:t>
            </a:r>
            <a:r>
              <a:rPr lang="en-US">
                <a:latin typeface="Avenir Next LT Pro"/>
                <a:cs typeface="Calibri Light"/>
              </a:rPr>
              <a:t> </a:t>
            </a:r>
            <a:r>
              <a:rPr lang="en-US" err="1">
                <a:latin typeface="Avenir Next LT Pro"/>
                <a:cs typeface="Calibri Light"/>
              </a:rPr>
              <a:t>parfaite</a:t>
            </a:r>
            <a:r>
              <a:rPr lang="en-US">
                <a:latin typeface="Avenir Next LT Pro"/>
                <a:cs typeface="Calibri Light"/>
              </a:rPr>
              <a:t>  </a:t>
            </a:r>
          </a:p>
          <a:p>
            <a:r>
              <a:rPr lang="en-US" err="1">
                <a:latin typeface="Avenir Next LT Pro"/>
                <a:cs typeface="Calibri Light"/>
              </a:rPr>
              <a:t>Même</a:t>
            </a:r>
            <a:r>
              <a:rPr lang="en-US">
                <a:latin typeface="Avenir Next LT Pro"/>
                <a:cs typeface="Calibri Light"/>
              </a:rPr>
              <a:t> sans </a:t>
            </a:r>
            <a:r>
              <a:rPr lang="en-US" err="1">
                <a:latin typeface="Avenir Next LT Pro"/>
                <a:cs typeface="Calibri Light"/>
              </a:rPr>
              <a:t>être</a:t>
            </a:r>
            <a:r>
              <a:rPr lang="en-US">
                <a:latin typeface="Avenir Next LT Pro"/>
                <a:cs typeface="Calibri Light"/>
              </a:rPr>
              <a:t> </a:t>
            </a:r>
            <a:r>
              <a:rPr lang="en-US" err="1">
                <a:latin typeface="Avenir Next LT Pro"/>
                <a:cs typeface="Calibri Light"/>
              </a:rPr>
              <a:t>contrefaite</a:t>
            </a:r>
            <a:r>
              <a:rPr lang="en-US">
                <a:latin typeface="Avenir Next LT Pro"/>
                <a:cs typeface="Calibri Light"/>
              </a:rPr>
              <a:t>  </a:t>
            </a:r>
          </a:p>
          <a:p>
            <a:r>
              <a:rPr lang="en-US">
                <a:latin typeface="Avenir Next LT Pro"/>
                <a:cs typeface="Calibri Light"/>
              </a:rPr>
              <a:t>Je </a:t>
            </a:r>
            <a:r>
              <a:rPr lang="en-US" err="1">
                <a:latin typeface="Avenir Next LT Pro"/>
                <a:cs typeface="Calibri Light"/>
              </a:rPr>
              <a:t>dois</a:t>
            </a:r>
            <a:r>
              <a:rPr lang="en-US">
                <a:latin typeface="Avenir Next LT Pro"/>
                <a:cs typeface="Calibri Light"/>
              </a:rPr>
              <a:t> faire de longues études  </a:t>
            </a:r>
          </a:p>
          <a:p>
            <a:r>
              <a:rPr lang="en-US">
                <a:latin typeface="Avenir Next LT Pro"/>
                <a:cs typeface="Calibri Light"/>
              </a:rPr>
              <a:t>Pour ne pas </a:t>
            </a:r>
            <a:r>
              <a:rPr lang="en-US" err="1">
                <a:latin typeface="Avenir Next LT Pro"/>
                <a:cs typeface="Calibri Light"/>
              </a:rPr>
              <a:t>finir</a:t>
            </a:r>
            <a:r>
              <a:rPr lang="en-US">
                <a:latin typeface="Avenir Next LT Pro"/>
                <a:cs typeface="Calibri Light"/>
              </a:rPr>
              <a:t> par </a:t>
            </a:r>
            <a:r>
              <a:rPr lang="en-US" err="1">
                <a:latin typeface="Avenir Next LT Pro"/>
                <a:cs typeface="Calibri Light"/>
              </a:rPr>
              <a:t>être</a:t>
            </a:r>
            <a:r>
              <a:rPr lang="en-US">
                <a:latin typeface="Avenir Next LT Pro"/>
                <a:cs typeface="Calibri Light"/>
              </a:rPr>
              <a:t> </a:t>
            </a:r>
            <a:r>
              <a:rPr lang="en-US" err="1">
                <a:latin typeface="Avenir Next LT Pro"/>
                <a:cs typeface="Calibri Light"/>
              </a:rPr>
              <a:t>sa</a:t>
            </a:r>
            <a:r>
              <a:rPr lang="en-US">
                <a:latin typeface="Avenir Next LT Pro"/>
                <a:cs typeface="Calibri Light"/>
              </a:rPr>
              <a:t> </a:t>
            </a:r>
            <a:r>
              <a:rPr lang="en-US" err="1">
                <a:latin typeface="Avenir Next LT Pro"/>
                <a:cs typeface="Calibri Light"/>
              </a:rPr>
              <a:t>maigritude</a:t>
            </a:r>
            <a:r>
              <a:rPr lang="en-US">
                <a:latin typeface="Avenir Next LT Pro"/>
                <a:cs typeface="Calibri Light"/>
              </a:rPr>
              <a:t> ordure  </a:t>
            </a:r>
          </a:p>
          <a:p>
            <a:r>
              <a:rPr lang="en-US">
                <a:latin typeface="Avenir Next LT Pro"/>
                <a:cs typeface="Calibri Light"/>
              </a:rPr>
              <a:t>Sans jamais </a:t>
            </a:r>
            <a:r>
              <a:rPr lang="en-US" err="1">
                <a:latin typeface="Avenir Next LT Pro"/>
                <a:cs typeface="Calibri Light"/>
              </a:rPr>
              <a:t>recevoir</a:t>
            </a:r>
            <a:r>
              <a:rPr lang="en-US">
                <a:latin typeface="Avenir Next LT Pro"/>
                <a:cs typeface="Calibri Light"/>
              </a:rPr>
              <a:t> </a:t>
            </a:r>
            <a:r>
              <a:rPr lang="en-US" err="1">
                <a:latin typeface="Avenir Next LT Pro"/>
                <a:cs typeface="Calibri Light"/>
              </a:rPr>
              <a:t>sa</a:t>
            </a:r>
            <a:r>
              <a:rPr lang="en-US">
                <a:latin typeface="Avenir Next LT Pro"/>
                <a:cs typeface="Calibri Light"/>
              </a:rPr>
              <a:t> reconnaissance  </a:t>
            </a:r>
          </a:p>
          <a:p>
            <a:r>
              <a:rPr lang="en-US">
                <a:latin typeface="Avenir Next LT Pro"/>
                <a:cs typeface="Calibri Light"/>
              </a:rPr>
              <a:t>Je </a:t>
            </a:r>
            <a:r>
              <a:rPr lang="en-US" err="1">
                <a:latin typeface="Avenir Next LT Pro"/>
                <a:cs typeface="Calibri Light"/>
              </a:rPr>
              <a:t>dois</a:t>
            </a:r>
            <a:r>
              <a:rPr lang="en-US">
                <a:latin typeface="Avenir Next LT Pro"/>
                <a:cs typeface="Calibri Light"/>
              </a:rPr>
              <a:t> me </a:t>
            </a:r>
            <a:r>
              <a:rPr lang="en-US" err="1">
                <a:latin typeface="Avenir Next LT Pro"/>
                <a:cs typeface="Calibri Light"/>
              </a:rPr>
              <a:t>taire</a:t>
            </a:r>
            <a:r>
              <a:rPr lang="en-US">
                <a:latin typeface="Avenir Next LT Pro"/>
                <a:cs typeface="Calibri Light"/>
              </a:rPr>
              <a:t> et accepter son adolescence </a:t>
            </a:r>
          </a:p>
        </p:txBody>
      </p:sp>
      <p:sp>
        <p:nvSpPr>
          <p:cNvPr id="6" name="Text Placeholder 5">
            <a:extLst>
              <a:ext uri="{FF2B5EF4-FFF2-40B4-BE49-F238E27FC236}">
                <a16:creationId xmlns:a16="http://schemas.microsoft.com/office/drawing/2014/main" id="{9638B775-C5E5-92E9-B0CD-62160AB7DF25}"/>
              </a:ext>
            </a:extLst>
          </p:cNvPr>
          <p:cNvSpPr>
            <a:spLocks noGrp="1"/>
          </p:cNvSpPr>
          <p:nvPr>
            <p:ph type="body" sz="quarter" idx="14"/>
          </p:nvPr>
        </p:nvSpPr>
        <p:spPr>
          <a:xfrm>
            <a:off x="947734" y="5288631"/>
            <a:ext cx="3098748" cy="578069"/>
          </a:xfrm>
        </p:spPr>
        <p:txBody>
          <a:bodyPr vert="horz" lIns="91440" tIns="45720" rIns="91440" bIns="45720" rtlCol="0" anchor="t">
            <a:normAutofit lnSpcReduction="10000"/>
          </a:bodyPr>
          <a:lstStyle/>
          <a:p>
            <a:r>
              <a:rPr lang="en-US">
                <a:latin typeface="Avenir Next LT Pro"/>
                <a:cs typeface="Calibri Light"/>
              </a:rPr>
              <a:t>Dean Trust Ardwick </a:t>
            </a:r>
          </a:p>
          <a:p>
            <a:endParaRPr lang="en-US">
              <a:latin typeface="Avenir Next LT Pro"/>
            </a:endParaRPr>
          </a:p>
          <a:p>
            <a:r>
              <a:rPr lang="en-US" b="1">
                <a:latin typeface="Avenir Next LT Pro"/>
                <a:cs typeface="Calibri Light"/>
              </a:rPr>
              <a:t>French</a:t>
            </a:r>
          </a:p>
        </p:txBody>
      </p:sp>
      <p:pic>
        <p:nvPicPr>
          <p:cNvPr id="1028" name="Picture 4">
            <a:extLst>
              <a:ext uri="{FF2B5EF4-FFF2-40B4-BE49-F238E27FC236}">
                <a16:creationId xmlns:a16="http://schemas.microsoft.com/office/drawing/2014/main" id="{0E27DBFB-D2F8-3C89-8716-6E0143699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937" y="1038388"/>
            <a:ext cx="3438326" cy="2586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564C2AE-D105-2098-D1CD-360757DA5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53" y="2598527"/>
            <a:ext cx="2696482" cy="348956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2">
            <a:extLst>
              <a:ext uri="{FF2B5EF4-FFF2-40B4-BE49-F238E27FC236}">
                <a16:creationId xmlns:a16="http://schemas.microsoft.com/office/drawing/2014/main" id="{3062E4D2-BC14-F8B1-8A48-12215EA6B167}"/>
              </a:ext>
            </a:extLst>
          </p:cNvPr>
          <p:cNvSpPr txBox="1">
            <a:spLocks/>
          </p:cNvSpPr>
          <p:nvPr/>
        </p:nvSpPr>
        <p:spPr>
          <a:xfrm>
            <a:off x="5131353" y="1580866"/>
            <a:ext cx="2696482" cy="769441"/>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This is a wonderful poem that does not mince words or try to sugarcoat female oppression. It conveys the blunt, brutal truth.</a:t>
            </a:r>
          </a:p>
        </p:txBody>
      </p:sp>
      <p:sp>
        <p:nvSpPr>
          <p:cNvPr id="9" name="Text Placeholder 10">
            <a:extLst>
              <a:ext uri="{FF2B5EF4-FFF2-40B4-BE49-F238E27FC236}">
                <a16:creationId xmlns:a16="http://schemas.microsoft.com/office/drawing/2014/main" id="{68A539D8-E50A-AC3C-5113-B51F9EBAE5F8}"/>
              </a:ext>
            </a:extLst>
          </p:cNvPr>
          <p:cNvSpPr>
            <a:spLocks noGrp="1"/>
          </p:cNvSpPr>
          <p:nvPr>
            <p:ph type="body" sz="quarter" idx="17" hasCustomPrompt="1"/>
          </p:nvPr>
        </p:nvSpPr>
        <p:spPr>
          <a:xfrm>
            <a:off x="5131354" y="1332646"/>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80542522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52E54-5597-28B5-1915-2F7AFD0D98C0}"/>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Soy mas que sola </a:t>
            </a:r>
            <a:r>
              <a:rPr lang="en-US" err="1">
                <a:latin typeface="Avenir Next LT Pro"/>
                <a:cs typeface="Calibri"/>
              </a:rPr>
              <a:t>yo</a:t>
            </a:r>
            <a:r>
              <a:rPr lang="en-US">
                <a:latin typeface="Avenir Next LT Pro"/>
                <a:ea typeface="Calibri"/>
                <a:cs typeface="Calibri"/>
              </a:rPr>
              <a:t> </a:t>
            </a:r>
          </a:p>
        </p:txBody>
      </p:sp>
      <p:sp>
        <p:nvSpPr>
          <p:cNvPr id="3" name="Text Placeholder 2">
            <a:extLst>
              <a:ext uri="{FF2B5EF4-FFF2-40B4-BE49-F238E27FC236}">
                <a16:creationId xmlns:a16="http://schemas.microsoft.com/office/drawing/2014/main" id="{DF5ECCCC-7376-5EDB-CB2E-20F4F260176E}"/>
              </a:ext>
            </a:extLst>
          </p:cNvPr>
          <p:cNvSpPr>
            <a:spLocks noGrp="1"/>
          </p:cNvSpPr>
          <p:nvPr>
            <p:ph type="body" sz="quarter" idx="11"/>
          </p:nvPr>
        </p:nvSpPr>
        <p:spPr>
          <a:xfrm>
            <a:off x="4959928" y="1374575"/>
            <a:ext cx="3098747" cy="260433"/>
          </a:xfrm>
        </p:spPr>
        <p:txBody>
          <a:bodyPr vert="horz" lIns="91440" tIns="45720" rIns="91440" bIns="45720" rtlCol="0" anchor="t">
            <a:normAutofit fontScale="85000" lnSpcReduction="20000"/>
          </a:bodyPr>
          <a:lstStyle/>
          <a:p>
            <a:r>
              <a:rPr lang="en-US" b="1">
                <a:latin typeface="Avenir Next LT Pro"/>
                <a:cs typeface="Calibri Light"/>
              </a:rPr>
              <a:t>By Lilly Hannon (Year 7</a:t>
            </a:r>
            <a:r>
              <a:rPr lang="en-US">
                <a:latin typeface="Avenir Next LT Pro"/>
                <a:cs typeface="Calibri Light"/>
              </a:rPr>
              <a:t>)</a:t>
            </a:r>
          </a:p>
        </p:txBody>
      </p:sp>
      <p:sp>
        <p:nvSpPr>
          <p:cNvPr id="6" name="Text Placeholder 5">
            <a:extLst>
              <a:ext uri="{FF2B5EF4-FFF2-40B4-BE49-F238E27FC236}">
                <a16:creationId xmlns:a16="http://schemas.microsoft.com/office/drawing/2014/main" id="{8B032F4B-D108-60E1-A9AE-7B2EAB92DAB9}"/>
              </a:ext>
            </a:extLst>
          </p:cNvPr>
          <p:cNvSpPr>
            <a:spLocks noGrp="1"/>
          </p:cNvSpPr>
          <p:nvPr>
            <p:ph type="body" sz="quarter" idx="14"/>
          </p:nvPr>
        </p:nvSpPr>
        <p:spPr>
          <a:xfrm>
            <a:off x="4959926" y="1635008"/>
            <a:ext cx="3098748" cy="578069"/>
          </a:xfrm>
        </p:spPr>
        <p:txBody>
          <a:bodyPr vert="horz" lIns="91440" tIns="45720" rIns="91440" bIns="45720" rtlCol="0" anchor="t">
            <a:normAutofit lnSpcReduction="10000"/>
          </a:bodyPr>
          <a:lstStyle/>
          <a:p>
            <a:r>
              <a:rPr lang="en-US">
                <a:latin typeface="Avenir Next LT Pro"/>
                <a:cs typeface="Calibri Light"/>
              </a:rPr>
              <a:t>Didsbury High School</a:t>
            </a:r>
          </a:p>
          <a:p>
            <a:endParaRPr lang="en-US">
              <a:latin typeface="Avenir Next LT Pro"/>
            </a:endParaRPr>
          </a:p>
          <a:p>
            <a:r>
              <a:rPr lang="en-US" b="1">
                <a:latin typeface="Avenir Next LT Pro"/>
                <a:cs typeface="Calibri Light"/>
              </a:rPr>
              <a:t>Spanish</a:t>
            </a:r>
          </a:p>
        </p:txBody>
      </p:sp>
      <p:pic>
        <p:nvPicPr>
          <p:cNvPr id="9" name="Picture 8">
            <a:extLst>
              <a:ext uri="{FF2B5EF4-FFF2-40B4-BE49-F238E27FC236}">
                <a16:creationId xmlns:a16="http://schemas.microsoft.com/office/drawing/2014/main" id="{E52C7DF3-3B61-DC7D-1A7F-5550D74C5A31}"/>
              </a:ext>
            </a:extLst>
          </p:cNvPr>
          <p:cNvPicPr>
            <a:picLocks noChangeAspect="1"/>
          </p:cNvPicPr>
          <p:nvPr/>
        </p:nvPicPr>
        <p:blipFill rotWithShape="1">
          <a:blip r:embed="rId2"/>
          <a:srcRect l="8046" t="11456"/>
          <a:stretch/>
        </p:blipFill>
        <p:spPr>
          <a:xfrm rot="16200000">
            <a:off x="141260" y="2164805"/>
            <a:ext cx="5047646" cy="3434697"/>
          </a:xfrm>
          <a:prstGeom prst="rect">
            <a:avLst/>
          </a:prstGeom>
        </p:spPr>
      </p:pic>
      <p:sp>
        <p:nvSpPr>
          <p:cNvPr id="8" name="Text Placeholder 12">
            <a:extLst>
              <a:ext uri="{FF2B5EF4-FFF2-40B4-BE49-F238E27FC236}">
                <a16:creationId xmlns:a16="http://schemas.microsoft.com/office/drawing/2014/main" id="{7B223D7E-B087-AC90-97F7-A2C3D145D90D}"/>
              </a:ext>
            </a:extLst>
          </p:cNvPr>
          <p:cNvSpPr txBox="1">
            <a:spLocks/>
          </p:cNvSpPr>
          <p:nvPr/>
        </p:nvSpPr>
        <p:spPr>
          <a:xfrm>
            <a:off x="4954430" y="4100466"/>
            <a:ext cx="2477277"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short and deceptively simple poem about all the people we are to the people in our lives.</a:t>
            </a:r>
          </a:p>
        </p:txBody>
      </p:sp>
      <p:sp>
        <p:nvSpPr>
          <p:cNvPr id="10" name="Text Placeholder 10">
            <a:extLst>
              <a:ext uri="{FF2B5EF4-FFF2-40B4-BE49-F238E27FC236}">
                <a16:creationId xmlns:a16="http://schemas.microsoft.com/office/drawing/2014/main" id="{56E19DA9-0971-DA22-7770-371B80180D24}"/>
              </a:ext>
            </a:extLst>
          </p:cNvPr>
          <p:cNvSpPr>
            <a:spLocks noGrp="1"/>
          </p:cNvSpPr>
          <p:nvPr>
            <p:ph type="body" sz="quarter" idx="17" hasCustomPrompt="1"/>
          </p:nvPr>
        </p:nvSpPr>
        <p:spPr>
          <a:xfrm>
            <a:off x="4954431" y="3852246"/>
            <a:ext cx="2477277"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16258167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457DD5-7B29-29B0-454D-E7FC124F4721}"/>
              </a:ext>
            </a:extLst>
          </p:cNvPr>
          <p:cNvSpPr>
            <a:spLocks noGrp="1"/>
          </p:cNvSpPr>
          <p:nvPr>
            <p:ph type="body" sz="quarter" idx="10"/>
          </p:nvPr>
        </p:nvSpPr>
        <p:spPr>
          <a:xfrm>
            <a:off x="947735" y="1010734"/>
            <a:ext cx="3098748" cy="325103"/>
          </a:xfrm>
        </p:spPr>
        <p:txBody>
          <a:bodyPr vert="horz" lIns="91440" tIns="45720" rIns="91440" bIns="45720" rtlCol="0" anchor="t">
            <a:normAutofit fontScale="85000" lnSpcReduction="20000"/>
          </a:bodyPr>
          <a:lstStyle/>
          <a:p>
            <a:r>
              <a:rPr lang="en-US">
                <a:latin typeface="Avenir Next LT Pro"/>
                <a:cs typeface="Calibri"/>
              </a:rPr>
              <a:t>En sombras </a:t>
            </a:r>
            <a:r>
              <a:rPr lang="en-US" err="1">
                <a:latin typeface="Avenir Next LT Pro"/>
                <a:cs typeface="Calibri"/>
              </a:rPr>
              <a:t>profundas</a:t>
            </a:r>
            <a:endParaRPr lang="en-US">
              <a:ea typeface="Calibri" panose="020F0502020204030204" pitchFamily="34" charset="0"/>
            </a:endParaRPr>
          </a:p>
        </p:txBody>
      </p:sp>
      <p:sp>
        <p:nvSpPr>
          <p:cNvPr id="3" name="Text Placeholder 2">
            <a:extLst>
              <a:ext uri="{FF2B5EF4-FFF2-40B4-BE49-F238E27FC236}">
                <a16:creationId xmlns:a16="http://schemas.microsoft.com/office/drawing/2014/main" id="{ACC5BE6D-D4B4-DA09-645D-5F2C48F72E7E}"/>
              </a:ext>
            </a:extLst>
          </p:cNvPr>
          <p:cNvSpPr>
            <a:spLocks noGrp="1"/>
          </p:cNvSpPr>
          <p:nvPr>
            <p:ph type="body" sz="quarter" idx="11"/>
          </p:nvPr>
        </p:nvSpPr>
        <p:spPr>
          <a:xfrm>
            <a:off x="4614334" y="1332646"/>
            <a:ext cx="3098747" cy="260433"/>
          </a:xfrm>
        </p:spPr>
        <p:txBody>
          <a:bodyPr vert="horz" lIns="91440" tIns="45720" rIns="91440" bIns="45720" rtlCol="0" anchor="t">
            <a:normAutofit fontScale="85000" lnSpcReduction="20000"/>
          </a:bodyPr>
          <a:lstStyle/>
          <a:p>
            <a:r>
              <a:rPr lang="en-US" b="1">
                <a:latin typeface="Avenir Next LT Pro"/>
                <a:cs typeface="Calibri Light"/>
              </a:rPr>
              <a:t>By </a:t>
            </a:r>
            <a:r>
              <a:rPr lang="en-US" b="1" err="1">
                <a:latin typeface="Avenir Next LT Pro"/>
                <a:cs typeface="Calibri Light"/>
              </a:rPr>
              <a:t>Raiyaan</a:t>
            </a:r>
            <a:r>
              <a:rPr lang="en-US" b="1">
                <a:latin typeface="Avenir Next LT Pro"/>
                <a:cs typeface="Calibri Light"/>
              </a:rPr>
              <a:t> </a:t>
            </a:r>
            <a:r>
              <a:rPr lang="en-US" b="1" err="1">
                <a:latin typeface="Avenir Next LT Pro"/>
                <a:cs typeface="Calibri Light"/>
              </a:rPr>
              <a:t>Mawlood</a:t>
            </a:r>
            <a:r>
              <a:rPr lang="en-US" b="1">
                <a:latin typeface="Avenir Next LT Pro"/>
                <a:cs typeface="Calibri Light"/>
              </a:rPr>
              <a:t> (Year 8)</a:t>
            </a:r>
            <a:endParaRPr lang="en-US">
              <a:ea typeface="Calibri Light" panose="020F0302020204030204" pitchFamily="34" charset="0"/>
            </a:endParaRPr>
          </a:p>
        </p:txBody>
      </p:sp>
      <p:sp>
        <p:nvSpPr>
          <p:cNvPr id="4" name="Text Placeholder 3">
            <a:extLst>
              <a:ext uri="{FF2B5EF4-FFF2-40B4-BE49-F238E27FC236}">
                <a16:creationId xmlns:a16="http://schemas.microsoft.com/office/drawing/2014/main" id="{505111D7-7F5F-38F3-0612-E9EE7ECEAEEF}"/>
              </a:ext>
            </a:extLst>
          </p:cNvPr>
          <p:cNvSpPr>
            <a:spLocks noGrp="1"/>
          </p:cNvSpPr>
          <p:nvPr>
            <p:ph type="body" sz="quarter" idx="12"/>
          </p:nvPr>
        </p:nvSpPr>
        <p:spPr>
          <a:xfrm>
            <a:off x="947734" y="1457906"/>
            <a:ext cx="3098749" cy="4278094"/>
          </a:xfrm>
        </p:spPr>
        <p:txBody>
          <a:bodyPr vert="horz" lIns="91440" tIns="45720" rIns="91440" bIns="45720" rtlCol="0" anchor="t">
            <a:spAutoFit/>
          </a:bodyPr>
          <a:lstStyle/>
          <a:p>
            <a:r>
              <a:rPr lang="en-US" sz="1600">
                <a:latin typeface="Avenir Next LT Pro"/>
                <a:cs typeface="Calibri Light"/>
              </a:rPr>
              <a:t>En sombras </a:t>
            </a:r>
            <a:r>
              <a:rPr lang="en-US" sz="1600" err="1">
                <a:latin typeface="Avenir Next LT Pro"/>
                <a:cs typeface="Calibri Light"/>
              </a:rPr>
              <a:t>profundas</a:t>
            </a:r>
            <a:r>
              <a:rPr lang="en-US" sz="1600">
                <a:latin typeface="Avenir Next LT Pro"/>
                <a:cs typeface="Calibri Light"/>
              </a:rPr>
              <a:t>, </a:t>
            </a:r>
          </a:p>
          <a:p>
            <a:r>
              <a:rPr lang="en-US" sz="1600" err="1">
                <a:latin typeface="Avenir Next LT Pro"/>
                <a:cs typeface="Calibri Light"/>
              </a:rPr>
              <a:t>pesado</a:t>
            </a:r>
            <a:r>
              <a:rPr lang="en-US" sz="1600">
                <a:latin typeface="Avenir Next LT Pro"/>
                <a:cs typeface="Calibri Light"/>
              </a:rPr>
              <a:t> y </a:t>
            </a:r>
            <a:r>
              <a:rPr lang="en-US" sz="1600" err="1">
                <a:latin typeface="Avenir Next LT Pro"/>
                <a:cs typeface="Calibri Light"/>
              </a:rPr>
              <a:t>frío</a:t>
            </a:r>
            <a:r>
              <a:rPr lang="en-US" sz="1600">
                <a:latin typeface="Avenir Next LT Pro"/>
                <a:cs typeface="Calibri Light"/>
              </a:rPr>
              <a:t>, </a:t>
            </a:r>
          </a:p>
          <a:p>
            <a:endParaRPr lang="en-US" sz="1600">
              <a:latin typeface="Avenir Next LT Pro"/>
            </a:endParaRPr>
          </a:p>
          <a:p>
            <a:r>
              <a:rPr lang="en-US" sz="1600">
                <a:latin typeface="Avenir Next LT Pro"/>
                <a:cs typeface="Calibri Light"/>
              </a:rPr>
              <a:t>En </a:t>
            </a:r>
            <a:r>
              <a:rPr lang="en-US" sz="1600" err="1">
                <a:latin typeface="Avenir Next LT Pro"/>
                <a:cs typeface="Calibri Light"/>
              </a:rPr>
              <a:t>silencio</a:t>
            </a:r>
            <a:r>
              <a:rPr lang="en-US" sz="1600">
                <a:latin typeface="Avenir Next LT Pro"/>
                <a:cs typeface="Calibri Light"/>
              </a:rPr>
              <a:t> </a:t>
            </a:r>
            <a:r>
              <a:rPr lang="en-US" sz="1600" err="1">
                <a:latin typeface="Avenir Next LT Pro"/>
                <a:cs typeface="Calibri Light"/>
              </a:rPr>
              <a:t>lleva</a:t>
            </a:r>
            <a:r>
              <a:rPr lang="en-US" sz="1600">
                <a:latin typeface="Avenir Next LT Pro"/>
                <a:cs typeface="Calibri Light"/>
              </a:rPr>
              <a:t> carga </a:t>
            </a:r>
          </a:p>
          <a:p>
            <a:r>
              <a:rPr lang="en-US" sz="1600">
                <a:latin typeface="Avenir Next LT Pro"/>
                <a:cs typeface="Calibri Light"/>
              </a:rPr>
              <a:t>sin </a:t>
            </a:r>
            <a:r>
              <a:rPr lang="en-US" sz="1600" err="1">
                <a:latin typeface="Avenir Next LT Pro"/>
                <a:cs typeface="Calibri Light"/>
              </a:rPr>
              <a:t>brío</a:t>
            </a:r>
            <a:r>
              <a:rPr lang="en-US" sz="1600">
                <a:latin typeface="Avenir Next LT Pro"/>
                <a:cs typeface="Calibri Light"/>
              </a:rPr>
              <a:t>, </a:t>
            </a:r>
          </a:p>
          <a:p>
            <a:endParaRPr lang="en-US" sz="1600">
              <a:latin typeface="Avenir Next LT Pro"/>
            </a:endParaRPr>
          </a:p>
          <a:p>
            <a:r>
              <a:rPr lang="en-US" sz="1600">
                <a:latin typeface="Avenir Next LT Pro"/>
                <a:cs typeface="Calibri Light"/>
              </a:rPr>
              <a:t>Un </a:t>
            </a:r>
            <a:r>
              <a:rPr lang="en-US" sz="1600" err="1">
                <a:latin typeface="Avenir Next LT Pro"/>
                <a:cs typeface="Calibri Light"/>
              </a:rPr>
              <a:t>corazón</a:t>
            </a:r>
            <a:r>
              <a:rPr lang="en-US" sz="1600">
                <a:latin typeface="Avenir Next LT Pro"/>
                <a:cs typeface="Calibri Light"/>
              </a:rPr>
              <a:t> </a:t>
            </a:r>
            <a:r>
              <a:rPr lang="en-US" sz="1600" err="1">
                <a:latin typeface="Avenir Next LT Pro"/>
                <a:cs typeface="Calibri Light"/>
              </a:rPr>
              <a:t>frágil</a:t>
            </a:r>
            <a:r>
              <a:rPr lang="en-US" sz="1600">
                <a:latin typeface="Avenir Next LT Pro"/>
                <a:cs typeface="Calibri Light"/>
              </a:rPr>
              <a:t>  </a:t>
            </a:r>
          </a:p>
          <a:p>
            <a:r>
              <a:rPr lang="en-US" sz="1600">
                <a:latin typeface="Avenir Next LT Pro"/>
                <a:cs typeface="Calibri Light"/>
              </a:rPr>
              <a:t>es lo que </a:t>
            </a:r>
            <a:r>
              <a:rPr lang="en-US" sz="1600" err="1">
                <a:latin typeface="Avenir Next LT Pro"/>
                <a:cs typeface="Calibri Light"/>
              </a:rPr>
              <a:t>queda</a:t>
            </a:r>
            <a:r>
              <a:rPr lang="en-US" sz="1600">
                <a:latin typeface="Avenir Next LT Pro"/>
                <a:cs typeface="Calibri Light"/>
              </a:rPr>
              <a:t>, </a:t>
            </a:r>
          </a:p>
          <a:p>
            <a:endParaRPr lang="en-US" sz="1600">
              <a:latin typeface="Avenir Next LT Pro"/>
            </a:endParaRPr>
          </a:p>
          <a:p>
            <a:r>
              <a:rPr lang="en-US" sz="1600">
                <a:latin typeface="Avenir Next LT Pro"/>
                <a:cs typeface="Calibri Light"/>
              </a:rPr>
              <a:t>No </a:t>
            </a:r>
            <a:r>
              <a:rPr lang="en-US" sz="1600" err="1">
                <a:latin typeface="Avenir Next LT Pro"/>
                <a:cs typeface="Calibri Light"/>
              </a:rPr>
              <a:t>puede</a:t>
            </a:r>
            <a:r>
              <a:rPr lang="en-US" sz="1600">
                <a:latin typeface="Avenir Next LT Pro"/>
                <a:cs typeface="Calibri Light"/>
              </a:rPr>
              <a:t> </a:t>
            </a:r>
            <a:r>
              <a:rPr lang="en-US" sz="1600" err="1">
                <a:latin typeface="Avenir Next LT Pro"/>
                <a:cs typeface="Calibri Light"/>
              </a:rPr>
              <a:t>liberarse</a:t>
            </a:r>
            <a:r>
              <a:rPr lang="en-US" sz="1600">
                <a:latin typeface="Avenir Next LT Pro"/>
                <a:cs typeface="Calibri Light"/>
              </a:rPr>
              <a:t> </a:t>
            </a:r>
          </a:p>
          <a:p>
            <a:r>
              <a:rPr lang="en-US" sz="1600">
                <a:latin typeface="Avenir Next LT Pro"/>
                <a:cs typeface="Calibri Light"/>
              </a:rPr>
              <a:t>de las </a:t>
            </a:r>
            <a:r>
              <a:rPr lang="en-US" sz="1600" err="1">
                <a:latin typeface="Avenir Next LT Pro"/>
                <a:cs typeface="Calibri Light"/>
              </a:rPr>
              <a:t>cadenas</a:t>
            </a:r>
            <a:r>
              <a:rPr lang="en-US" sz="1600">
                <a:latin typeface="Avenir Next LT Pro"/>
                <a:cs typeface="Calibri Light"/>
              </a:rPr>
              <a:t>, </a:t>
            </a:r>
          </a:p>
          <a:p>
            <a:endParaRPr lang="en-US" sz="1600">
              <a:latin typeface="Avenir Next LT Pro"/>
            </a:endParaRPr>
          </a:p>
          <a:p>
            <a:r>
              <a:rPr lang="en-US" sz="1600">
                <a:latin typeface="Avenir Next LT Pro"/>
                <a:cs typeface="Calibri Light"/>
              </a:rPr>
              <a:t>Un </a:t>
            </a:r>
            <a:r>
              <a:rPr lang="en-US" sz="1600" err="1">
                <a:latin typeface="Avenir Next LT Pro"/>
                <a:cs typeface="Calibri Light"/>
              </a:rPr>
              <a:t>espíritu</a:t>
            </a:r>
            <a:r>
              <a:rPr lang="en-US" sz="1600">
                <a:latin typeface="Avenir Next LT Pro"/>
                <a:cs typeface="Calibri Light"/>
              </a:rPr>
              <a:t> roto, </a:t>
            </a:r>
          </a:p>
          <a:p>
            <a:r>
              <a:rPr lang="en-US" sz="1600">
                <a:latin typeface="Avenir Next LT Pro"/>
                <a:cs typeface="Calibri Light"/>
              </a:rPr>
              <a:t>al </a:t>
            </a:r>
            <a:r>
              <a:rPr lang="en-US" sz="1600" err="1">
                <a:latin typeface="Avenir Next LT Pro"/>
                <a:cs typeface="Calibri Light"/>
              </a:rPr>
              <a:t>límite</a:t>
            </a:r>
            <a:r>
              <a:rPr lang="en-US" sz="1600">
                <a:latin typeface="Avenir Next LT Pro"/>
                <a:cs typeface="Calibri Light"/>
              </a:rPr>
              <a:t> </a:t>
            </a:r>
            <a:r>
              <a:rPr lang="en-US" sz="1600" err="1">
                <a:latin typeface="Avenir Next LT Pro"/>
                <a:cs typeface="Calibri Light"/>
              </a:rPr>
              <a:t>llegando</a:t>
            </a:r>
            <a:r>
              <a:rPr lang="en-US" sz="1600">
                <a:latin typeface="Avenir Next LT Pro"/>
                <a:cs typeface="Calibri Light"/>
              </a:rPr>
              <a:t> </a:t>
            </a:r>
          </a:p>
          <a:p>
            <a:endParaRPr lang="en-US" sz="1600">
              <a:latin typeface="Avenir Next LT Pro"/>
            </a:endParaRPr>
          </a:p>
          <a:p>
            <a:r>
              <a:rPr lang="en-US" sz="1600">
                <a:latin typeface="Avenir Next LT Pro"/>
                <a:cs typeface="Calibri Light"/>
              </a:rPr>
              <a:t>El </a:t>
            </a:r>
            <a:r>
              <a:rPr lang="en-US" sz="1600" err="1">
                <a:latin typeface="Avenir Next LT Pro"/>
                <a:cs typeface="Calibri Light"/>
              </a:rPr>
              <a:t>luche</a:t>
            </a:r>
            <a:r>
              <a:rPr lang="en-US" sz="1600">
                <a:latin typeface="Avenir Next LT Pro"/>
                <a:cs typeface="Calibri Light"/>
              </a:rPr>
              <a:t> </a:t>
            </a:r>
            <a:r>
              <a:rPr lang="en-US" sz="1600" err="1">
                <a:latin typeface="Avenir Next LT Pro"/>
                <a:cs typeface="Calibri Light"/>
              </a:rPr>
              <a:t>silencioso</a:t>
            </a:r>
            <a:r>
              <a:rPr lang="en-US" sz="1600">
                <a:latin typeface="Avenir Next LT Pro"/>
                <a:cs typeface="Calibri Light"/>
              </a:rPr>
              <a:t>, </a:t>
            </a:r>
          </a:p>
          <a:p>
            <a:r>
              <a:rPr lang="en-US" sz="1600">
                <a:latin typeface="Avenir Next LT Pro"/>
                <a:cs typeface="Calibri Light"/>
              </a:rPr>
              <a:t>De un alma quebrada. </a:t>
            </a:r>
          </a:p>
        </p:txBody>
      </p:sp>
      <p:sp>
        <p:nvSpPr>
          <p:cNvPr id="6" name="Text Placeholder 5">
            <a:extLst>
              <a:ext uri="{FF2B5EF4-FFF2-40B4-BE49-F238E27FC236}">
                <a16:creationId xmlns:a16="http://schemas.microsoft.com/office/drawing/2014/main" id="{FA0F4FC2-38E2-C647-FB59-9B334B7957B2}"/>
              </a:ext>
            </a:extLst>
          </p:cNvPr>
          <p:cNvSpPr>
            <a:spLocks noGrp="1"/>
          </p:cNvSpPr>
          <p:nvPr>
            <p:ph type="body" sz="quarter" idx="14"/>
          </p:nvPr>
        </p:nvSpPr>
        <p:spPr>
          <a:xfrm>
            <a:off x="4623978" y="1593079"/>
            <a:ext cx="3098748" cy="578069"/>
          </a:xfrm>
        </p:spPr>
        <p:txBody>
          <a:bodyPr vert="horz" lIns="91440" tIns="45720" rIns="91440" bIns="45720" rtlCol="0" anchor="t">
            <a:normAutofit lnSpcReduction="10000"/>
          </a:bodyPr>
          <a:lstStyle/>
          <a:p>
            <a:r>
              <a:rPr lang="en-US">
                <a:latin typeface="Avenir Next LT Pro"/>
                <a:cs typeface="Calibri Light"/>
              </a:rPr>
              <a:t>Didsbury High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47664577-6C78-23BE-F369-B126C8598EAE}"/>
              </a:ext>
            </a:extLst>
          </p:cNvPr>
          <p:cNvSpPr txBox="1">
            <a:spLocks/>
          </p:cNvSpPr>
          <p:nvPr/>
        </p:nvSpPr>
        <p:spPr>
          <a:xfrm>
            <a:off x="4623978" y="5093705"/>
            <a:ext cx="2696482" cy="43088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This sophisticated poem had a nice cadence and rhythm to it and was memorable.</a:t>
            </a:r>
          </a:p>
        </p:txBody>
      </p:sp>
      <p:sp>
        <p:nvSpPr>
          <p:cNvPr id="9" name="Text Placeholder 10">
            <a:extLst>
              <a:ext uri="{FF2B5EF4-FFF2-40B4-BE49-F238E27FC236}">
                <a16:creationId xmlns:a16="http://schemas.microsoft.com/office/drawing/2014/main" id="{99206A3A-E20E-02C5-0913-E24BDC25E776}"/>
              </a:ext>
            </a:extLst>
          </p:cNvPr>
          <p:cNvSpPr>
            <a:spLocks noGrp="1"/>
          </p:cNvSpPr>
          <p:nvPr>
            <p:ph type="body" sz="quarter" idx="17" hasCustomPrompt="1"/>
          </p:nvPr>
        </p:nvSpPr>
        <p:spPr>
          <a:xfrm>
            <a:off x="4623979" y="4845485"/>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27622182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C03B1-388B-E1C4-749E-1E8ED1FB0681}"/>
              </a:ext>
            </a:extLst>
          </p:cNvPr>
          <p:cNvSpPr>
            <a:spLocks noGrp="1"/>
          </p:cNvSpPr>
          <p:nvPr>
            <p:ph type="body" sz="quarter" idx="10"/>
          </p:nvPr>
        </p:nvSpPr>
        <p:spPr>
          <a:xfrm>
            <a:off x="1283015" y="1253398"/>
            <a:ext cx="3098748" cy="325103"/>
          </a:xfrm>
        </p:spPr>
        <p:txBody>
          <a:bodyPr vert="horz" lIns="91440" tIns="45720" rIns="91440" bIns="45720" rtlCol="0" anchor="t">
            <a:normAutofit fontScale="85000" lnSpcReduction="20000"/>
          </a:bodyPr>
          <a:lstStyle/>
          <a:p>
            <a:r>
              <a:rPr lang="en-US">
                <a:latin typeface="Avenir Next LT Pro"/>
                <a:cs typeface="Calibri"/>
              </a:rPr>
              <a:t>Mon Avenir </a:t>
            </a:r>
          </a:p>
        </p:txBody>
      </p:sp>
      <p:sp>
        <p:nvSpPr>
          <p:cNvPr id="3" name="Text Placeholder 2">
            <a:extLst>
              <a:ext uri="{FF2B5EF4-FFF2-40B4-BE49-F238E27FC236}">
                <a16:creationId xmlns:a16="http://schemas.microsoft.com/office/drawing/2014/main" id="{E83A800C-C49F-3FCC-53C9-FA906C548036}"/>
              </a:ext>
            </a:extLst>
          </p:cNvPr>
          <p:cNvSpPr>
            <a:spLocks noGrp="1"/>
          </p:cNvSpPr>
          <p:nvPr>
            <p:ph type="body" sz="quarter" idx="11"/>
          </p:nvPr>
        </p:nvSpPr>
        <p:spPr>
          <a:xfrm>
            <a:off x="1283016" y="4967424"/>
            <a:ext cx="3098747" cy="260433"/>
          </a:xfrm>
        </p:spPr>
        <p:txBody>
          <a:bodyPr vert="horz" lIns="91440" tIns="45720" rIns="91440" bIns="45720" rtlCol="0" anchor="t">
            <a:normAutofit fontScale="85000" lnSpcReduction="20000"/>
          </a:bodyPr>
          <a:lstStyle/>
          <a:p>
            <a:r>
              <a:rPr lang="en-US" b="1">
                <a:latin typeface="Avenir Next LT Pro"/>
                <a:cs typeface="Calibri Light"/>
              </a:rPr>
              <a:t>By Alexa Garrett (Year 8)</a:t>
            </a:r>
          </a:p>
        </p:txBody>
      </p:sp>
      <p:sp>
        <p:nvSpPr>
          <p:cNvPr id="4" name="Text Placeholder 3">
            <a:extLst>
              <a:ext uri="{FF2B5EF4-FFF2-40B4-BE49-F238E27FC236}">
                <a16:creationId xmlns:a16="http://schemas.microsoft.com/office/drawing/2014/main" id="{61DC386E-9796-E73E-7D71-4EFF41D3FE8C}"/>
              </a:ext>
            </a:extLst>
          </p:cNvPr>
          <p:cNvSpPr>
            <a:spLocks noGrp="1"/>
          </p:cNvSpPr>
          <p:nvPr>
            <p:ph type="body" sz="quarter" idx="12"/>
          </p:nvPr>
        </p:nvSpPr>
        <p:spPr>
          <a:xfrm>
            <a:off x="1283014" y="1606625"/>
            <a:ext cx="5062773" cy="3293209"/>
          </a:xfrm>
        </p:spPr>
        <p:txBody>
          <a:bodyPr vert="horz" lIns="91440" tIns="45720" rIns="91440" bIns="45720" rtlCol="0" anchor="t">
            <a:spAutoFit/>
          </a:bodyPr>
          <a:lstStyle/>
          <a:p>
            <a:r>
              <a:rPr lang="en-US" sz="1600">
                <a:latin typeface="Avenir Next LT Pro"/>
                <a:cs typeface="Calibri Light"/>
              </a:rPr>
              <a:t>Je </a:t>
            </a:r>
            <a:r>
              <a:rPr lang="en-US" sz="1600" err="1">
                <a:latin typeface="Avenir Next LT Pro"/>
                <a:cs typeface="Calibri Light"/>
              </a:rPr>
              <a:t>veux</a:t>
            </a:r>
            <a:r>
              <a:rPr lang="en-US" sz="1600">
                <a:latin typeface="Avenir Next LT Pro"/>
                <a:cs typeface="Calibri Light"/>
              </a:rPr>
              <a:t> vivre </a:t>
            </a:r>
            <a:r>
              <a:rPr lang="en-US" sz="1600" err="1">
                <a:latin typeface="Avenir Next LT Pro"/>
                <a:cs typeface="Calibri Light"/>
              </a:rPr>
              <a:t>en</a:t>
            </a:r>
            <a:r>
              <a:rPr lang="en-US" sz="1600">
                <a:latin typeface="Avenir Next LT Pro"/>
                <a:cs typeface="Calibri Light"/>
              </a:rPr>
              <a:t> France, </a:t>
            </a:r>
          </a:p>
          <a:p>
            <a:r>
              <a:rPr lang="en-US" sz="1600">
                <a:latin typeface="Avenir Next LT Pro"/>
                <a:cs typeface="Calibri Light"/>
              </a:rPr>
              <a:t>Je </a:t>
            </a:r>
            <a:r>
              <a:rPr lang="en-US" sz="1600" err="1">
                <a:latin typeface="Avenir Next LT Pro"/>
                <a:cs typeface="Calibri Light"/>
              </a:rPr>
              <a:t>veux</a:t>
            </a:r>
            <a:r>
              <a:rPr lang="en-US" sz="1600">
                <a:latin typeface="Avenir Next LT Pro"/>
                <a:cs typeface="Calibri Light"/>
              </a:rPr>
              <a:t> </a:t>
            </a:r>
            <a:r>
              <a:rPr lang="en-US" sz="1600" err="1">
                <a:latin typeface="Avenir Next LT Pro"/>
                <a:cs typeface="Calibri Light"/>
              </a:rPr>
              <a:t>visiter</a:t>
            </a:r>
            <a:r>
              <a:rPr lang="en-US" sz="1600">
                <a:latin typeface="Avenir Next LT Pro"/>
                <a:cs typeface="Calibri Light"/>
              </a:rPr>
              <a:t> les monuments et explorer la </a:t>
            </a:r>
            <a:r>
              <a:rPr lang="en-US" sz="1600" err="1">
                <a:latin typeface="Avenir Next LT Pro"/>
                <a:cs typeface="Calibri Light"/>
              </a:rPr>
              <a:t>campagne</a:t>
            </a:r>
            <a:r>
              <a:rPr lang="en-US" sz="1600">
                <a:latin typeface="Avenir Next LT Pro"/>
                <a:cs typeface="Calibri Light"/>
              </a:rPr>
              <a:t>, </a:t>
            </a:r>
          </a:p>
          <a:p>
            <a:r>
              <a:rPr lang="en-US" sz="1600">
                <a:latin typeface="Avenir Next LT Pro"/>
                <a:cs typeface="Calibri Light"/>
              </a:rPr>
              <a:t>Je </a:t>
            </a:r>
            <a:r>
              <a:rPr lang="en-US" sz="1600" err="1">
                <a:latin typeface="Avenir Next LT Pro"/>
                <a:cs typeface="Calibri Light"/>
              </a:rPr>
              <a:t>veux</a:t>
            </a:r>
            <a:r>
              <a:rPr lang="en-US" sz="1600">
                <a:latin typeface="Avenir Next LT Pro"/>
                <a:cs typeface="Calibri Light"/>
              </a:rPr>
              <a:t> </a:t>
            </a:r>
            <a:r>
              <a:rPr lang="en-US" sz="1600" err="1">
                <a:latin typeface="Avenir Next LT Pro"/>
                <a:cs typeface="Calibri Light"/>
              </a:rPr>
              <a:t>danser</a:t>
            </a:r>
            <a:r>
              <a:rPr lang="en-US" sz="1600">
                <a:latin typeface="Avenir Next LT Pro"/>
                <a:cs typeface="Calibri Light"/>
              </a:rPr>
              <a:t> au ballet de </a:t>
            </a:r>
            <a:r>
              <a:rPr lang="en-US" sz="1600" err="1">
                <a:latin typeface="Avenir Next LT Pro"/>
                <a:cs typeface="Calibri Light"/>
              </a:rPr>
              <a:t>l’opéra</a:t>
            </a:r>
            <a:r>
              <a:rPr lang="en-US" sz="1600">
                <a:latin typeface="Avenir Next LT Pro"/>
                <a:cs typeface="Calibri Light"/>
              </a:rPr>
              <a:t> de Paris, </a:t>
            </a:r>
          </a:p>
          <a:p>
            <a:r>
              <a:rPr lang="en-US" sz="1600">
                <a:latin typeface="Avenir Next LT Pro"/>
                <a:cs typeface="Calibri Light"/>
              </a:rPr>
              <a:t>Je </a:t>
            </a:r>
            <a:r>
              <a:rPr lang="en-US" sz="1600" err="1">
                <a:latin typeface="Avenir Next LT Pro"/>
                <a:cs typeface="Calibri Light"/>
              </a:rPr>
              <a:t>veux</a:t>
            </a:r>
            <a:r>
              <a:rPr lang="en-US" sz="1600">
                <a:latin typeface="Avenir Next LT Pro"/>
                <a:cs typeface="Calibri Light"/>
              </a:rPr>
              <a:t> faire des pirouettes sous les étoiles, </a:t>
            </a:r>
          </a:p>
          <a:p>
            <a:r>
              <a:rPr lang="en-US" sz="1600">
                <a:latin typeface="Avenir Next LT Pro"/>
                <a:cs typeface="Calibri Light"/>
              </a:rPr>
              <a:t>Je </a:t>
            </a:r>
            <a:r>
              <a:rPr lang="en-US" sz="1600" err="1">
                <a:latin typeface="Avenir Next LT Pro"/>
                <a:cs typeface="Calibri Light"/>
              </a:rPr>
              <a:t>veux</a:t>
            </a:r>
            <a:r>
              <a:rPr lang="en-US" sz="1600">
                <a:latin typeface="Avenir Next LT Pro"/>
                <a:cs typeface="Calibri Light"/>
              </a:rPr>
              <a:t> </a:t>
            </a:r>
            <a:r>
              <a:rPr lang="en-US" sz="1600" err="1">
                <a:latin typeface="Avenir Next LT Pro"/>
                <a:cs typeface="Calibri Light"/>
              </a:rPr>
              <a:t>faires</a:t>
            </a:r>
            <a:r>
              <a:rPr lang="en-US" sz="1600">
                <a:latin typeface="Avenir Next LT Pro"/>
                <a:cs typeface="Calibri Light"/>
              </a:rPr>
              <a:t> des pas du chat et fouettés dans </a:t>
            </a:r>
            <a:r>
              <a:rPr lang="en-US" sz="1600" err="1">
                <a:latin typeface="Avenir Next LT Pro"/>
                <a:cs typeface="Calibri Light"/>
              </a:rPr>
              <a:t>toute</a:t>
            </a:r>
            <a:r>
              <a:rPr lang="en-US" sz="1600">
                <a:latin typeface="Avenir Next LT Pro"/>
                <a:cs typeface="Calibri Light"/>
              </a:rPr>
              <a:t> la </a:t>
            </a:r>
            <a:r>
              <a:rPr lang="en-US" sz="1600" err="1">
                <a:latin typeface="Avenir Next LT Pro"/>
                <a:cs typeface="Calibri Light"/>
              </a:rPr>
              <a:t>ville</a:t>
            </a:r>
            <a:r>
              <a:rPr lang="en-US" sz="1600">
                <a:latin typeface="Avenir Next LT Pro"/>
                <a:cs typeface="Calibri Light"/>
              </a:rPr>
              <a:t>, </a:t>
            </a:r>
          </a:p>
          <a:p>
            <a:r>
              <a:rPr lang="en-US" sz="1600">
                <a:latin typeface="Avenir Next LT Pro"/>
                <a:cs typeface="Calibri Light"/>
              </a:rPr>
              <a:t>Je </a:t>
            </a:r>
            <a:r>
              <a:rPr lang="en-US" sz="1600" err="1">
                <a:latin typeface="Avenir Next LT Pro"/>
                <a:cs typeface="Calibri Light"/>
              </a:rPr>
              <a:t>veux</a:t>
            </a:r>
            <a:r>
              <a:rPr lang="en-US" sz="1600">
                <a:latin typeface="Avenir Next LT Pro"/>
                <a:cs typeface="Calibri Light"/>
              </a:rPr>
              <a:t> </a:t>
            </a:r>
            <a:r>
              <a:rPr lang="en-US" sz="1600" err="1">
                <a:latin typeface="Avenir Next LT Pro"/>
                <a:cs typeface="Calibri Light"/>
              </a:rPr>
              <a:t>posséderai</a:t>
            </a:r>
            <a:r>
              <a:rPr lang="en-US" sz="1600">
                <a:latin typeface="Avenir Next LT Pro"/>
                <a:cs typeface="Calibri Light"/>
              </a:rPr>
              <a:t> un grand </a:t>
            </a:r>
            <a:r>
              <a:rPr lang="en-US" sz="1600" err="1">
                <a:latin typeface="Avenir Next LT Pro"/>
                <a:cs typeface="Calibri Light"/>
              </a:rPr>
              <a:t>manoir</a:t>
            </a:r>
            <a:r>
              <a:rPr lang="en-US" sz="1600">
                <a:latin typeface="Avenir Next LT Pro"/>
                <a:cs typeface="Calibri Light"/>
              </a:rPr>
              <a:t>,  </a:t>
            </a:r>
          </a:p>
          <a:p>
            <a:r>
              <a:rPr lang="en-US" sz="1600" err="1">
                <a:latin typeface="Avenir Next LT Pro"/>
                <a:cs typeface="Calibri Light"/>
              </a:rPr>
              <a:t>J’aurai</a:t>
            </a:r>
            <a:r>
              <a:rPr lang="en-US" sz="1600">
                <a:latin typeface="Avenir Next LT Pro"/>
                <a:cs typeface="Calibri Light"/>
              </a:rPr>
              <a:t> </a:t>
            </a:r>
            <a:r>
              <a:rPr lang="en-US" sz="1600" err="1">
                <a:latin typeface="Avenir Next LT Pro"/>
                <a:cs typeface="Calibri Light"/>
              </a:rPr>
              <a:t>une</a:t>
            </a:r>
            <a:r>
              <a:rPr lang="en-US" sz="1600">
                <a:latin typeface="Avenir Next LT Pro"/>
                <a:cs typeface="Calibri Light"/>
              </a:rPr>
              <a:t> piscine dans </a:t>
            </a:r>
            <a:r>
              <a:rPr lang="en-US" sz="1600" err="1">
                <a:latin typeface="Avenir Next LT Pro"/>
                <a:cs typeface="Calibri Light"/>
              </a:rPr>
              <a:t>mon</a:t>
            </a:r>
            <a:r>
              <a:rPr lang="en-US" sz="1600">
                <a:latin typeface="Avenir Next LT Pro"/>
                <a:cs typeface="Calibri Light"/>
              </a:rPr>
              <a:t> </a:t>
            </a:r>
            <a:r>
              <a:rPr lang="en-US" sz="1600" err="1">
                <a:latin typeface="Avenir Next LT Pro"/>
                <a:cs typeface="Calibri Light"/>
              </a:rPr>
              <a:t>jardin</a:t>
            </a:r>
            <a:r>
              <a:rPr lang="en-US" sz="1600">
                <a:latin typeface="Avenir Next LT Pro"/>
                <a:cs typeface="Calibri Light"/>
              </a:rPr>
              <a:t>, </a:t>
            </a:r>
          </a:p>
          <a:p>
            <a:r>
              <a:rPr lang="en-US" sz="1600">
                <a:latin typeface="Avenir Next LT Pro"/>
                <a:cs typeface="Calibri Light"/>
              </a:rPr>
              <a:t>Je serai le </a:t>
            </a:r>
            <a:r>
              <a:rPr lang="en-US" sz="1600" err="1">
                <a:latin typeface="Avenir Next LT Pro"/>
                <a:cs typeface="Calibri Light"/>
              </a:rPr>
              <a:t>meilleur</a:t>
            </a:r>
            <a:r>
              <a:rPr lang="en-US" sz="1600">
                <a:latin typeface="Avenir Next LT Pro"/>
                <a:cs typeface="Calibri Light"/>
              </a:rPr>
              <a:t> que je </a:t>
            </a:r>
            <a:r>
              <a:rPr lang="en-US" sz="1600" err="1">
                <a:latin typeface="Avenir Next LT Pro"/>
                <a:cs typeface="Calibri Light"/>
              </a:rPr>
              <a:t>peux</a:t>
            </a:r>
            <a:r>
              <a:rPr lang="en-US" sz="1600">
                <a:latin typeface="Avenir Next LT Pro"/>
                <a:cs typeface="Calibri Light"/>
              </a:rPr>
              <a:t> </a:t>
            </a:r>
            <a:r>
              <a:rPr lang="en-US" sz="1600" err="1">
                <a:latin typeface="Avenir Next LT Pro"/>
                <a:cs typeface="Calibri Light"/>
              </a:rPr>
              <a:t>être</a:t>
            </a:r>
            <a:r>
              <a:rPr lang="en-US" sz="1600">
                <a:latin typeface="Avenir Next LT Pro"/>
                <a:cs typeface="Calibri Light"/>
              </a:rPr>
              <a:t>, </a:t>
            </a:r>
          </a:p>
          <a:p>
            <a:r>
              <a:rPr lang="en-US" sz="1600">
                <a:latin typeface="Avenir Next LT Pro"/>
                <a:cs typeface="Calibri Light"/>
              </a:rPr>
              <a:t>Je </a:t>
            </a:r>
            <a:r>
              <a:rPr lang="en-US" sz="1600" err="1">
                <a:latin typeface="Avenir Next LT Pro"/>
                <a:cs typeface="Calibri Light"/>
              </a:rPr>
              <a:t>vais</a:t>
            </a:r>
            <a:r>
              <a:rPr lang="en-US" sz="1600">
                <a:latin typeface="Avenir Next LT Pro"/>
                <a:cs typeface="Calibri Light"/>
              </a:rPr>
              <a:t> </a:t>
            </a:r>
            <a:r>
              <a:rPr lang="en-US" sz="1600" err="1">
                <a:latin typeface="Avenir Next LT Pro"/>
                <a:cs typeface="Calibri Light"/>
              </a:rPr>
              <a:t>aller</a:t>
            </a:r>
            <a:r>
              <a:rPr lang="en-US" sz="1600">
                <a:latin typeface="Avenir Next LT Pro"/>
                <a:cs typeface="Calibri Light"/>
              </a:rPr>
              <a:t> loin,  </a:t>
            </a:r>
          </a:p>
          <a:p>
            <a:r>
              <a:rPr lang="en-US" sz="1600">
                <a:latin typeface="Avenir Next LT Pro"/>
                <a:cs typeface="Calibri Light"/>
              </a:rPr>
              <a:t>Je </a:t>
            </a:r>
            <a:r>
              <a:rPr lang="en-US" sz="1600" err="1">
                <a:latin typeface="Avenir Next LT Pro"/>
                <a:cs typeface="Calibri Light"/>
              </a:rPr>
              <a:t>vais</a:t>
            </a:r>
            <a:r>
              <a:rPr lang="en-US" sz="1600">
                <a:latin typeface="Avenir Next LT Pro"/>
                <a:cs typeface="Calibri Light"/>
              </a:rPr>
              <a:t> </a:t>
            </a:r>
            <a:r>
              <a:rPr lang="en-US" sz="1600" err="1">
                <a:latin typeface="Avenir Next LT Pro"/>
                <a:cs typeface="Calibri Light"/>
              </a:rPr>
              <a:t>être</a:t>
            </a:r>
            <a:r>
              <a:rPr lang="en-US" sz="1600">
                <a:latin typeface="Avenir Next LT Pro"/>
                <a:cs typeface="Calibri Light"/>
              </a:rPr>
              <a:t> </a:t>
            </a:r>
            <a:r>
              <a:rPr lang="en-US" sz="1600" err="1">
                <a:latin typeface="Avenir Next LT Pro"/>
                <a:cs typeface="Calibri Light"/>
              </a:rPr>
              <a:t>fier</a:t>
            </a:r>
            <a:r>
              <a:rPr lang="en-US" sz="1600">
                <a:latin typeface="Avenir Next LT Pro"/>
                <a:cs typeface="Calibri Light"/>
              </a:rPr>
              <a:t> de </a:t>
            </a:r>
            <a:r>
              <a:rPr lang="en-US" sz="1600" err="1">
                <a:latin typeface="Avenir Next LT Pro"/>
                <a:cs typeface="Calibri Light"/>
              </a:rPr>
              <a:t>moi</a:t>
            </a:r>
            <a:r>
              <a:rPr lang="en-US" sz="1600">
                <a:latin typeface="Avenir Next LT Pro"/>
                <a:cs typeface="Calibri Light"/>
              </a:rPr>
              <a:t>, </a:t>
            </a:r>
          </a:p>
          <a:p>
            <a:r>
              <a:rPr lang="en-US" sz="1600">
                <a:latin typeface="Avenir Next LT Pro"/>
                <a:cs typeface="Calibri Light"/>
              </a:rPr>
              <a:t>Je </a:t>
            </a:r>
            <a:r>
              <a:rPr lang="en-US" sz="1600" err="1">
                <a:latin typeface="Avenir Next LT Pro"/>
                <a:cs typeface="Calibri Light"/>
              </a:rPr>
              <a:t>vais</a:t>
            </a:r>
            <a:r>
              <a:rPr lang="en-US" sz="1600">
                <a:latin typeface="Avenir Next LT Pro"/>
                <a:cs typeface="Calibri Light"/>
              </a:rPr>
              <a:t> faire plaisir à ma grand-</a:t>
            </a:r>
            <a:r>
              <a:rPr lang="en-US" sz="1600" err="1">
                <a:latin typeface="Avenir Next LT Pro"/>
                <a:cs typeface="Calibri Light"/>
              </a:rPr>
              <a:t>mère</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366190F2-247F-A808-6FD1-3138B8470245}"/>
              </a:ext>
            </a:extLst>
          </p:cNvPr>
          <p:cNvSpPr>
            <a:spLocks noGrp="1"/>
          </p:cNvSpPr>
          <p:nvPr>
            <p:ph type="body" sz="quarter" idx="14"/>
          </p:nvPr>
        </p:nvSpPr>
        <p:spPr>
          <a:xfrm>
            <a:off x="1283014" y="5227857"/>
            <a:ext cx="3098748" cy="578069"/>
          </a:xfrm>
        </p:spPr>
        <p:txBody>
          <a:bodyPr vert="horz" lIns="91440" tIns="45720" rIns="91440" bIns="45720" rtlCol="0" anchor="t">
            <a:normAutofit lnSpcReduction="10000"/>
          </a:bodyPr>
          <a:lstStyle/>
          <a:p>
            <a:r>
              <a:rPr lang="en-US" err="1">
                <a:latin typeface="Avenir Next LT Pro"/>
                <a:cs typeface="Calibri Light"/>
              </a:rPr>
              <a:t>Fallibroome</a:t>
            </a:r>
            <a:r>
              <a:rPr lang="en-US">
                <a:latin typeface="Avenir Next LT Pro"/>
                <a:cs typeface="Calibri Light"/>
              </a:rPr>
              <a:t> Academy </a:t>
            </a:r>
          </a:p>
          <a:p>
            <a:endParaRPr lang="en-US">
              <a:latin typeface="Avenir Next LT Pro"/>
            </a:endParaRPr>
          </a:p>
          <a:p>
            <a:r>
              <a:rPr lang="en-US" b="1">
                <a:latin typeface="Avenir Next LT Pro"/>
                <a:cs typeface="Calibri Light"/>
              </a:rPr>
              <a:t>French</a:t>
            </a:r>
          </a:p>
        </p:txBody>
      </p:sp>
      <p:sp>
        <p:nvSpPr>
          <p:cNvPr id="8" name="Text Placeholder 12">
            <a:extLst>
              <a:ext uri="{FF2B5EF4-FFF2-40B4-BE49-F238E27FC236}">
                <a16:creationId xmlns:a16="http://schemas.microsoft.com/office/drawing/2014/main" id="{EBE39575-26B7-6779-B046-0540CA2D1E97}"/>
              </a:ext>
            </a:extLst>
          </p:cNvPr>
          <p:cNvSpPr txBox="1">
            <a:spLocks/>
          </p:cNvSpPr>
          <p:nvPr/>
        </p:nvSpPr>
        <p:spPr>
          <a:xfrm>
            <a:off x="4002852" y="5221295"/>
            <a:ext cx="2696482" cy="769441"/>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Passionate poem, with good images.  We liked the mention of Grandmother at the end and the hints at family history and heritage.</a:t>
            </a:r>
          </a:p>
        </p:txBody>
      </p:sp>
      <p:sp>
        <p:nvSpPr>
          <p:cNvPr id="9" name="Text Placeholder 10">
            <a:extLst>
              <a:ext uri="{FF2B5EF4-FFF2-40B4-BE49-F238E27FC236}">
                <a16:creationId xmlns:a16="http://schemas.microsoft.com/office/drawing/2014/main" id="{170B6B02-2EAE-BB4C-28F8-DCBDD31E4D2C}"/>
              </a:ext>
            </a:extLst>
          </p:cNvPr>
          <p:cNvSpPr>
            <a:spLocks noGrp="1"/>
          </p:cNvSpPr>
          <p:nvPr>
            <p:ph type="body" sz="quarter" idx="17" hasCustomPrompt="1"/>
          </p:nvPr>
        </p:nvSpPr>
        <p:spPr>
          <a:xfrm>
            <a:off x="4002853" y="4973075"/>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41667505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688A56-AC92-04C6-B08A-2F70003D9CA4}"/>
              </a:ext>
            </a:extLst>
          </p:cNvPr>
          <p:cNvSpPr>
            <a:spLocks noGrp="1"/>
          </p:cNvSpPr>
          <p:nvPr>
            <p:ph type="body" sz="quarter" idx="21"/>
          </p:nvPr>
        </p:nvSpPr>
        <p:spPr>
          <a:xfrm>
            <a:off x="947734" y="1332647"/>
            <a:ext cx="7543123" cy="4024154"/>
          </a:xfrm>
        </p:spPr>
        <p:txBody>
          <a:bodyPr vert="horz" lIns="91440" tIns="45720" rIns="91440" bIns="45720" numCol="2" spcCol="216000" rtlCol="0" anchor="t">
            <a:normAutofit/>
          </a:bodyPr>
          <a:lstStyle/>
          <a:p>
            <a:r>
              <a:rPr lang="en-US" b="1">
                <a:latin typeface="Avenir Next LT Pro"/>
                <a:cs typeface="Calibri Light"/>
              </a:rPr>
              <a:t>Verse</a:t>
            </a:r>
            <a:r>
              <a:rPr lang="en-US">
                <a:latin typeface="Avenir Next LT Pro"/>
                <a:cs typeface="Calibri Light"/>
              </a:rPr>
              <a:t> </a:t>
            </a:r>
          </a:p>
          <a:p>
            <a:r>
              <a:rPr lang="en-US">
                <a:latin typeface="Avenir Next LT Pro"/>
                <a:cs typeface="Calibri Light"/>
              </a:rPr>
              <a:t>Me </a:t>
            </a:r>
            <a:r>
              <a:rPr lang="en-US" err="1">
                <a:latin typeface="Avenir Next LT Pro"/>
                <a:cs typeface="Calibri Light"/>
              </a:rPr>
              <a:t>despierto</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la </a:t>
            </a:r>
            <a:r>
              <a:rPr lang="en-US" err="1">
                <a:latin typeface="Avenir Next LT Pro"/>
                <a:cs typeface="Calibri Light"/>
              </a:rPr>
              <a:t>mañana</a:t>
            </a:r>
            <a:r>
              <a:rPr lang="en-US">
                <a:latin typeface="Avenir Next LT Pro"/>
                <a:cs typeface="Calibri Light"/>
              </a:rPr>
              <a:t>, </a:t>
            </a:r>
            <a:r>
              <a:rPr lang="en-US" err="1">
                <a:latin typeface="Avenir Next LT Pro"/>
                <a:cs typeface="Calibri Light"/>
              </a:rPr>
              <a:t>el</a:t>
            </a:r>
            <a:r>
              <a:rPr lang="en-US">
                <a:latin typeface="Avenir Next LT Pro"/>
                <a:cs typeface="Calibri Light"/>
              </a:rPr>
              <a:t> sol </a:t>
            </a:r>
            <a:r>
              <a:rPr lang="en-US" err="1">
                <a:latin typeface="Avenir Next LT Pro"/>
                <a:cs typeface="Calibri Light"/>
              </a:rPr>
              <a:t>brilla</a:t>
            </a:r>
            <a:r>
              <a:rPr lang="en-US">
                <a:latin typeface="Avenir Next LT Pro"/>
                <a:cs typeface="Calibri Light"/>
              </a:rPr>
              <a:t> con </a:t>
            </a:r>
            <a:r>
              <a:rPr lang="en-US" err="1">
                <a:latin typeface="Avenir Next LT Pro"/>
                <a:cs typeface="Calibri Light"/>
              </a:rPr>
              <a:t>fuerza</a:t>
            </a:r>
            <a:r>
              <a:rPr lang="en-US">
                <a:latin typeface="Avenir Next LT Pro"/>
                <a:cs typeface="Calibri Light"/>
              </a:rPr>
              <a:t>, </a:t>
            </a:r>
          </a:p>
          <a:p>
            <a:r>
              <a:rPr lang="en-US">
                <a:latin typeface="Avenir Next LT Pro"/>
                <a:cs typeface="Calibri Light"/>
              </a:rPr>
              <a:t>Salgo de la </a:t>
            </a:r>
            <a:r>
              <a:rPr lang="en-US" err="1">
                <a:latin typeface="Avenir Next LT Pro"/>
                <a:cs typeface="Calibri Light"/>
              </a:rPr>
              <a:t>cama</a:t>
            </a:r>
            <a:r>
              <a:rPr lang="en-US">
                <a:latin typeface="Avenir Next LT Pro"/>
                <a:cs typeface="Calibri Light"/>
              </a:rPr>
              <a:t>, es hora de </a:t>
            </a:r>
            <a:r>
              <a:rPr lang="en-US" err="1">
                <a:latin typeface="Avenir Next LT Pro"/>
                <a:cs typeface="Calibri Light"/>
              </a:rPr>
              <a:t>empezar</a:t>
            </a:r>
            <a:r>
              <a:rPr lang="en-US">
                <a:latin typeface="Avenir Next LT Pro"/>
                <a:cs typeface="Calibri Light"/>
              </a:rPr>
              <a:t> bien </a:t>
            </a:r>
            <a:r>
              <a:rPr lang="en-US" err="1">
                <a:latin typeface="Avenir Next LT Pro"/>
                <a:cs typeface="Calibri Light"/>
              </a:rPr>
              <a:t>el</a:t>
            </a:r>
            <a:r>
              <a:rPr lang="en-US">
                <a:latin typeface="Avenir Next LT Pro"/>
                <a:cs typeface="Calibri Light"/>
              </a:rPr>
              <a:t> día </a:t>
            </a:r>
          </a:p>
          <a:p>
            <a:r>
              <a:rPr lang="en-US">
                <a:latin typeface="Avenir Next LT Pro"/>
                <a:cs typeface="Calibri Light"/>
              </a:rPr>
              <a:t>Me </a:t>
            </a:r>
            <a:r>
              <a:rPr lang="en-US" err="1">
                <a:latin typeface="Avenir Next LT Pro"/>
                <a:cs typeface="Calibri Light"/>
              </a:rPr>
              <a:t>lavo</a:t>
            </a:r>
            <a:r>
              <a:rPr lang="en-US">
                <a:latin typeface="Avenir Next LT Pro"/>
                <a:cs typeface="Calibri Light"/>
              </a:rPr>
              <a:t> la </a:t>
            </a:r>
            <a:r>
              <a:rPr lang="en-US" err="1">
                <a:latin typeface="Avenir Next LT Pro"/>
                <a:cs typeface="Calibri Light"/>
              </a:rPr>
              <a:t>cara</a:t>
            </a:r>
            <a:r>
              <a:rPr lang="en-US">
                <a:latin typeface="Avenir Next LT Pro"/>
                <a:cs typeface="Calibri Light"/>
              </a:rPr>
              <a:t>, me </a:t>
            </a:r>
            <a:r>
              <a:rPr lang="en-US" err="1">
                <a:latin typeface="Avenir Next LT Pro"/>
                <a:cs typeface="Calibri Light"/>
              </a:rPr>
              <a:t>cepillo</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dientes</a:t>
            </a:r>
            <a:r>
              <a:rPr lang="en-US">
                <a:latin typeface="Avenir Next LT Pro"/>
                <a:cs typeface="Calibri Light"/>
              </a:rPr>
              <a:t>, me </a:t>
            </a:r>
            <a:r>
              <a:rPr lang="en-US" err="1">
                <a:latin typeface="Avenir Next LT Pro"/>
                <a:cs typeface="Calibri Light"/>
              </a:rPr>
              <a:t>siento</a:t>
            </a:r>
            <a:r>
              <a:rPr lang="en-US">
                <a:latin typeface="Avenir Next LT Pro"/>
                <a:cs typeface="Calibri Light"/>
              </a:rPr>
              <a:t> fresca y </a:t>
            </a:r>
            <a:r>
              <a:rPr lang="en-US" err="1">
                <a:latin typeface="Avenir Next LT Pro"/>
                <a:cs typeface="Calibri Light"/>
              </a:rPr>
              <a:t>limpia</a:t>
            </a:r>
            <a:r>
              <a:rPr lang="en-US">
                <a:latin typeface="Avenir Next LT Pro"/>
                <a:cs typeface="Calibri Light"/>
              </a:rPr>
              <a:t> </a:t>
            </a:r>
          </a:p>
          <a:p>
            <a:r>
              <a:rPr lang="en-US" err="1">
                <a:latin typeface="Avenir Next LT Pro"/>
                <a:cs typeface="Calibri Light"/>
              </a:rPr>
              <a:t>Preparo</a:t>
            </a:r>
            <a:r>
              <a:rPr lang="en-US">
                <a:latin typeface="Avenir Next LT Pro"/>
                <a:cs typeface="Calibri Light"/>
              </a:rPr>
              <a:t> </a:t>
            </a:r>
            <a:r>
              <a:rPr lang="en-US" err="1">
                <a:latin typeface="Avenir Next LT Pro"/>
                <a:cs typeface="Calibri Light"/>
              </a:rPr>
              <a:t>el</a:t>
            </a:r>
            <a:r>
              <a:rPr lang="en-US">
                <a:latin typeface="Avenir Next LT Pro"/>
                <a:cs typeface="Calibri Light"/>
              </a:rPr>
              <a:t> café ¡la </a:t>
            </a:r>
            <a:r>
              <a:rPr lang="en-US" err="1">
                <a:latin typeface="Avenir Next LT Pro"/>
                <a:cs typeface="Calibri Light"/>
              </a:rPr>
              <a:t>rutina</a:t>
            </a:r>
            <a:r>
              <a:rPr lang="en-US">
                <a:latin typeface="Avenir Next LT Pro"/>
                <a:cs typeface="Calibri Light"/>
              </a:rPr>
              <a:t> perfecta! </a:t>
            </a:r>
          </a:p>
          <a:p>
            <a:r>
              <a:rPr lang="en-US">
                <a:latin typeface="Avenir Next LT Pro"/>
                <a:cs typeface="Calibri Light"/>
              </a:rPr>
              <a:t> </a:t>
            </a:r>
          </a:p>
          <a:p>
            <a:r>
              <a:rPr lang="en-US" b="1">
                <a:latin typeface="Avenir Next LT Pro"/>
                <a:cs typeface="Calibri Light"/>
              </a:rPr>
              <a:t>Chorus </a:t>
            </a:r>
          </a:p>
          <a:p>
            <a:r>
              <a:rPr lang="en-US">
                <a:latin typeface="Avenir Next LT Pro"/>
                <a:cs typeface="Calibri Light"/>
              </a:rPr>
              <a:t>Es mi </a:t>
            </a:r>
            <a:r>
              <a:rPr lang="en-US" err="1">
                <a:latin typeface="Avenir Next LT Pro"/>
                <a:cs typeface="Calibri Light"/>
              </a:rPr>
              <a:t>rutina</a:t>
            </a:r>
            <a:r>
              <a:rPr lang="en-US">
                <a:latin typeface="Avenir Next LT Pro"/>
                <a:cs typeface="Calibri Light"/>
              </a:rPr>
              <a:t> </a:t>
            </a:r>
            <a:r>
              <a:rPr lang="en-US" err="1">
                <a:latin typeface="Avenir Next LT Pro"/>
                <a:cs typeface="Calibri Light"/>
              </a:rPr>
              <a:t>matutina</a:t>
            </a:r>
            <a:r>
              <a:rPr lang="en-US">
                <a:latin typeface="Avenir Next LT Pro"/>
                <a:cs typeface="Calibri Light"/>
              </a:rPr>
              <a:t>, ¡ah </a:t>
            </a:r>
            <a:r>
              <a:rPr lang="en-US" err="1">
                <a:latin typeface="Avenir Next LT Pro"/>
                <a:cs typeface="Calibri Light"/>
              </a:rPr>
              <a:t>sí</a:t>
            </a:r>
            <a:r>
              <a:rPr lang="en-US">
                <a:latin typeface="Avenir Next LT Pro"/>
                <a:cs typeface="Calibri Light"/>
              </a:rPr>
              <a:t>! </a:t>
            </a:r>
          </a:p>
          <a:p>
            <a:r>
              <a:rPr lang="en-US" err="1">
                <a:latin typeface="Avenir Next LT Pro"/>
                <a:cs typeface="Calibri Light"/>
              </a:rPr>
              <a:t>Moverme</a:t>
            </a:r>
            <a:r>
              <a:rPr lang="en-US">
                <a:latin typeface="Avenir Next LT Pro"/>
                <a:cs typeface="Calibri Light"/>
              </a:rPr>
              <a:t>, sin </a:t>
            </a:r>
            <a:r>
              <a:rPr lang="en-US" err="1">
                <a:latin typeface="Avenir Next LT Pro"/>
                <a:cs typeface="Calibri Light"/>
              </a:rPr>
              <a:t>tiempo</a:t>
            </a:r>
            <a:r>
              <a:rPr lang="en-US">
                <a:latin typeface="Avenir Next LT Pro"/>
                <a:cs typeface="Calibri Light"/>
              </a:rPr>
              <a:t> que </a:t>
            </a:r>
            <a:r>
              <a:rPr lang="en-US" err="1">
                <a:latin typeface="Avenir Next LT Pro"/>
                <a:cs typeface="Calibri Light"/>
              </a:rPr>
              <a:t>perder</a:t>
            </a:r>
            <a:r>
              <a:rPr lang="en-US">
                <a:latin typeface="Avenir Next LT Pro"/>
                <a:cs typeface="Calibri Light"/>
              </a:rPr>
              <a:t> </a:t>
            </a:r>
          </a:p>
          <a:p>
            <a:r>
              <a:rPr lang="en-US">
                <a:latin typeface="Avenir Next LT Pro"/>
                <a:cs typeface="Calibri Light"/>
              </a:rPr>
              <a:t>Es mi </a:t>
            </a:r>
            <a:r>
              <a:rPr lang="en-US" err="1">
                <a:latin typeface="Avenir Next LT Pro"/>
                <a:cs typeface="Calibri Light"/>
              </a:rPr>
              <a:t>rutina</a:t>
            </a:r>
            <a:r>
              <a:rPr lang="en-US">
                <a:latin typeface="Avenir Next LT Pro"/>
                <a:cs typeface="Calibri Light"/>
              </a:rPr>
              <a:t> </a:t>
            </a:r>
            <a:r>
              <a:rPr lang="en-US" err="1">
                <a:latin typeface="Avenir Next LT Pro"/>
                <a:cs typeface="Calibri Light"/>
              </a:rPr>
              <a:t>matutina</a:t>
            </a:r>
            <a:r>
              <a:rPr lang="en-US">
                <a:latin typeface="Avenir Next LT Pro"/>
                <a:cs typeface="Calibri Light"/>
              </a:rPr>
              <a:t>, ¡</a:t>
            </a:r>
            <a:r>
              <a:rPr lang="en-US" err="1">
                <a:latin typeface="Avenir Next LT Pro"/>
                <a:cs typeface="Calibri Light"/>
              </a:rPr>
              <a:t>vamos</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a:t>
            </a:r>
            <a:r>
              <a:rPr lang="en-US" err="1">
                <a:latin typeface="Avenir Next LT Pro"/>
                <a:cs typeface="Calibri Light"/>
              </a:rPr>
              <a:t>allí</a:t>
            </a:r>
            <a:r>
              <a:rPr lang="en-US">
                <a:latin typeface="Avenir Next LT Pro"/>
                <a:cs typeface="Calibri Light"/>
              </a:rPr>
              <a:t>! </a:t>
            </a:r>
          </a:p>
          <a:p>
            <a:r>
              <a:rPr lang="en-US">
                <a:latin typeface="Avenir Next LT Pro"/>
                <a:cs typeface="Calibri Light"/>
              </a:rPr>
              <a:t>Sin </a:t>
            </a:r>
            <a:r>
              <a:rPr lang="en-US" err="1">
                <a:latin typeface="Avenir Next LT Pro"/>
                <a:cs typeface="Calibri Light"/>
              </a:rPr>
              <a:t>pensar</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mañana</a:t>
            </a:r>
            <a:r>
              <a:rPr lang="en-US">
                <a:latin typeface="Avenir Next LT Pro"/>
                <a:cs typeface="Calibri Light"/>
              </a:rPr>
              <a:t> y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ayer</a:t>
            </a:r>
            <a:r>
              <a:rPr lang="en-US">
                <a:latin typeface="Avenir Next LT Pro"/>
                <a:cs typeface="Calibri Light"/>
              </a:rPr>
              <a:t> </a:t>
            </a:r>
          </a:p>
          <a:p>
            <a:r>
              <a:rPr lang="en-US">
                <a:latin typeface="Avenir Next LT Pro"/>
                <a:cs typeface="Calibri Light"/>
              </a:rPr>
              <a:t> </a:t>
            </a:r>
          </a:p>
          <a:p>
            <a:r>
              <a:rPr lang="en-US" b="1">
                <a:latin typeface="Avenir Next LT Pro"/>
                <a:cs typeface="Calibri Light"/>
              </a:rPr>
              <a:t>Verse </a:t>
            </a:r>
          </a:p>
          <a:p>
            <a:r>
              <a:rPr lang="en-US">
                <a:latin typeface="Avenir Next LT Pro"/>
                <a:cs typeface="Calibri Light"/>
              </a:rPr>
              <a:t>Me visto con </a:t>
            </a:r>
            <a:r>
              <a:rPr lang="en-US" err="1">
                <a:latin typeface="Avenir Next LT Pro"/>
                <a:cs typeface="Calibri Light"/>
              </a:rPr>
              <a:t>estilo</a:t>
            </a:r>
            <a:r>
              <a:rPr lang="en-US">
                <a:latin typeface="Avenir Next LT Pro"/>
                <a:cs typeface="Calibri Light"/>
              </a:rPr>
              <a:t> – </a:t>
            </a:r>
            <a:r>
              <a:rPr lang="en-US" err="1">
                <a:latin typeface="Avenir Next LT Pro"/>
                <a:cs typeface="Calibri Light"/>
              </a:rPr>
              <a:t>sí</a:t>
            </a:r>
            <a:r>
              <a:rPr lang="en-US">
                <a:latin typeface="Avenir Next LT Pro"/>
                <a:cs typeface="Calibri Light"/>
              </a:rPr>
              <a:t>, </a:t>
            </a:r>
            <a:r>
              <a:rPr lang="en-US" err="1">
                <a:latin typeface="Avenir Next LT Pro"/>
                <a:cs typeface="Calibri Light"/>
              </a:rPr>
              <a:t>estoy</a:t>
            </a:r>
            <a:r>
              <a:rPr lang="en-US">
                <a:latin typeface="Avenir Next LT Pro"/>
                <a:cs typeface="Calibri Light"/>
              </a:rPr>
              <a:t> de </a:t>
            </a:r>
            <a:r>
              <a:rPr lang="en-US" err="1">
                <a:latin typeface="Avenir Next LT Pro"/>
                <a:cs typeface="Calibri Light"/>
              </a:rPr>
              <a:t>moda</a:t>
            </a:r>
            <a:r>
              <a:rPr lang="en-US">
                <a:latin typeface="Avenir Next LT Pro"/>
                <a:cs typeface="Calibri Light"/>
              </a:rPr>
              <a:t> </a:t>
            </a:r>
          </a:p>
          <a:p>
            <a:r>
              <a:rPr lang="en-US">
                <a:latin typeface="Avenir Next LT Pro"/>
                <a:cs typeface="Calibri Light"/>
              </a:rPr>
              <a:t>Me </a:t>
            </a:r>
            <a:r>
              <a:rPr lang="en-US" err="1">
                <a:latin typeface="Avenir Next LT Pro"/>
                <a:cs typeface="Calibri Light"/>
              </a:rPr>
              <a:t>miro</a:t>
            </a:r>
            <a:r>
              <a:rPr lang="en-US">
                <a:latin typeface="Avenir Next LT Pro"/>
                <a:cs typeface="Calibri Light"/>
              </a:rPr>
              <a:t> al </a:t>
            </a:r>
            <a:r>
              <a:rPr lang="en-US" err="1">
                <a:latin typeface="Avenir Next LT Pro"/>
                <a:cs typeface="Calibri Light"/>
              </a:rPr>
              <a:t>espejo</a:t>
            </a:r>
            <a:r>
              <a:rPr lang="en-US">
                <a:latin typeface="Avenir Next LT Pro"/>
                <a:cs typeface="Calibri Light"/>
              </a:rPr>
              <a:t>, </a:t>
            </a:r>
            <a:r>
              <a:rPr lang="en-US" err="1">
                <a:latin typeface="Avenir Next LT Pro"/>
                <a:cs typeface="Calibri Light"/>
              </a:rPr>
              <a:t>sintiendo</a:t>
            </a:r>
            <a:r>
              <a:rPr lang="en-US">
                <a:latin typeface="Avenir Next LT Pro"/>
                <a:cs typeface="Calibri Light"/>
              </a:rPr>
              <a:t> </a:t>
            </a:r>
            <a:r>
              <a:rPr lang="en-US" err="1">
                <a:latin typeface="Avenir Next LT Pro"/>
                <a:cs typeface="Calibri Light"/>
              </a:rPr>
              <a:t>como</a:t>
            </a:r>
            <a:r>
              <a:rPr lang="en-US">
                <a:latin typeface="Avenir Next LT Pro"/>
                <a:cs typeface="Calibri Light"/>
              </a:rPr>
              <a:t>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estrella</a:t>
            </a:r>
            <a:r>
              <a:rPr lang="en-US">
                <a:latin typeface="Avenir Next LT Pro"/>
                <a:cs typeface="Calibri Light"/>
              </a:rPr>
              <a:t> </a:t>
            </a:r>
          </a:p>
          <a:p>
            <a:r>
              <a:rPr lang="en-US">
                <a:latin typeface="Avenir Next LT Pro"/>
                <a:cs typeface="Calibri Light"/>
              </a:rPr>
              <a:t>Entonces </a:t>
            </a:r>
            <a:r>
              <a:rPr lang="en-US" err="1">
                <a:latin typeface="Avenir Next LT Pro"/>
                <a:cs typeface="Calibri Light"/>
              </a:rPr>
              <a:t>desayuno</a:t>
            </a:r>
            <a:r>
              <a:rPr lang="en-US">
                <a:latin typeface="Avenir Next LT Pro"/>
                <a:cs typeface="Calibri Light"/>
              </a:rPr>
              <a:t> - </a:t>
            </a:r>
            <a:r>
              <a:rPr lang="en-US" err="1">
                <a:latin typeface="Avenir Next LT Pro"/>
                <a:cs typeface="Calibri Light"/>
              </a:rPr>
              <a:t>frutas</a:t>
            </a:r>
            <a:r>
              <a:rPr lang="en-US">
                <a:latin typeface="Avenir Next LT Pro"/>
                <a:cs typeface="Calibri Light"/>
              </a:rPr>
              <a:t> y </a:t>
            </a:r>
            <a:r>
              <a:rPr lang="en-US" err="1">
                <a:latin typeface="Avenir Next LT Pro"/>
                <a:cs typeface="Calibri Light"/>
              </a:rPr>
              <a:t>cereales</a:t>
            </a:r>
            <a:r>
              <a:rPr lang="en-US">
                <a:latin typeface="Avenir Next LT Pro"/>
                <a:cs typeface="Calibri Light"/>
              </a:rPr>
              <a:t> </a:t>
            </a:r>
          </a:p>
          <a:p>
            <a:r>
              <a:rPr lang="en-US">
                <a:latin typeface="Avenir Next LT Pro"/>
                <a:cs typeface="Calibri Light"/>
              </a:rPr>
              <a:t>La comida </a:t>
            </a:r>
            <a:r>
              <a:rPr lang="en-US" err="1">
                <a:latin typeface="Avenir Next LT Pro"/>
                <a:cs typeface="Calibri Light"/>
              </a:rPr>
              <a:t>más</a:t>
            </a:r>
            <a:r>
              <a:rPr lang="en-US">
                <a:latin typeface="Avenir Next LT Pro"/>
                <a:cs typeface="Calibri Light"/>
              </a:rPr>
              <a:t> </a:t>
            </a:r>
            <a:r>
              <a:rPr lang="en-US" err="1">
                <a:latin typeface="Avenir Next LT Pro"/>
                <a:cs typeface="Calibri Light"/>
              </a:rPr>
              <a:t>importante</a:t>
            </a:r>
            <a:r>
              <a:rPr lang="en-US">
                <a:latin typeface="Avenir Next LT Pro"/>
                <a:cs typeface="Calibri Light"/>
              </a:rPr>
              <a:t>, sin </a:t>
            </a:r>
            <a:r>
              <a:rPr lang="en-US" err="1">
                <a:latin typeface="Avenir Next LT Pro"/>
                <a:cs typeface="Calibri Light"/>
              </a:rPr>
              <a:t>mencionar</a:t>
            </a:r>
            <a:r>
              <a:rPr lang="en-US">
                <a:latin typeface="Avenir Next LT Pro"/>
                <a:cs typeface="Calibri Light"/>
              </a:rPr>
              <a:t> mi </a:t>
            </a:r>
            <a:r>
              <a:rPr lang="en-US" err="1">
                <a:latin typeface="Avenir Next LT Pro"/>
                <a:cs typeface="Calibri Light"/>
              </a:rPr>
              <a:t>favorita</a:t>
            </a:r>
            <a:r>
              <a:rPr lang="en-US">
                <a:latin typeface="Avenir Next LT Pro"/>
                <a:cs typeface="Calibri Light"/>
              </a:rPr>
              <a:t> </a:t>
            </a:r>
          </a:p>
          <a:p>
            <a:r>
              <a:rPr lang="en-US">
                <a:latin typeface="Avenir Next LT Pro"/>
                <a:cs typeface="Calibri Light"/>
              </a:rPr>
              <a:t> </a:t>
            </a:r>
          </a:p>
          <a:p>
            <a:r>
              <a:rPr lang="en-US" b="1">
                <a:latin typeface="Avenir Next LT Pro"/>
                <a:cs typeface="Calibri Light"/>
              </a:rPr>
              <a:t>Chorus </a:t>
            </a:r>
          </a:p>
          <a:p>
            <a:r>
              <a:rPr lang="en-US">
                <a:latin typeface="Avenir Next LT Pro"/>
                <a:cs typeface="Calibri Light"/>
              </a:rPr>
              <a:t>Es mi </a:t>
            </a:r>
            <a:r>
              <a:rPr lang="en-US" err="1">
                <a:latin typeface="Avenir Next LT Pro"/>
                <a:cs typeface="Calibri Light"/>
              </a:rPr>
              <a:t>rutina</a:t>
            </a:r>
            <a:r>
              <a:rPr lang="en-US">
                <a:latin typeface="Avenir Next LT Pro"/>
                <a:cs typeface="Calibri Light"/>
              </a:rPr>
              <a:t> </a:t>
            </a:r>
            <a:r>
              <a:rPr lang="en-US" err="1">
                <a:latin typeface="Avenir Next LT Pro"/>
                <a:cs typeface="Calibri Light"/>
              </a:rPr>
              <a:t>matutina</a:t>
            </a:r>
            <a:r>
              <a:rPr lang="en-US">
                <a:latin typeface="Avenir Next LT Pro"/>
                <a:cs typeface="Calibri Light"/>
              </a:rPr>
              <a:t>, ¡ah </a:t>
            </a:r>
            <a:r>
              <a:rPr lang="en-US" err="1">
                <a:latin typeface="Avenir Next LT Pro"/>
                <a:cs typeface="Calibri Light"/>
              </a:rPr>
              <a:t>sí</a:t>
            </a:r>
            <a:r>
              <a:rPr lang="en-US">
                <a:latin typeface="Avenir Next LT Pro"/>
                <a:cs typeface="Calibri Light"/>
              </a:rPr>
              <a:t>! </a:t>
            </a:r>
          </a:p>
          <a:p>
            <a:r>
              <a:rPr lang="en-US" err="1">
                <a:latin typeface="Avenir Next LT Pro"/>
                <a:cs typeface="Calibri Light"/>
              </a:rPr>
              <a:t>Moverme</a:t>
            </a:r>
            <a:r>
              <a:rPr lang="en-US">
                <a:latin typeface="Avenir Next LT Pro"/>
                <a:cs typeface="Calibri Light"/>
              </a:rPr>
              <a:t>, sin </a:t>
            </a:r>
            <a:r>
              <a:rPr lang="en-US" err="1">
                <a:latin typeface="Avenir Next LT Pro"/>
                <a:cs typeface="Calibri Light"/>
              </a:rPr>
              <a:t>tiempo</a:t>
            </a:r>
            <a:r>
              <a:rPr lang="en-US">
                <a:latin typeface="Avenir Next LT Pro"/>
                <a:cs typeface="Calibri Light"/>
              </a:rPr>
              <a:t> que </a:t>
            </a:r>
            <a:r>
              <a:rPr lang="en-US" err="1">
                <a:latin typeface="Avenir Next LT Pro"/>
                <a:cs typeface="Calibri Light"/>
              </a:rPr>
              <a:t>perder</a:t>
            </a:r>
            <a:r>
              <a:rPr lang="en-US">
                <a:latin typeface="Avenir Next LT Pro"/>
                <a:cs typeface="Calibri Light"/>
              </a:rPr>
              <a:t> </a:t>
            </a:r>
          </a:p>
          <a:p>
            <a:r>
              <a:rPr lang="en-US">
                <a:latin typeface="Avenir Next LT Pro"/>
                <a:cs typeface="Calibri Light"/>
              </a:rPr>
              <a:t>Es mi </a:t>
            </a:r>
            <a:r>
              <a:rPr lang="en-US" err="1">
                <a:latin typeface="Avenir Next LT Pro"/>
                <a:cs typeface="Calibri Light"/>
              </a:rPr>
              <a:t>rutina</a:t>
            </a:r>
            <a:r>
              <a:rPr lang="en-US">
                <a:latin typeface="Avenir Next LT Pro"/>
                <a:cs typeface="Calibri Light"/>
              </a:rPr>
              <a:t> </a:t>
            </a:r>
            <a:r>
              <a:rPr lang="en-US" err="1">
                <a:latin typeface="Avenir Next LT Pro"/>
                <a:cs typeface="Calibri Light"/>
              </a:rPr>
              <a:t>matutina</a:t>
            </a:r>
            <a:r>
              <a:rPr lang="en-US">
                <a:latin typeface="Avenir Next LT Pro"/>
                <a:cs typeface="Calibri Light"/>
              </a:rPr>
              <a:t>, ¡</a:t>
            </a:r>
            <a:r>
              <a:rPr lang="en-US" err="1">
                <a:latin typeface="Avenir Next LT Pro"/>
                <a:cs typeface="Calibri Light"/>
              </a:rPr>
              <a:t>vamos</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a:t>
            </a:r>
            <a:r>
              <a:rPr lang="en-US" err="1">
                <a:latin typeface="Avenir Next LT Pro"/>
                <a:cs typeface="Calibri Light"/>
              </a:rPr>
              <a:t>allí</a:t>
            </a:r>
            <a:r>
              <a:rPr lang="en-US">
                <a:latin typeface="Avenir Next LT Pro"/>
                <a:cs typeface="Calibri Light"/>
              </a:rPr>
              <a:t>! </a:t>
            </a:r>
          </a:p>
          <a:p>
            <a:r>
              <a:rPr lang="en-US">
                <a:latin typeface="Avenir Next LT Pro"/>
                <a:cs typeface="Calibri Light"/>
              </a:rPr>
              <a:t>Sin </a:t>
            </a:r>
            <a:r>
              <a:rPr lang="en-US" err="1">
                <a:latin typeface="Avenir Next LT Pro"/>
                <a:cs typeface="Calibri Light"/>
              </a:rPr>
              <a:t>pensar</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mañana</a:t>
            </a:r>
            <a:r>
              <a:rPr lang="en-US">
                <a:latin typeface="Avenir Next LT Pro"/>
                <a:cs typeface="Calibri Light"/>
              </a:rPr>
              <a:t> y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ayer</a:t>
            </a:r>
            <a:r>
              <a:rPr lang="en-US">
                <a:latin typeface="Avenir Next LT Pro"/>
                <a:cs typeface="Calibri Light"/>
              </a:rPr>
              <a:t> </a:t>
            </a:r>
          </a:p>
          <a:p>
            <a:r>
              <a:rPr lang="en-US">
                <a:latin typeface="Avenir Next LT Pro"/>
                <a:cs typeface="Calibri Light"/>
              </a:rPr>
              <a:t> </a:t>
            </a:r>
          </a:p>
          <a:p>
            <a:r>
              <a:rPr lang="en-US" b="1">
                <a:latin typeface="Avenir Next LT Pro"/>
                <a:cs typeface="Calibri Light"/>
              </a:rPr>
              <a:t>Bridge </a:t>
            </a:r>
          </a:p>
          <a:p>
            <a:r>
              <a:rPr lang="en-US">
                <a:latin typeface="Avenir Next LT Pro"/>
                <a:cs typeface="Calibri Light"/>
              </a:rPr>
              <a:t>Luego </a:t>
            </a:r>
            <a:r>
              <a:rPr lang="en-US" err="1">
                <a:latin typeface="Avenir Next LT Pro"/>
                <a:cs typeface="Calibri Light"/>
              </a:rPr>
              <a:t>hago</a:t>
            </a:r>
            <a:r>
              <a:rPr lang="en-US">
                <a:latin typeface="Avenir Next LT Pro"/>
                <a:cs typeface="Calibri Light"/>
              </a:rPr>
              <a:t> </a:t>
            </a:r>
            <a:r>
              <a:rPr lang="en-US" err="1">
                <a:latin typeface="Avenir Next LT Pro"/>
                <a:cs typeface="Calibri Light"/>
              </a:rPr>
              <a:t>ejercicio</a:t>
            </a:r>
            <a:r>
              <a:rPr lang="en-US">
                <a:latin typeface="Avenir Next LT Pro"/>
                <a:cs typeface="Calibri Light"/>
              </a:rPr>
              <a:t>, pongo mi </a:t>
            </a:r>
            <a:r>
              <a:rPr lang="en-US" err="1">
                <a:latin typeface="Avenir Next LT Pro"/>
                <a:cs typeface="Calibri Light"/>
              </a:rPr>
              <a:t>cuerpo</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movimiento</a:t>
            </a:r>
            <a:r>
              <a:rPr lang="en-US">
                <a:latin typeface="Avenir Next LT Pro"/>
                <a:cs typeface="Calibri Light"/>
              </a:rPr>
              <a:t> </a:t>
            </a:r>
          </a:p>
          <a:p>
            <a:r>
              <a:rPr lang="en-US" err="1">
                <a:latin typeface="Avenir Next LT Pro"/>
                <a:cs typeface="Calibri Light"/>
              </a:rPr>
              <a:t>Saltando</a:t>
            </a:r>
            <a:r>
              <a:rPr lang="en-US">
                <a:latin typeface="Avenir Next LT Pro"/>
                <a:cs typeface="Calibri Light"/>
              </a:rPr>
              <a:t> y </a:t>
            </a:r>
            <a:r>
              <a:rPr lang="en-US" err="1">
                <a:latin typeface="Avenir Next LT Pro"/>
                <a:cs typeface="Calibri Light"/>
              </a:rPr>
              <a:t>moviéndome</a:t>
            </a:r>
            <a:r>
              <a:rPr lang="en-US">
                <a:latin typeface="Avenir Next LT Pro"/>
                <a:cs typeface="Calibri Light"/>
              </a:rPr>
              <a:t>, </a:t>
            </a:r>
            <a:r>
              <a:rPr lang="en-US" err="1">
                <a:latin typeface="Avenir Next LT Pro"/>
                <a:cs typeface="Calibri Light"/>
              </a:rPr>
              <a:t>lista</a:t>
            </a:r>
            <a:r>
              <a:rPr lang="en-US">
                <a:latin typeface="Avenir Next LT Pro"/>
                <a:cs typeface="Calibri Light"/>
              </a:rPr>
              <a:t> para </a:t>
            </a:r>
            <a:r>
              <a:rPr lang="en-US" err="1">
                <a:latin typeface="Avenir Next LT Pro"/>
                <a:cs typeface="Calibri Light"/>
              </a:rPr>
              <a:t>todo</a:t>
            </a:r>
            <a:r>
              <a:rPr lang="en-US">
                <a:latin typeface="Avenir Next LT Pro"/>
                <a:cs typeface="Calibri Light"/>
              </a:rPr>
              <a:t> </a:t>
            </a:r>
          </a:p>
          <a:p>
            <a:r>
              <a:rPr lang="en-US" err="1">
                <a:latin typeface="Avenir Next LT Pro"/>
                <a:cs typeface="Calibri Light"/>
              </a:rPr>
              <a:t>Escuchar</a:t>
            </a:r>
            <a:r>
              <a:rPr lang="en-US">
                <a:latin typeface="Avenir Next LT Pro"/>
                <a:cs typeface="Calibri Light"/>
              </a:rPr>
              <a:t> </a:t>
            </a:r>
            <a:r>
              <a:rPr lang="en-US" err="1">
                <a:latin typeface="Avenir Next LT Pro"/>
                <a:cs typeface="Calibri Light"/>
              </a:rPr>
              <a:t>música</a:t>
            </a:r>
            <a:r>
              <a:rPr lang="en-US">
                <a:latin typeface="Avenir Next LT Pro"/>
                <a:cs typeface="Calibri Light"/>
              </a:rPr>
              <a:t> me </a:t>
            </a:r>
            <a:r>
              <a:rPr lang="en-US" err="1">
                <a:latin typeface="Avenir Next LT Pro"/>
                <a:cs typeface="Calibri Light"/>
              </a:rPr>
              <a:t>llena</a:t>
            </a:r>
            <a:r>
              <a:rPr lang="en-US">
                <a:latin typeface="Avenir Next LT Pro"/>
                <a:cs typeface="Calibri Light"/>
              </a:rPr>
              <a:t> de </a:t>
            </a:r>
            <a:r>
              <a:rPr lang="en-US" err="1">
                <a:latin typeface="Avenir Next LT Pro"/>
                <a:cs typeface="Calibri Light"/>
              </a:rPr>
              <a:t>alegría</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aprovecho</a:t>
            </a:r>
            <a:r>
              <a:rPr lang="en-US">
                <a:latin typeface="Avenir Next LT Pro"/>
                <a:cs typeface="Calibri Light"/>
              </a:rPr>
              <a:t> al </a:t>
            </a:r>
            <a:r>
              <a:rPr lang="en-US" err="1">
                <a:latin typeface="Avenir Next LT Pro"/>
                <a:cs typeface="Calibri Light"/>
              </a:rPr>
              <a:t>máximo</a:t>
            </a:r>
            <a:r>
              <a:rPr lang="en-US">
                <a:latin typeface="Avenir Next LT Pro"/>
                <a:cs typeface="Calibri Light"/>
              </a:rPr>
              <a:t> - la </a:t>
            </a:r>
            <a:r>
              <a:rPr lang="en-US" err="1">
                <a:latin typeface="Avenir Next LT Pro"/>
                <a:cs typeface="Calibri Light"/>
              </a:rPr>
              <a:t>mañana</a:t>
            </a:r>
            <a:r>
              <a:rPr lang="en-US">
                <a:latin typeface="Avenir Next LT Pro"/>
                <a:cs typeface="Calibri Light"/>
              </a:rPr>
              <a:t> es </a:t>
            </a:r>
            <a:r>
              <a:rPr lang="en-US" err="1">
                <a:latin typeface="Avenir Next LT Pro"/>
                <a:cs typeface="Calibri Light"/>
              </a:rPr>
              <a:t>mía</a:t>
            </a:r>
            <a:r>
              <a:rPr lang="en-US">
                <a:latin typeface="Avenir Next LT Pro"/>
                <a:cs typeface="Calibri Light"/>
              </a:rPr>
              <a:t>! </a:t>
            </a:r>
          </a:p>
          <a:p>
            <a:r>
              <a:rPr lang="en-US">
                <a:latin typeface="Avenir Next LT Pro"/>
                <a:cs typeface="Calibri Light"/>
              </a:rPr>
              <a:t> </a:t>
            </a:r>
          </a:p>
          <a:p>
            <a:r>
              <a:rPr lang="en-US" b="1">
                <a:latin typeface="Avenir Next LT Pro"/>
                <a:cs typeface="Calibri Light"/>
              </a:rPr>
              <a:t>Chorus </a:t>
            </a:r>
          </a:p>
          <a:p>
            <a:r>
              <a:rPr lang="en-US">
                <a:latin typeface="Avenir Next LT Pro"/>
                <a:cs typeface="Calibri Light"/>
              </a:rPr>
              <a:t>Es mi </a:t>
            </a:r>
            <a:r>
              <a:rPr lang="en-US" err="1">
                <a:latin typeface="Avenir Next LT Pro"/>
                <a:cs typeface="Calibri Light"/>
              </a:rPr>
              <a:t>rutina</a:t>
            </a:r>
            <a:r>
              <a:rPr lang="en-US">
                <a:latin typeface="Avenir Next LT Pro"/>
                <a:cs typeface="Calibri Light"/>
              </a:rPr>
              <a:t> </a:t>
            </a:r>
            <a:r>
              <a:rPr lang="en-US" err="1">
                <a:latin typeface="Avenir Next LT Pro"/>
                <a:cs typeface="Calibri Light"/>
              </a:rPr>
              <a:t>matutina</a:t>
            </a:r>
            <a:r>
              <a:rPr lang="en-US">
                <a:latin typeface="Avenir Next LT Pro"/>
                <a:cs typeface="Calibri Light"/>
              </a:rPr>
              <a:t>, ¡ah </a:t>
            </a:r>
            <a:r>
              <a:rPr lang="en-US" err="1">
                <a:latin typeface="Avenir Next LT Pro"/>
                <a:cs typeface="Calibri Light"/>
              </a:rPr>
              <a:t>sí</a:t>
            </a:r>
            <a:r>
              <a:rPr lang="en-US">
                <a:latin typeface="Avenir Next LT Pro"/>
                <a:cs typeface="Calibri Light"/>
              </a:rPr>
              <a:t>! </a:t>
            </a:r>
          </a:p>
          <a:p>
            <a:r>
              <a:rPr lang="en-US" err="1">
                <a:latin typeface="Avenir Next LT Pro"/>
                <a:cs typeface="Calibri Light"/>
              </a:rPr>
              <a:t>Moverme</a:t>
            </a:r>
            <a:r>
              <a:rPr lang="en-US">
                <a:latin typeface="Avenir Next LT Pro"/>
                <a:cs typeface="Calibri Light"/>
              </a:rPr>
              <a:t>, sin </a:t>
            </a:r>
            <a:r>
              <a:rPr lang="en-US" err="1">
                <a:latin typeface="Avenir Next LT Pro"/>
                <a:cs typeface="Calibri Light"/>
              </a:rPr>
              <a:t>tiempo</a:t>
            </a:r>
            <a:r>
              <a:rPr lang="en-US">
                <a:latin typeface="Avenir Next LT Pro"/>
                <a:cs typeface="Calibri Light"/>
              </a:rPr>
              <a:t> que </a:t>
            </a:r>
            <a:r>
              <a:rPr lang="en-US" err="1">
                <a:latin typeface="Avenir Next LT Pro"/>
                <a:cs typeface="Calibri Light"/>
              </a:rPr>
              <a:t>perder</a:t>
            </a:r>
            <a:r>
              <a:rPr lang="en-US">
                <a:latin typeface="Avenir Next LT Pro"/>
                <a:cs typeface="Calibri Light"/>
              </a:rPr>
              <a:t> </a:t>
            </a:r>
          </a:p>
          <a:p>
            <a:r>
              <a:rPr lang="en-US">
                <a:latin typeface="Avenir Next LT Pro"/>
                <a:cs typeface="Calibri Light"/>
              </a:rPr>
              <a:t>Es mi </a:t>
            </a:r>
            <a:r>
              <a:rPr lang="en-US" err="1">
                <a:latin typeface="Avenir Next LT Pro"/>
                <a:cs typeface="Calibri Light"/>
              </a:rPr>
              <a:t>rutina</a:t>
            </a:r>
            <a:r>
              <a:rPr lang="en-US">
                <a:latin typeface="Avenir Next LT Pro"/>
                <a:cs typeface="Calibri Light"/>
              </a:rPr>
              <a:t> </a:t>
            </a:r>
            <a:r>
              <a:rPr lang="en-US" err="1">
                <a:latin typeface="Avenir Next LT Pro"/>
                <a:cs typeface="Calibri Light"/>
              </a:rPr>
              <a:t>matutina</a:t>
            </a:r>
            <a:r>
              <a:rPr lang="en-US">
                <a:latin typeface="Avenir Next LT Pro"/>
                <a:cs typeface="Calibri Light"/>
              </a:rPr>
              <a:t>, ¡</a:t>
            </a:r>
            <a:r>
              <a:rPr lang="en-US" err="1">
                <a:latin typeface="Avenir Next LT Pro"/>
                <a:cs typeface="Calibri Light"/>
              </a:rPr>
              <a:t>vamos</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a:t>
            </a:r>
            <a:r>
              <a:rPr lang="en-US" err="1">
                <a:latin typeface="Avenir Next LT Pro"/>
                <a:cs typeface="Calibri Light"/>
              </a:rPr>
              <a:t>allí</a:t>
            </a:r>
            <a:r>
              <a:rPr lang="en-US">
                <a:latin typeface="Avenir Next LT Pro"/>
                <a:cs typeface="Calibri Light"/>
              </a:rPr>
              <a:t>! </a:t>
            </a:r>
          </a:p>
          <a:p>
            <a:r>
              <a:rPr lang="en-US">
                <a:latin typeface="Avenir Next LT Pro"/>
                <a:cs typeface="Calibri Light"/>
              </a:rPr>
              <a:t>Sin </a:t>
            </a:r>
            <a:r>
              <a:rPr lang="en-US" err="1">
                <a:latin typeface="Avenir Next LT Pro"/>
                <a:cs typeface="Calibri Light"/>
              </a:rPr>
              <a:t>pensar</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mañana</a:t>
            </a:r>
            <a:r>
              <a:rPr lang="en-US">
                <a:latin typeface="Avenir Next LT Pro"/>
                <a:cs typeface="Calibri Light"/>
              </a:rPr>
              <a:t> y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ayer</a:t>
            </a:r>
            <a:r>
              <a:rPr lang="en-US">
                <a:latin typeface="Avenir Next LT Pro"/>
                <a:cs typeface="Calibri Light"/>
              </a:rPr>
              <a:t> </a:t>
            </a:r>
          </a:p>
        </p:txBody>
      </p:sp>
      <p:sp>
        <p:nvSpPr>
          <p:cNvPr id="2" name="Text Placeholder 1">
            <a:extLst>
              <a:ext uri="{FF2B5EF4-FFF2-40B4-BE49-F238E27FC236}">
                <a16:creationId xmlns:a16="http://schemas.microsoft.com/office/drawing/2014/main" id="{2AE73B2D-0167-8EF7-248D-41750FCCA42D}"/>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Mi </a:t>
            </a:r>
            <a:r>
              <a:rPr lang="en-US" err="1">
                <a:latin typeface="Avenir Next LT Pro"/>
                <a:cs typeface="Calibri"/>
              </a:rPr>
              <a:t>dia</a:t>
            </a:r>
            <a:r>
              <a:rPr lang="en-US">
                <a:latin typeface="Avenir Next LT Pro"/>
                <a:cs typeface="Calibri"/>
              </a:rPr>
              <a:t> </a:t>
            </a:r>
          </a:p>
        </p:txBody>
      </p:sp>
      <p:sp>
        <p:nvSpPr>
          <p:cNvPr id="3" name="Text Placeholder 2">
            <a:extLst>
              <a:ext uri="{FF2B5EF4-FFF2-40B4-BE49-F238E27FC236}">
                <a16:creationId xmlns:a16="http://schemas.microsoft.com/office/drawing/2014/main" id="{777CFEED-1BDF-FA47-5A35-27901F7B479F}"/>
              </a:ext>
            </a:extLst>
          </p:cNvPr>
          <p:cNvSpPr>
            <a:spLocks noGrp="1"/>
          </p:cNvSpPr>
          <p:nvPr>
            <p:ph type="body" sz="quarter" idx="17"/>
          </p:nvPr>
        </p:nvSpPr>
        <p:spPr>
          <a:xfrm>
            <a:off x="4730341" y="4003572"/>
            <a:ext cx="2696481" cy="260433"/>
          </a:xfrm>
        </p:spPr>
        <p:txBody>
          <a:bodyPr vert="horz" lIns="91440" tIns="45720" rIns="91440" bIns="45720" rtlCol="0" anchor="t">
            <a:normAutofit fontScale="85000" lnSpcReduction="20000"/>
          </a:bodyPr>
          <a:lstStyle/>
          <a:p>
            <a:r>
              <a:rPr lang="en-US" b="1">
                <a:latin typeface="Avenir Next LT Pro"/>
                <a:cs typeface="Calibri Light"/>
              </a:rPr>
              <a:t>By Tess Naughton (Year 9)</a:t>
            </a:r>
          </a:p>
        </p:txBody>
      </p:sp>
      <p:sp>
        <p:nvSpPr>
          <p:cNvPr id="4" name="Text Placeholder 3">
            <a:extLst>
              <a:ext uri="{FF2B5EF4-FFF2-40B4-BE49-F238E27FC236}">
                <a16:creationId xmlns:a16="http://schemas.microsoft.com/office/drawing/2014/main" id="{34B18A39-2B06-7F76-77E6-475D44155542}"/>
              </a:ext>
            </a:extLst>
          </p:cNvPr>
          <p:cNvSpPr>
            <a:spLocks noGrp="1"/>
          </p:cNvSpPr>
          <p:nvPr>
            <p:ph type="body" sz="quarter" idx="18"/>
          </p:nvPr>
        </p:nvSpPr>
        <p:spPr>
          <a:xfrm>
            <a:off x="4730339" y="5790580"/>
            <a:ext cx="3141459" cy="617147"/>
          </a:xfrm>
        </p:spPr>
        <p:txBody>
          <a:bodyPr/>
          <a:lstStyle/>
          <a:p>
            <a:r>
              <a:rPr lang="en-US"/>
              <a:t>This song put a smile on our faces.  It’s not easy to write a rap in another language and we loved the way the piece was structured as a song. </a:t>
            </a:r>
          </a:p>
        </p:txBody>
      </p:sp>
      <p:sp>
        <p:nvSpPr>
          <p:cNvPr id="5" name="Text Placeholder 4">
            <a:extLst>
              <a:ext uri="{FF2B5EF4-FFF2-40B4-BE49-F238E27FC236}">
                <a16:creationId xmlns:a16="http://schemas.microsoft.com/office/drawing/2014/main" id="{469FF49A-AF0E-C543-9A27-E05D5C81FE8D}"/>
              </a:ext>
            </a:extLst>
          </p:cNvPr>
          <p:cNvSpPr>
            <a:spLocks noGrp="1"/>
          </p:cNvSpPr>
          <p:nvPr>
            <p:ph type="body" sz="quarter" idx="19"/>
          </p:nvPr>
        </p:nvSpPr>
        <p:spPr>
          <a:xfrm>
            <a:off x="4730341" y="4264005"/>
            <a:ext cx="2696480" cy="578069"/>
          </a:xfrm>
        </p:spPr>
        <p:txBody>
          <a:bodyPr vert="horz" lIns="91440" tIns="45720" rIns="91440" bIns="45720" rtlCol="0" anchor="t">
            <a:normAutofit lnSpcReduction="10000"/>
          </a:bodyPr>
          <a:lstStyle/>
          <a:p>
            <a:r>
              <a:rPr lang="en-US" err="1">
                <a:latin typeface="Avenir Next LT Pro"/>
                <a:cs typeface="Calibri Light"/>
              </a:rPr>
              <a:t>Fallibroome</a:t>
            </a:r>
            <a:r>
              <a:rPr lang="en-US">
                <a:latin typeface="Avenir Next LT Pro"/>
                <a:cs typeface="Calibri Light"/>
              </a:rPr>
              <a:t> Academy </a:t>
            </a:r>
          </a:p>
          <a:p>
            <a:endParaRPr lang="en-US">
              <a:latin typeface="Avenir Next LT Pro"/>
            </a:endParaRPr>
          </a:p>
          <a:p>
            <a:r>
              <a:rPr lang="en-US" b="1">
                <a:latin typeface="Avenir Next LT Pro"/>
                <a:cs typeface="Calibri Light"/>
              </a:rPr>
              <a:t>Spanish</a:t>
            </a:r>
          </a:p>
        </p:txBody>
      </p:sp>
      <p:sp>
        <p:nvSpPr>
          <p:cNvPr id="9" name="Text Placeholder 10">
            <a:extLst>
              <a:ext uri="{FF2B5EF4-FFF2-40B4-BE49-F238E27FC236}">
                <a16:creationId xmlns:a16="http://schemas.microsoft.com/office/drawing/2014/main" id="{E3942B6A-5090-BF48-494D-B37DBD227648}"/>
              </a:ext>
            </a:extLst>
          </p:cNvPr>
          <p:cNvSpPr txBox="1">
            <a:spLocks/>
          </p:cNvSpPr>
          <p:nvPr/>
        </p:nvSpPr>
        <p:spPr>
          <a:xfrm>
            <a:off x="4730339" y="5543578"/>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4988494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2D675-6B8F-335D-66FE-0FD46BF68277}"/>
              </a:ext>
            </a:extLst>
          </p:cNvPr>
          <p:cNvSpPr>
            <a:spLocks noGrp="1"/>
          </p:cNvSpPr>
          <p:nvPr>
            <p:ph type="body" sz="quarter" idx="10"/>
          </p:nvPr>
        </p:nvSpPr>
        <p:spPr>
          <a:xfrm>
            <a:off x="1283014" y="1389906"/>
            <a:ext cx="3676243" cy="325103"/>
          </a:xfrm>
        </p:spPr>
        <p:txBody>
          <a:bodyPr vert="horz" lIns="91440" tIns="45720" rIns="91440" bIns="45720" rtlCol="0" anchor="t">
            <a:normAutofit fontScale="85000" lnSpcReduction="20000"/>
          </a:bodyPr>
          <a:lstStyle/>
          <a:p>
            <a:r>
              <a:rPr lang="en-US">
                <a:latin typeface="Avenir Next LT Pro"/>
                <a:cs typeface="Calibri"/>
              </a:rPr>
              <a:t>Mi Familia y Mis </a:t>
            </a:r>
            <a:r>
              <a:rPr lang="en-US" err="1">
                <a:latin typeface="Avenir Next LT Pro"/>
                <a:cs typeface="Calibri"/>
              </a:rPr>
              <a:t>Mascotas</a:t>
            </a:r>
            <a:r>
              <a:rPr lang="en-US">
                <a:latin typeface="Avenir Next LT Pro"/>
                <a:cs typeface="Calibri"/>
              </a:rPr>
              <a:t> </a:t>
            </a:r>
          </a:p>
        </p:txBody>
      </p:sp>
      <p:sp>
        <p:nvSpPr>
          <p:cNvPr id="3" name="Text Placeholder 2">
            <a:extLst>
              <a:ext uri="{FF2B5EF4-FFF2-40B4-BE49-F238E27FC236}">
                <a16:creationId xmlns:a16="http://schemas.microsoft.com/office/drawing/2014/main" id="{696123BB-7E81-19DC-4A0A-ED5C0580F65B}"/>
              </a:ext>
            </a:extLst>
          </p:cNvPr>
          <p:cNvSpPr>
            <a:spLocks noGrp="1"/>
          </p:cNvSpPr>
          <p:nvPr>
            <p:ph type="body" sz="quarter" idx="11"/>
          </p:nvPr>
        </p:nvSpPr>
        <p:spPr>
          <a:xfrm>
            <a:off x="1283015" y="5028585"/>
            <a:ext cx="3098747" cy="260433"/>
          </a:xfrm>
        </p:spPr>
        <p:txBody>
          <a:bodyPr vert="horz" lIns="91440" tIns="45720" rIns="91440" bIns="45720" rtlCol="0" anchor="t">
            <a:normAutofit fontScale="85000" lnSpcReduction="20000"/>
          </a:bodyPr>
          <a:lstStyle/>
          <a:p>
            <a:r>
              <a:rPr lang="en-US" b="1">
                <a:latin typeface="Avenir Next LT Pro"/>
                <a:cs typeface="Calibri Light"/>
              </a:rPr>
              <a:t>By Harrison Eyre (Year 8)</a:t>
            </a:r>
          </a:p>
        </p:txBody>
      </p:sp>
      <p:sp>
        <p:nvSpPr>
          <p:cNvPr id="4" name="Text Placeholder 3">
            <a:extLst>
              <a:ext uri="{FF2B5EF4-FFF2-40B4-BE49-F238E27FC236}">
                <a16:creationId xmlns:a16="http://schemas.microsoft.com/office/drawing/2014/main" id="{2345BFFB-0DE1-3D2C-DA19-E63DA6527840}"/>
              </a:ext>
            </a:extLst>
          </p:cNvPr>
          <p:cNvSpPr>
            <a:spLocks noGrp="1"/>
          </p:cNvSpPr>
          <p:nvPr>
            <p:ph type="body" sz="quarter" idx="12"/>
          </p:nvPr>
        </p:nvSpPr>
        <p:spPr>
          <a:xfrm>
            <a:off x="1283015" y="2045845"/>
            <a:ext cx="4714936" cy="2462213"/>
          </a:xfrm>
        </p:spPr>
        <p:txBody>
          <a:bodyPr vert="horz" lIns="91440" tIns="45720" rIns="91440" bIns="45720" rtlCol="0" anchor="t">
            <a:spAutoFit/>
          </a:bodyPr>
          <a:lstStyle/>
          <a:p>
            <a:r>
              <a:rPr lang="en-US" sz="1400">
                <a:latin typeface="Avenir Next LT Pro"/>
                <a:cs typeface="Calibri Light"/>
              </a:rPr>
              <a:t>En mi casa hay </a:t>
            </a:r>
            <a:r>
              <a:rPr lang="en-US" sz="1400" err="1">
                <a:latin typeface="Avenir Next LT Pro"/>
                <a:cs typeface="Calibri Light"/>
              </a:rPr>
              <a:t>alegría,mi</a:t>
            </a:r>
            <a:r>
              <a:rPr lang="en-US" sz="1400">
                <a:latin typeface="Avenir Next LT Pro"/>
                <a:cs typeface="Calibri Light"/>
              </a:rPr>
              <a:t> </a:t>
            </a:r>
            <a:r>
              <a:rPr lang="en-US" sz="1400" err="1">
                <a:latin typeface="Avenir Next LT Pro"/>
                <a:cs typeface="Calibri Light"/>
              </a:rPr>
              <a:t>familia</a:t>
            </a:r>
            <a:r>
              <a:rPr lang="en-US" sz="1400">
                <a:latin typeface="Avenir Next LT Pro"/>
                <a:cs typeface="Calibri Light"/>
              </a:rPr>
              <a:t> es </a:t>
            </a:r>
            <a:r>
              <a:rPr lang="en-US" sz="1400" err="1">
                <a:latin typeface="Avenir Next LT Pro"/>
                <a:cs typeface="Calibri Light"/>
              </a:rPr>
              <a:t>compañía</a:t>
            </a:r>
            <a:r>
              <a:rPr lang="en-US" sz="1400">
                <a:latin typeface="Avenir Next LT Pro"/>
                <a:cs typeface="Calibri Light"/>
              </a:rPr>
              <a:t>.  </a:t>
            </a:r>
          </a:p>
          <a:p>
            <a:r>
              <a:rPr lang="en-US" sz="1400" err="1">
                <a:latin typeface="Avenir Next LT Pro"/>
                <a:cs typeface="Calibri Light"/>
              </a:rPr>
              <a:t>Papá</a:t>
            </a:r>
            <a:r>
              <a:rPr lang="en-US" sz="1400">
                <a:latin typeface="Avenir Next LT Pro"/>
                <a:cs typeface="Calibri Light"/>
              </a:rPr>
              <a:t>, </a:t>
            </a:r>
            <a:r>
              <a:rPr lang="en-US" sz="1400" err="1">
                <a:latin typeface="Avenir Next LT Pro"/>
                <a:cs typeface="Calibri Light"/>
              </a:rPr>
              <a:t>mamá</a:t>
            </a:r>
            <a:r>
              <a:rPr lang="en-US" sz="1400">
                <a:latin typeface="Avenir Next LT Pro"/>
                <a:cs typeface="Calibri Light"/>
              </a:rPr>
              <a:t>, y mi </a:t>
            </a:r>
            <a:r>
              <a:rPr lang="en-US" sz="1400" err="1">
                <a:latin typeface="Avenir Next LT Pro"/>
                <a:cs typeface="Calibri Light"/>
              </a:rPr>
              <a:t>hermana</a:t>
            </a:r>
            <a:r>
              <a:rPr lang="en-US" sz="1400">
                <a:latin typeface="Avenir Next LT Pro"/>
                <a:cs typeface="Calibri Light"/>
              </a:rPr>
              <a:t>, </a:t>
            </a:r>
            <a:r>
              <a:rPr lang="en-US" sz="1400" err="1">
                <a:latin typeface="Avenir Next LT Pro"/>
                <a:cs typeface="Calibri Light"/>
              </a:rPr>
              <a:t>todos</a:t>
            </a:r>
            <a:r>
              <a:rPr lang="en-US" sz="1400">
                <a:latin typeface="Avenir Next LT Pro"/>
                <a:cs typeface="Calibri Light"/>
              </a:rPr>
              <a:t> </a:t>
            </a:r>
            <a:r>
              <a:rPr lang="en-US" sz="1400" err="1">
                <a:latin typeface="Avenir Next LT Pro"/>
                <a:cs typeface="Calibri Light"/>
              </a:rPr>
              <a:t>juntos</a:t>
            </a:r>
            <a:r>
              <a:rPr lang="en-US" sz="1400">
                <a:latin typeface="Avenir Next LT Pro"/>
                <a:cs typeface="Calibri Light"/>
              </a:rPr>
              <a:t> </a:t>
            </a:r>
            <a:r>
              <a:rPr lang="en-US" sz="1400" err="1">
                <a:latin typeface="Avenir Next LT Pro"/>
                <a:cs typeface="Calibri Light"/>
              </a:rPr>
              <a:t>en</a:t>
            </a:r>
            <a:r>
              <a:rPr lang="en-US" sz="1400">
                <a:latin typeface="Avenir Next LT Pro"/>
                <a:cs typeface="Calibri Light"/>
              </a:rPr>
              <a:t> la </a:t>
            </a:r>
            <a:r>
              <a:rPr lang="en-US" sz="1400" err="1">
                <a:latin typeface="Avenir Next LT Pro"/>
                <a:cs typeface="Calibri Light"/>
              </a:rPr>
              <a:t>mañana</a:t>
            </a:r>
            <a:r>
              <a:rPr lang="en-US" sz="1400">
                <a:latin typeface="Avenir Next LT Pro"/>
                <a:cs typeface="Calibri Light"/>
              </a:rPr>
              <a:t>.  </a:t>
            </a:r>
          </a:p>
          <a:p>
            <a:endParaRPr lang="en-US" sz="1400">
              <a:latin typeface="Avenir Next LT Pro"/>
            </a:endParaRPr>
          </a:p>
          <a:p>
            <a:r>
              <a:rPr lang="en-US" sz="1400" err="1">
                <a:latin typeface="Avenir Next LT Pro"/>
                <a:cs typeface="Calibri Light"/>
              </a:rPr>
              <a:t>Tenemos</a:t>
            </a:r>
            <a:r>
              <a:rPr lang="en-US" sz="1400">
                <a:latin typeface="Avenir Next LT Pro"/>
                <a:cs typeface="Calibri Light"/>
              </a:rPr>
              <a:t> un </a:t>
            </a:r>
            <a:r>
              <a:rPr lang="en-US" sz="1400" err="1">
                <a:latin typeface="Avenir Next LT Pro"/>
                <a:cs typeface="Calibri Light"/>
              </a:rPr>
              <a:t>perro</a:t>
            </a:r>
            <a:r>
              <a:rPr lang="en-US" sz="1400">
                <a:latin typeface="Avenir Next LT Pro"/>
                <a:cs typeface="Calibri Light"/>
              </a:rPr>
              <a:t> </a:t>
            </a:r>
            <a:r>
              <a:rPr lang="en-US" sz="1400" err="1">
                <a:latin typeface="Avenir Next LT Pro"/>
                <a:cs typeface="Calibri Light"/>
              </a:rPr>
              <a:t>travieso</a:t>
            </a:r>
            <a:r>
              <a:rPr lang="en-US" sz="1400">
                <a:latin typeface="Avenir Next LT Pro"/>
                <a:cs typeface="Calibri Light"/>
              </a:rPr>
              <a:t>, y un </a:t>
            </a:r>
            <a:r>
              <a:rPr lang="en-US" sz="1400" err="1">
                <a:latin typeface="Avenir Next LT Pro"/>
                <a:cs typeface="Calibri Light"/>
              </a:rPr>
              <a:t>gato</a:t>
            </a:r>
            <a:r>
              <a:rPr lang="en-US" sz="1400">
                <a:latin typeface="Avenir Next LT Pro"/>
                <a:cs typeface="Calibri Light"/>
              </a:rPr>
              <a:t> que es </a:t>
            </a:r>
            <a:r>
              <a:rPr lang="en-US" sz="1400" err="1">
                <a:latin typeface="Avenir Next LT Pro"/>
                <a:cs typeface="Calibri Light"/>
              </a:rPr>
              <a:t>muy</a:t>
            </a:r>
            <a:r>
              <a:rPr lang="en-US" sz="1400">
                <a:latin typeface="Avenir Next LT Pro"/>
                <a:cs typeface="Calibri Light"/>
              </a:rPr>
              <a:t> </a:t>
            </a:r>
            <a:r>
              <a:rPr lang="en-US" sz="1400" err="1">
                <a:latin typeface="Avenir Next LT Pro"/>
                <a:cs typeface="Calibri Light"/>
              </a:rPr>
              <a:t>tieso</a:t>
            </a:r>
            <a:r>
              <a:rPr lang="en-US" sz="1400">
                <a:latin typeface="Avenir Next LT Pro"/>
                <a:cs typeface="Calibri Light"/>
              </a:rPr>
              <a:t>.  </a:t>
            </a:r>
          </a:p>
          <a:p>
            <a:r>
              <a:rPr lang="en-US" sz="1400">
                <a:latin typeface="Avenir Next LT Pro"/>
                <a:cs typeface="Calibri Light"/>
              </a:rPr>
              <a:t>Con </a:t>
            </a:r>
            <a:r>
              <a:rPr lang="en-US" sz="1400" err="1">
                <a:latin typeface="Avenir Next LT Pro"/>
                <a:cs typeface="Calibri Light"/>
              </a:rPr>
              <a:t>ellos</a:t>
            </a:r>
            <a:r>
              <a:rPr lang="en-US" sz="1400">
                <a:latin typeface="Avenir Next LT Pro"/>
                <a:cs typeface="Calibri Light"/>
              </a:rPr>
              <a:t> </a:t>
            </a:r>
            <a:r>
              <a:rPr lang="en-US" sz="1400" err="1">
                <a:latin typeface="Avenir Next LT Pro"/>
                <a:cs typeface="Calibri Light"/>
              </a:rPr>
              <a:t>juego</a:t>
            </a:r>
            <a:r>
              <a:rPr lang="en-US" sz="1400">
                <a:latin typeface="Avenir Next LT Pro"/>
                <a:cs typeface="Calibri Light"/>
              </a:rPr>
              <a:t> sin </a:t>
            </a:r>
            <a:r>
              <a:rPr lang="en-US" sz="1400" err="1">
                <a:latin typeface="Avenir Next LT Pro"/>
                <a:cs typeface="Calibri Light"/>
              </a:rPr>
              <a:t>parar</a:t>
            </a:r>
            <a:r>
              <a:rPr lang="en-US" sz="1400">
                <a:latin typeface="Avenir Next LT Pro"/>
                <a:cs typeface="Calibri Light"/>
              </a:rPr>
              <a:t>, y </a:t>
            </a:r>
            <a:r>
              <a:rPr lang="en-US" sz="1400" err="1">
                <a:latin typeface="Avenir Next LT Pro"/>
                <a:cs typeface="Calibri Light"/>
              </a:rPr>
              <a:t>nunca</a:t>
            </a:r>
            <a:r>
              <a:rPr lang="en-US" sz="1400">
                <a:latin typeface="Avenir Next LT Pro"/>
                <a:cs typeface="Calibri Light"/>
              </a:rPr>
              <a:t> </a:t>
            </a:r>
            <a:r>
              <a:rPr lang="en-US" sz="1400" err="1">
                <a:latin typeface="Avenir Next LT Pro"/>
                <a:cs typeface="Calibri Light"/>
              </a:rPr>
              <a:t>dejo</a:t>
            </a:r>
            <a:r>
              <a:rPr lang="en-US" sz="1400">
                <a:latin typeface="Avenir Next LT Pro"/>
                <a:cs typeface="Calibri Light"/>
              </a:rPr>
              <a:t> de </a:t>
            </a:r>
            <a:r>
              <a:rPr lang="en-US" sz="1400" err="1">
                <a:latin typeface="Avenir Next LT Pro"/>
                <a:cs typeface="Calibri Light"/>
              </a:rPr>
              <a:t>soñar</a:t>
            </a:r>
            <a:r>
              <a:rPr lang="en-US" sz="1400">
                <a:latin typeface="Avenir Next LT Pro"/>
                <a:cs typeface="Calibri Light"/>
              </a:rPr>
              <a:t>.  </a:t>
            </a:r>
          </a:p>
          <a:p>
            <a:endParaRPr lang="en-US" sz="1400">
              <a:latin typeface="Avenir Next LT Pro"/>
            </a:endParaRPr>
          </a:p>
          <a:p>
            <a:r>
              <a:rPr lang="en-US" sz="1400">
                <a:latin typeface="Avenir Next LT Pro"/>
                <a:cs typeface="Calibri Light"/>
              </a:rPr>
              <a:t>Mi abuela </a:t>
            </a:r>
            <a:r>
              <a:rPr lang="en-US" sz="1400" err="1">
                <a:latin typeface="Avenir Next LT Pro"/>
                <a:cs typeface="Calibri Light"/>
              </a:rPr>
              <a:t>cuenta</a:t>
            </a:r>
            <a:r>
              <a:rPr lang="en-US" sz="1400">
                <a:latin typeface="Avenir Next LT Pro"/>
                <a:cs typeface="Calibri Light"/>
              </a:rPr>
              <a:t> </a:t>
            </a:r>
            <a:r>
              <a:rPr lang="en-US" sz="1400" err="1">
                <a:latin typeface="Avenir Next LT Pro"/>
                <a:cs typeface="Calibri Light"/>
              </a:rPr>
              <a:t>historias</a:t>
            </a:r>
            <a:r>
              <a:rPr lang="en-US" sz="1400">
                <a:latin typeface="Avenir Next LT Pro"/>
                <a:cs typeface="Calibri Light"/>
              </a:rPr>
              <a:t>, de </a:t>
            </a:r>
            <a:r>
              <a:rPr lang="en-US" sz="1400" err="1">
                <a:latin typeface="Avenir Next LT Pro"/>
                <a:cs typeface="Calibri Light"/>
              </a:rPr>
              <a:t>viejas</a:t>
            </a:r>
            <a:r>
              <a:rPr lang="en-US" sz="1400">
                <a:latin typeface="Avenir Next LT Pro"/>
                <a:cs typeface="Calibri Light"/>
              </a:rPr>
              <a:t> y </a:t>
            </a:r>
            <a:r>
              <a:rPr lang="en-US" sz="1400" err="1">
                <a:latin typeface="Avenir Next LT Pro"/>
                <a:cs typeface="Calibri Light"/>
              </a:rPr>
              <a:t>grandes</a:t>
            </a:r>
            <a:r>
              <a:rPr lang="en-US" sz="1400">
                <a:latin typeface="Avenir Next LT Pro"/>
                <a:cs typeface="Calibri Light"/>
              </a:rPr>
              <a:t> glorias. </a:t>
            </a:r>
          </a:p>
          <a:p>
            <a:r>
              <a:rPr lang="en-US" sz="1400">
                <a:latin typeface="Avenir Next LT Pro"/>
                <a:cs typeface="Calibri Light"/>
              </a:rPr>
              <a:t>Y mi abuelo con </a:t>
            </a:r>
            <a:r>
              <a:rPr lang="en-US" sz="1400" err="1">
                <a:latin typeface="Avenir Next LT Pro"/>
                <a:cs typeface="Calibri Light"/>
              </a:rPr>
              <a:t>su</a:t>
            </a:r>
            <a:r>
              <a:rPr lang="en-US" sz="1400">
                <a:latin typeface="Avenir Next LT Pro"/>
                <a:cs typeface="Calibri Light"/>
              </a:rPr>
              <a:t> </a:t>
            </a:r>
            <a:r>
              <a:rPr lang="en-US" sz="1400" err="1">
                <a:latin typeface="Avenir Next LT Pro"/>
                <a:cs typeface="Calibri Light"/>
              </a:rPr>
              <a:t>risa</a:t>
            </a:r>
            <a:r>
              <a:rPr lang="en-US" sz="1400">
                <a:latin typeface="Avenir Next LT Pro"/>
                <a:cs typeface="Calibri Light"/>
              </a:rPr>
              <a:t>, </a:t>
            </a:r>
            <a:r>
              <a:rPr lang="en-US" sz="1400" err="1">
                <a:latin typeface="Avenir Next LT Pro"/>
                <a:cs typeface="Calibri Light"/>
              </a:rPr>
              <a:t>siempre</a:t>
            </a:r>
            <a:r>
              <a:rPr lang="en-US" sz="1400">
                <a:latin typeface="Avenir Next LT Pro"/>
                <a:cs typeface="Calibri Light"/>
              </a:rPr>
              <a:t> </a:t>
            </a:r>
            <a:r>
              <a:rPr lang="en-US" sz="1400" err="1">
                <a:latin typeface="Avenir Next LT Pro"/>
                <a:cs typeface="Calibri Light"/>
              </a:rPr>
              <a:t>trae</a:t>
            </a:r>
            <a:r>
              <a:rPr lang="en-US" sz="1400">
                <a:latin typeface="Avenir Next LT Pro"/>
                <a:cs typeface="Calibri Light"/>
              </a:rPr>
              <a:t> </a:t>
            </a:r>
            <a:r>
              <a:rPr lang="en-US" sz="1400" err="1">
                <a:latin typeface="Avenir Next LT Pro"/>
                <a:cs typeface="Calibri Light"/>
              </a:rPr>
              <a:t>mucha</a:t>
            </a:r>
            <a:r>
              <a:rPr lang="en-US" sz="1400">
                <a:latin typeface="Avenir Next LT Pro"/>
                <a:cs typeface="Calibri Light"/>
              </a:rPr>
              <a:t> </a:t>
            </a:r>
            <a:r>
              <a:rPr lang="en-US" sz="1400" err="1">
                <a:latin typeface="Avenir Next LT Pro"/>
                <a:cs typeface="Calibri Light"/>
              </a:rPr>
              <a:t>prisa</a:t>
            </a:r>
            <a:r>
              <a:rPr lang="en-US" sz="1400">
                <a:latin typeface="Avenir Next LT Pro"/>
                <a:cs typeface="Calibri Light"/>
              </a:rPr>
              <a:t>. </a:t>
            </a:r>
          </a:p>
          <a:p>
            <a:endParaRPr lang="en-US" sz="1400">
              <a:latin typeface="Avenir Next LT Pro"/>
            </a:endParaRPr>
          </a:p>
          <a:p>
            <a:r>
              <a:rPr lang="en-US" sz="1400">
                <a:latin typeface="Avenir Next LT Pro"/>
                <a:cs typeface="Calibri Light"/>
              </a:rPr>
              <a:t>Mis </a:t>
            </a:r>
            <a:r>
              <a:rPr lang="en-US" sz="1400" err="1">
                <a:latin typeface="Avenir Next LT Pro"/>
                <a:cs typeface="Calibri Light"/>
              </a:rPr>
              <a:t>mascotas</a:t>
            </a:r>
            <a:r>
              <a:rPr lang="en-US" sz="1400">
                <a:latin typeface="Avenir Next LT Pro"/>
                <a:cs typeface="Calibri Light"/>
              </a:rPr>
              <a:t> y mi </a:t>
            </a:r>
            <a:r>
              <a:rPr lang="en-US" sz="1400" err="1">
                <a:latin typeface="Avenir Next LT Pro"/>
                <a:cs typeface="Calibri Light"/>
              </a:rPr>
              <a:t>gente</a:t>
            </a:r>
            <a:r>
              <a:rPr lang="en-US" sz="1400">
                <a:latin typeface="Avenir Next LT Pro"/>
                <a:cs typeface="Calibri Light"/>
              </a:rPr>
              <a:t>, me </a:t>
            </a:r>
            <a:r>
              <a:rPr lang="en-US" sz="1400" err="1">
                <a:latin typeface="Avenir Next LT Pro"/>
                <a:cs typeface="Calibri Light"/>
              </a:rPr>
              <a:t>hacen</a:t>
            </a:r>
            <a:r>
              <a:rPr lang="en-US" sz="1400">
                <a:latin typeface="Avenir Next LT Pro"/>
                <a:cs typeface="Calibri Light"/>
              </a:rPr>
              <a:t> </a:t>
            </a:r>
            <a:r>
              <a:rPr lang="en-US" sz="1400" err="1">
                <a:latin typeface="Avenir Next LT Pro"/>
                <a:cs typeface="Calibri Light"/>
              </a:rPr>
              <a:t>sentir</a:t>
            </a:r>
            <a:r>
              <a:rPr lang="en-US" sz="1400">
                <a:latin typeface="Avenir Next LT Pro"/>
                <a:cs typeface="Calibri Light"/>
              </a:rPr>
              <a:t> tan </a:t>
            </a:r>
            <a:r>
              <a:rPr lang="en-US" sz="1400" err="1">
                <a:latin typeface="Avenir Next LT Pro"/>
                <a:cs typeface="Calibri Light"/>
              </a:rPr>
              <a:t>valiente</a:t>
            </a:r>
            <a:r>
              <a:rPr lang="en-US" sz="1400">
                <a:latin typeface="Avenir Next LT Pro"/>
                <a:cs typeface="Calibri Light"/>
              </a:rPr>
              <a:t>. </a:t>
            </a:r>
          </a:p>
          <a:p>
            <a:r>
              <a:rPr lang="en-US" sz="1400">
                <a:latin typeface="Avenir Next LT Pro"/>
                <a:cs typeface="Calibri Light"/>
              </a:rPr>
              <a:t>Con amor y con </a:t>
            </a:r>
            <a:r>
              <a:rPr lang="en-US" sz="1400" err="1">
                <a:latin typeface="Avenir Next LT Pro"/>
                <a:cs typeface="Calibri Light"/>
              </a:rPr>
              <a:t>cariño</a:t>
            </a:r>
            <a:r>
              <a:rPr lang="en-US" sz="1400">
                <a:latin typeface="Avenir Next LT Pro"/>
                <a:cs typeface="Calibri Light"/>
              </a:rPr>
              <a:t>, soy </a:t>
            </a:r>
            <a:r>
              <a:rPr lang="en-US" sz="1400" err="1">
                <a:latin typeface="Avenir Next LT Pro"/>
                <a:cs typeface="Calibri Light"/>
              </a:rPr>
              <a:t>feliz</a:t>
            </a:r>
            <a:r>
              <a:rPr lang="en-US" sz="1400">
                <a:latin typeface="Avenir Next LT Pro"/>
                <a:cs typeface="Calibri Light"/>
              </a:rPr>
              <a:t> </a:t>
            </a:r>
            <a:r>
              <a:rPr lang="en-US" sz="1400" err="1">
                <a:latin typeface="Avenir Next LT Pro"/>
                <a:cs typeface="Calibri Light"/>
              </a:rPr>
              <a:t>desde</a:t>
            </a:r>
            <a:r>
              <a:rPr lang="en-US" sz="1400">
                <a:latin typeface="Avenir Next LT Pro"/>
                <a:cs typeface="Calibri Light"/>
              </a:rPr>
              <a:t> </a:t>
            </a:r>
            <a:r>
              <a:rPr lang="en-US" sz="1400" err="1">
                <a:latin typeface="Avenir Next LT Pro"/>
                <a:cs typeface="Calibri Light"/>
              </a:rPr>
              <a:t>niño</a:t>
            </a:r>
            <a:r>
              <a:rPr lang="en-US" sz="1400">
                <a:latin typeface="Avenir Next LT Pro"/>
                <a:cs typeface="Calibri Light"/>
              </a:rPr>
              <a:t>. </a:t>
            </a:r>
          </a:p>
        </p:txBody>
      </p:sp>
      <p:sp>
        <p:nvSpPr>
          <p:cNvPr id="6" name="Text Placeholder 5">
            <a:extLst>
              <a:ext uri="{FF2B5EF4-FFF2-40B4-BE49-F238E27FC236}">
                <a16:creationId xmlns:a16="http://schemas.microsoft.com/office/drawing/2014/main" id="{7BF06495-91DA-4D56-B654-3BEC17B88057}"/>
              </a:ext>
            </a:extLst>
          </p:cNvPr>
          <p:cNvSpPr>
            <a:spLocks noGrp="1"/>
          </p:cNvSpPr>
          <p:nvPr>
            <p:ph type="body" sz="quarter" idx="14"/>
          </p:nvPr>
        </p:nvSpPr>
        <p:spPr>
          <a:xfrm>
            <a:off x="1283013" y="5289018"/>
            <a:ext cx="3098748" cy="578069"/>
          </a:xfrm>
        </p:spPr>
        <p:txBody>
          <a:bodyPr vert="horz" lIns="91440" tIns="45720" rIns="91440" bIns="45720" rtlCol="0" anchor="t">
            <a:normAutofit lnSpcReduction="10000"/>
          </a:bodyPr>
          <a:lstStyle/>
          <a:p>
            <a:r>
              <a:rPr lang="en-US" err="1">
                <a:latin typeface="Avenir Next LT Pro"/>
                <a:cs typeface="Calibri Light"/>
              </a:rPr>
              <a:t>Fallibroome</a:t>
            </a:r>
            <a:r>
              <a:rPr lang="en-US">
                <a:latin typeface="Avenir Next LT Pro"/>
                <a:cs typeface="Calibri Light"/>
              </a:rPr>
              <a:t> Academy </a:t>
            </a:r>
          </a:p>
          <a:p>
            <a:endParaRPr lang="en-US" b="1">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987AE011-0C51-EFF9-D824-B5D9A6D2ED5B}"/>
              </a:ext>
            </a:extLst>
          </p:cNvPr>
          <p:cNvSpPr txBox="1">
            <a:spLocks/>
          </p:cNvSpPr>
          <p:nvPr/>
        </p:nvSpPr>
        <p:spPr>
          <a:xfrm>
            <a:off x="4336327" y="5283456"/>
            <a:ext cx="2696482" cy="43088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 really liked the rhythm in this poem.  It is funny and makes good use of rhyme. </a:t>
            </a:r>
          </a:p>
        </p:txBody>
      </p:sp>
      <p:sp>
        <p:nvSpPr>
          <p:cNvPr id="9" name="Text Placeholder 10">
            <a:extLst>
              <a:ext uri="{FF2B5EF4-FFF2-40B4-BE49-F238E27FC236}">
                <a16:creationId xmlns:a16="http://schemas.microsoft.com/office/drawing/2014/main" id="{512E5DFD-8894-96F4-0477-09E1B5C03B62}"/>
              </a:ext>
            </a:extLst>
          </p:cNvPr>
          <p:cNvSpPr>
            <a:spLocks noGrp="1"/>
          </p:cNvSpPr>
          <p:nvPr>
            <p:ph type="body" sz="quarter" idx="17" hasCustomPrompt="1"/>
          </p:nvPr>
        </p:nvSpPr>
        <p:spPr>
          <a:xfrm>
            <a:off x="4336328" y="5035236"/>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5298526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57C186-755C-73D0-C8DA-52EE5318611A}"/>
              </a:ext>
            </a:extLst>
          </p:cNvPr>
          <p:cNvSpPr>
            <a:spLocks noGrp="1"/>
          </p:cNvSpPr>
          <p:nvPr>
            <p:ph type="body" sz="quarter" idx="10"/>
          </p:nvPr>
        </p:nvSpPr>
        <p:spPr>
          <a:xfrm>
            <a:off x="947735" y="1146433"/>
            <a:ext cx="3098748" cy="325103"/>
          </a:xfrm>
        </p:spPr>
        <p:txBody>
          <a:bodyPr vert="horz" lIns="91440" tIns="45720" rIns="91440" bIns="45720" rtlCol="0" anchor="t">
            <a:normAutofit fontScale="85000" lnSpcReduction="20000"/>
          </a:bodyPr>
          <a:lstStyle/>
          <a:p>
            <a:r>
              <a:rPr lang="en-US">
                <a:latin typeface="Avenir Next LT Pro"/>
                <a:cs typeface="Calibri"/>
              </a:rPr>
              <a:t>Die </a:t>
            </a:r>
            <a:r>
              <a:rPr lang="en-US" err="1">
                <a:latin typeface="Avenir Next LT Pro"/>
                <a:cs typeface="Calibri"/>
              </a:rPr>
              <a:t>Hibiskusblume</a:t>
            </a:r>
            <a:endParaRPr lang="en-US">
              <a:latin typeface="Avenir Next LT Pro"/>
              <a:cs typeface="Calibri"/>
            </a:endParaRPr>
          </a:p>
        </p:txBody>
      </p:sp>
      <p:sp>
        <p:nvSpPr>
          <p:cNvPr id="3" name="Text Placeholder 2">
            <a:extLst>
              <a:ext uri="{FF2B5EF4-FFF2-40B4-BE49-F238E27FC236}">
                <a16:creationId xmlns:a16="http://schemas.microsoft.com/office/drawing/2014/main" id="{CEB39810-123A-5B44-B0F8-8B3388219236}"/>
              </a:ext>
            </a:extLst>
          </p:cNvPr>
          <p:cNvSpPr>
            <a:spLocks noGrp="1"/>
          </p:cNvSpPr>
          <p:nvPr>
            <p:ph type="body" sz="quarter" idx="11"/>
          </p:nvPr>
        </p:nvSpPr>
        <p:spPr>
          <a:xfrm>
            <a:off x="947736" y="5415858"/>
            <a:ext cx="3098747" cy="260433"/>
          </a:xfrm>
        </p:spPr>
        <p:txBody>
          <a:bodyPr vert="horz" lIns="91440" tIns="45720" rIns="91440" bIns="45720" rtlCol="0" anchor="t">
            <a:normAutofit fontScale="85000" lnSpcReduction="20000"/>
          </a:bodyPr>
          <a:lstStyle/>
          <a:p>
            <a:r>
              <a:rPr lang="en-US" b="1">
                <a:latin typeface="Avenir Next LT Pro"/>
                <a:cs typeface="Calibri Light"/>
              </a:rPr>
              <a:t>By Rita Knowles (Year 12)</a:t>
            </a:r>
          </a:p>
        </p:txBody>
      </p:sp>
      <p:sp>
        <p:nvSpPr>
          <p:cNvPr id="4" name="Text Placeholder 3">
            <a:extLst>
              <a:ext uri="{FF2B5EF4-FFF2-40B4-BE49-F238E27FC236}">
                <a16:creationId xmlns:a16="http://schemas.microsoft.com/office/drawing/2014/main" id="{4552F0CC-E2B5-B54D-B8D7-F9EDB4429C93}"/>
              </a:ext>
            </a:extLst>
          </p:cNvPr>
          <p:cNvSpPr>
            <a:spLocks noGrp="1"/>
          </p:cNvSpPr>
          <p:nvPr>
            <p:ph type="body" sz="quarter" idx="12"/>
          </p:nvPr>
        </p:nvSpPr>
        <p:spPr>
          <a:xfrm>
            <a:off x="947733" y="1718866"/>
            <a:ext cx="4293339" cy="3108543"/>
          </a:xfrm>
        </p:spPr>
        <p:txBody>
          <a:bodyPr vert="horz" lIns="91440" tIns="45720" rIns="91440" bIns="45720" rtlCol="0" anchor="t">
            <a:spAutoFit/>
          </a:bodyPr>
          <a:lstStyle/>
          <a:p>
            <a:r>
              <a:rPr lang="en-US" sz="1400">
                <a:latin typeface="Avenir Next LT Pro"/>
                <a:cs typeface="Calibri Light"/>
              </a:rPr>
              <a:t>Haben Sie von der </a:t>
            </a:r>
            <a:r>
              <a:rPr lang="en-US" sz="1400" err="1">
                <a:latin typeface="Avenir Next LT Pro"/>
                <a:cs typeface="Calibri Light"/>
              </a:rPr>
              <a:t>Hibiskusblume</a:t>
            </a:r>
            <a:r>
              <a:rPr lang="en-US" sz="1400">
                <a:latin typeface="Avenir Next LT Pro"/>
                <a:cs typeface="Calibri Light"/>
              </a:rPr>
              <a:t> </a:t>
            </a:r>
            <a:r>
              <a:rPr lang="en-US" sz="1400" err="1">
                <a:latin typeface="Avenir Next LT Pro"/>
                <a:cs typeface="Calibri Light"/>
              </a:rPr>
              <a:t>gehört</a:t>
            </a:r>
            <a:r>
              <a:rPr lang="en-US" sz="1400">
                <a:latin typeface="Avenir Next LT Pro"/>
                <a:cs typeface="Calibri Light"/>
              </a:rPr>
              <a:t>? </a:t>
            </a:r>
          </a:p>
          <a:p>
            <a:r>
              <a:rPr lang="en-US" sz="1400">
                <a:latin typeface="Avenir Next LT Pro"/>
                <a:cs typeface="Calibri Light"/>
              </a:rPr>
              <a:t>Symbol für </a:t>
            </a:r>
            <a:r>
              <a:rPr lang="en-US" sz="1400" err="1">
                <a:latin typeface="Avenir Next LT Pro"/>
                <a:cs typeface="Calibri Light"/>
              </a:rPr>
              <a:t>Romantik</a:t>
            </a:r>
            <a:r>
              <a:rPr lang="en-US" sz="1400">
                <a:latin typeface="Avenir Next LT Pro"/>
                <a:cs typeface="Calibri Light"/>
              </a:rPr>
              <a:t> und </a:t>
            </a:r>
            <a:r>
              <a:rPr lang="en-US" sz="1400" err="1">
                <a:latin typeface="Avenir Next LT Pro"/>
                <a:cs typeface="Calibri Light"/>
              </a:rPr>
              <a:t>Zuneigung</a:t>
            </a:r>
            <a:r>
              <a:rPr lang="en-US" sz="1400">
                <a:latin typeface="Avenir Next LT Pro"/>
                <a:cs typeface="Calibri Light"/>
              </a:rPr>
              <a:t> </a:t>
            </a:r>
          </a:p>
          <a:p>
            <a:r>
              <a:rPr lang="en-US" sz="1400" err="1">
                <a:latin typeface="Avenir Next LT Pro"/>
                <a:cs typeface="Calibri Light"/>
              </a:rPr>
              <a:t>Ihr</a:t>
            </a:r>
            <a:r>
              <a:rPr lang="en-US" sz="1400">
                <a:latin typeface="Avenir Next LT Pro"/>
                <a:cs typeface="Calibri Light"/>
              </a:rPr>
              <a:t> </a:t>
            </a:r>
            <a:r>
              <a:rPr lang="en-US" sz="1400" err="1">
                <a:latin typeface="Avenir Next LT Pro"/>
                <a:cs typeface="Calibri Light"/>
              </a:rPr>
              <a:t>Seelenverwandter</a:t>
            </a:r>
            <a:r>
              <a:rPr lang="en-US" sz="1400">
                <a:latin typeface="Avenir Next LT Pro"/>
                <a:cs typeface="Calibri Light"/>
              </a:rPr>
              <a:t> </a:t>
            </a:r>
            <a:r>
              <a:rPr lang="en-US" sz="1400" err="1">
                <a:latin typeface="Avenir Next LT Pro"/>
                <a:cs typeface="Calibri Light"/>
              </a:rPr>
              <a:t>traumverloren</a:t>
            </a:r>
            <a:r>
              <a:rPr lang="en-US" sz="1400">
                <a:latin typeface="Avenir Next LT Pro"/>
                <a:cs typeface="Calibri Light"/>
              </a:rPr>
              <a:t> </a:t>
            </a:r>
          </a:p>
          <a:p>
            <a:r>
              <a:rPr lang="en-US" sz="1400">
                <a:latin typeface="Avenir Next LT Pro"/>
                <a:cs typeface="Calibri Light"/>
              </a:rPr>
              <a:t>Das </a:t>
            </a:r>
            <a:r>
              <a:rPr lang="en-US" sz="1400" err="1">
                <a:latin typeface="Avenir Next LT Pro"/>
                <a:cs typeface="Calibri Light"/>
              </a:rPr>
              <a:t>Geschenk</a:t>
            </a:r>
            <a:r>
              <a:rPr lang="en-US" sz="1400">
                <a:latin typeface="Avenir Next LT Pro"/>
                <a:cs typeface="Calibri Light"/>
              </a:rPr>
              <a:t> das </a:t>
            </a:r>
            <a:r>
              <a:rPr lang="en-US" sz="1400" err="1">
                <a:latin typeface="Avenir Next LT Pro"/>
                <a:cs typeface="Calibri Light"/>
              </a:rPr>
              <a:t>blüht</a:t>
            </a:r>
            <a:r>
              <a:rPr lang="en-US" sz="1400">
                <a:latin typeface="Avenir Next LT Pro"/>
                <a:cs typeface="Calibri Light"/>
              </a:rPr>
              <a:t> in </a:t>
            </a:r>
            <a:r>
              <a:rPr lang="en-US" sz="1400" err="1">
                <a:latin typeface="Avenir Next LT Pro"/>
                <a:cs typeface="Calibri Light"/>
              </a:rPr>
              <a:t>einer</a:t>
            </a:r>
            <a:r>
              <a:rPr lang="en-US" sz="1400">
                <a:latin typeface="Avenir Next LT Pro"/>
                <a:cs typeface="Calibri Light"/>
              </a:rPr>
              <a:t> </a:t>
            </a:r>
            <a:r>
              <a:rPr lang="en-US" sz="1400" err="1">
                <a:latin typeface="Avenir Next LT Pro"/>
                <a:cs typeface="Calibri Light"/>
              </a:rPr>
              <a:t>Beziehung</a:t>
            </a:r>
            <a:r>
              <a:rPr lang="en-US" sz="1400">
                <a:latin typeface="Avenir Next LT Pro"/>
                <a:cs typeface="Calibri Light"/>
              </a:rPr>
              <a:t>  </a:t>
            </a:r>
          </a:p>
          <a:p>
            <a:r>
              <a:rPr lang="en-US" sz="1400">
                <a:latin typeface="Avenir Next LT Pro"/>
                <a:cs typeface="Calibri Light"/>
              </a:rPr>
              <a:t>Allerdings </a:t>
            </a:r>
            <a:r>
              <a:rPr lang="en-US" sz="1400" err="1">
                <a:latin typeface="Avenir Next LT Pro"/>
                <a:cs typeface="Calibri Light"/>
              </a:rPr>
              <a:t>zeigt</a:t>
            </a:r>
            <a:r>
              <a:rPr lang="en-US" sz="1400">
                <a:latin typeface="Avenir Next LT Pro"/>
                <a:cs typeface="Calibri Light"/>
              </a:rPr>
              <a:t> </a:t>
            </a:r>
            <a:r>
              <a:rPr lang="en-US" sz="1400" err="1">
                <a:latin typeface="Avenir Next LT Pro"/>
                <a:cs typeface="Calibri Light"/>
              </a:rPr>
              <a:t>sie</a:t>
            </a:r>
            <a:r>
              <a:rPr lang="en-US" sz="1400">
                <a:latin typeface="Avenir Next LT Pro"/>
                <a:cs typeface="Calibri Light"/>
              </a:rPr>
              <a:t> </a:t>
            </a:r>
            <a:r>
              <a:rPr lang="en-US" sz="1400" err="1">
                <a:latin typeface="Avenir Next LT Pro"/>
                <a:cs typeface="Calibri Light"/>
              </a:rPr>
              <a:t>auch</a:t>
            </a:r>
            <a:r>
              <a:rPr lang="en-US" sz="1400">
                <a:latin typeface="Avenir Next LT Pro"/>
                <a:cs typeface="Calibri Light"/>
              </a:rPr>
              <a:t> die </a:t>
            </a:r>
            <a:r>
              <a:rPr lang="en-US" sz="1400" err="1">
                <a:latin typeface="Avenir Next LT Pro"/>
                <a:cs typeface="Calibri Light"/>
              </a:rPr>
              <a:t>wahre</a:t>
            </a:r>
            <a:r>
              <a:rPr lang="en-US" sz="1400">
                <a:latin typeface="Avenir Next LT Pro"/>
                <a:cs typeface="Calibri Light"/>
              </a:rPr>
              <a:t> </a:t>
            </a:r>
            <a:r>
              <a:rPr lang="en-US" sz="1400" err="1">
                <a:latin typeface="Avenir Next LT Pro"/>
                <a:cs typeface="Calibri Light"/>
              </a:rPr>
              <a:t>Schönheit</a:t>
            </a:r>
            <a:r>
              <a:rPr lang="en-US" sz="1400">
                <a:latin typeface="Avenir Next LT Pro"/>
                <a:cs typeface="Calibri Light"/>
              </a:rPr>
              <a:t> </a:t>
            </a:r>
          </a:p>
          <a:p>
            <a:r>
              <a:rPr lang="en-US" sz="1400">
                <a:latin typeface="Avenir Next LT Pro"/>
                <a:cs typeface="Calibri Light"/>
              </a:rPr>
              <a:t> </a:t>
            </a:r>
          </a:p>
          <a:p>
            <a:r>
              <a:rPr lang="en-US" sz="1400">
                <a:latin typeface="Avenir Next LT Pro"/>
                <a:cs typeface="Calibri Light"/>
              </a:rPr>
              <a:t>Die </a:t>
            </a:r>
            <a:r>
              <a:rPr lang="en-US" sz="1400" err="1">
                <a:latin typeface="Avenir Next LT Pro"/>
                <a:cs typeface="Calibri Light"/>
              </a:rPr>
              <a:t>eine</a:t>
            </a:r>
            <a:r>
              <a:rPr lang="en-US" sz="1400">
                <a:latin typeface="Avenir Next LT Pro"/>
                <a:cs typeface="Calibri Light"/>
              </a:rPr>
              <a:t> </a:t>
            </a:r>
            <a:r>
              <a:rPr lang="en-US" sz="1400" err="1">
                <a:latin typeface="Avenir Next LT Pro"/>
                <a:cs typeface="Calibri Light"/>
              </a:rPr>
              <a:t>Ewigkeit</a:t>
            </a:r>
            <a:r>
              <a:rPr lang="en-US" sz="1400">
                <a:latin typeface="Avenir Next LT Pro"/>
                <a:cs typeface="Calibri Light"/>
              </a:rPr>
              <a:t> </a:t>
            </a:r>
            <a:r>
              <a:rPr lang="en-US" sz="1400" err="1">
                <a:latin typeface="Avenir Next LT Pro"/>
                <a:cs typeface="Calibri Light"/>
              </a:rPr>
              <a:t>andauert</a:t>
            </a:r>
            <a:r>
              <a:rPr lang="en-US" sz="1400">
                <a:latin typeface="Avenir Next LT Pro"/>
                <a:cs typeface="Calibri Light"/>
              </a:rPr>
              <a:t> </a:t>
            </a:r>
          </a:p>
          <a:p>
            <a:r>
              <a:rPr lang="en-US" sz="1400">
                <a:latin typeface="Avenir Next LT Pro"/>
                <a:cs typeface="Calibri Light"/>
              </a:rPr>
              <a:t>Nach der </a:t>
            </a:r>
            <a:r>
              <a:rPr lang="en-US" sz="1400" err="1">
                <a:latin typeface="Avenir Next LT Pro"/>
                <a:cs typeface="Calibri Light"/>
              </a:rPr>
              <a:t>sich</a:t>
            </a:r>
            <a:r>
              <a:rPr lang="en-US" sz="1400">
                <a:latin typeface="Avenir Next LT Pro"/>
                <a:cs typeface="Calibri Light"/>
              </a:rPr>
              <a:t> Menschen </a:t>
            </a:r>
            <a:r>
              <a:rPr lang="en-US" sz="1400" err="1">
                <a:latin typeface="Avenir Next LT Pro"/>
                <a:cs typeface="Calibri Light"/>
              </a:rPr>
              <a:t>sehnen</a:t>
            </a:r>
            <a:r>
              <a:rPr lang="en-US" sz="1400">
                <a:latin typeface="Avenir Next LT Pro"/>
                <a:cs typeface="Calibri Light"/>
              </a:rPr>
              <a:t> </a:t>
            </a:r>
          </a:p>
          <a:p>
            <a:r>
              <a:rPr lang="en-US" sz="1400" err="1">
                <a:latin typeface="Avenir Next LT Pro"/>
                <a:cs typeface="Calibri Light"/>
              </a:rPr>
              <a:t>Schönheit</a:t>
            </a:r>
            <a:r>
              <a:rPr lang="en-US" sz="1400">
                <a:latin typeface="Avenir Next LT Pro"/>
                <a:cs typeface="Calibri Light"/>
              </a:rPr>
              <a:t> und Liebe </a:t>
            </a:r>
            <a:r>
              <a:rPr lang="en-US" sz="1400" err="1">
                <a:latin typeface="Avenir Next LT Pro"/>
                <a:cs typeface="Calibri Light"/>
              </a:rPr>
              <a:t>sind</a:t>
            </a:r>
            <a:r>
              <a:rPr lang="en-US" sz="1400">
                <a:latin typeface="Avenir Next LT Pro"/>
                <a:cs typeface="Calibri Light"/>
              </a:rPr>
              <a:t> </a:t>
            </a:r>
            <a:r>
              <a:rPr lang="en-US" sz="1400" err="1">
                <a:latin typeface="Avenir Next LT Pro"/>
                <a:cs typeface="Calibri Light"/>
              </a:rPr>
              <a:t>eine</a:t>
            </a:r>
            <a:r>
              <a:rPr lang="en-US" sz="1400">
                <a:latin typeface="Avenir Next LT Pro"/>
                <a:cs typeface="Calibri Light"/>
              </a:rPr>
              <a:t> </a:t>
            </a:r>
            <a:r>
              <a:rPr lang="en-US" sz="1400" err="1">
                <a:latin typeface="Avenir Next LT Pro"/>
                <a:cs typeface="Calibri Light"/>
              </a:rPr>
              <a:t>Sucht</a:t>
            </a:r>
            <a:r>
              <a:rPr lang="en-US" sz="1400">
                <a:latin typeface="Avenir Next LT Pro"/>
                <a:cs typeface="Calibri Light"/>
              </a:rPr>
              <a:t> </a:t>
            </a:r>
          </a:p>
          <a:p>
            <a:r>
              <a:rPr lang="en-US" sz="1400">
                <a:latin typeface="Avenir Next LT Pro"/>
                <a:cs typeface="Calibri Light"/>
              </a:rPr>
              <a:t>Rot, </a:t>
            </a:r>
            <a:r>
              <a:rPr lang="en-US" sz="1400" err="1">
                <a:latin typeface="Avenir Next LT Pro"/>
                <a:cs typeface="Calibri Light"/>
              </a:rPr>
              <a:t>gelb</a:t>
            </a:r>
            <a:r>
              <a:rPr lang="en-US" sz="1400">
                <a:latin typeface="Avenir Next LT Pro"/>
                <a:cs typeface="Calibri Light"/>
              </a:rPr>
              <a:t>, rosa, </a:t>
            </a:r>
            <a:r>
              <a:rPr lang="en-US" sz="1400" err="1">
                <a:latin typeface="Avenir Next LT Pro"/>
                <a:cs typeface="Calibri Light"/>
              </a:rPr>
              <a:t>blau</a:t>
            </a:r>
            <a:r>
              <a:rPr lang="en-US" sz="1400">
                <a:latin typeface="Avenir Next LT Pro"/>
                <a:cs typeface="Calibri Light"/>
              </a:rPr>
              <a:t>, </a:t>
            </a:r>
            <a:r>
              <a:rPr lang="en-US" sz="1400" err="1">
                <a:latin typeface="Avenir Next LT Pro"/>
                <a:cs typeface="Calibri Light"/>
              </a:rPr>
              <a:t>lila</a:t>
            </a:r>
            <a:r>
              <a:rPr lang="en-US" sz="1400">
                <a:latin typeface="Avenir Next LT Pro"/>
                <a:cs typeface="Calibri Light"/>
              </a:rPr>
              <a:t>, orange, </a:t>
            </a:r>
            <a:r>
              <a:rPr lang="en-US" sz="1400" err="1">
                <a:latin typeface="Avenir Next LT Pro"/>
                <a:cs typeface="Calibri Light"/>
              </a:rPr>
              <a:t>weiss</a:t>
            </a:r>
            <a:r>
              <a:rPr lang="en-US" sz="1400">
                <a:latin typeface="Avenir Next LT Pro"/>
                <a:cs typeface="Calibri Light"/>
              </a:rPr>
              <a:t> </a:t>
            </a:r>
          </a:p>
          <a:p>
            <a:r>
              <a:rPr lang="en-US" sz="1400">
                <a:latin typeface="Avenir Next LT Pro"/>
                <a:cs typeface="Calibri Light"/>
              </a:rPr>
              <a:t>Die </a:t>
            </a:r>
            <a:r>
              <a:rPr lang="en-US" sz="1400" err="1">
                <a:latin typeface="Avenir Next LT Pro"/>
                <a:cs typeface="Calibri Light"/>
              </a:rPr>
              <a:t>vielen</a:t>
            </a:r>
            <a:r>
              <a:rPr lang="en-US" sz="1400">
                <a:latin typeface="Avenir Next LT Pro"/>
                <a:cs typeface="Calibri Light"/>
              </a:rPr>
              <a:t> Farben der </a:t>
            </a:r>
            <a:r>
              <a:rPr lang="en-US" sz="1400" err="1">
                <a:latin typeface="Avenir Next LT Pro"/>
                <a:cs typeface="Calibri Light"/>
              </a:rPr>
              <a:t>Hibiskusblume</a:t>
            </a:r>
            <a:r>
              <a:rPr lang="en-US" sz="1400">
                <a:latin typeface="Avenir Next LT Pro"/>
                <a:cs typeface="Calibri Light"/>
              </a:rPr>
              <a:t> </a:t>
            </a:r>
          </a:p>
          <a:p>
            <a:r>
              <a:rPr lang="en-US" sz="1400" err="1">
                <a:latin typeface="Avenir Next LT Pro"/>
                <a:cs typeface="Calibri Light"/>
              </a:rPr>
              <a:t>Gefunden</a:t>
            </a:r>
            <a:r>
              <a:rPr lang="en-US" sz="1400">
                <a:latin typeface="Avenir Next LT Pro"/>
                <a:cs typeface="Calibri Light"/>
              </a:rPr>
              <a:t> in Orten wo es </a:t>
            </a:r>
            <a:r>
              <a:rPr lang="en-US" sz="1400" err="1">
                <a:latin typeface="Avenir Next LT Pro"/>
                <a:cs typeface="Calibri Light"/>
              </a:rPr>
              <a:t>tropisch</a:t>
            </a:r>
            <a:r>
              <a:rPr lang="en-US" sz="1400">
                <a:latin typeface="Avenir Next LT Pro"/>
                <a:cs typeface="Calibri Light"/>
              </a:rPr>
              <a:t> und </a:t>
            </a:r>
            <a:r>
              <a:rPr lang="en-US" sz="1400" err="1">
                <a:latin typeface="Avenir Next LT Pro"/>
                <a:cs typeface="Calibri Light"/>
              </a:rPr>
              <a:t>heiß</a:t>
            </a:r>
            <a:r>
              <a:rPr lang="en-US" sz="1400">
                <a:latin typeface="Avenir Next LT Pro"/>
                <a:cs typeface="Calibri Light"/>
              </a:rPr>
              <a:t> </a:t>
            </a:r>
            <a:r>
              <a:rPr lang="en-US" sz="1400" err="1">
                <a:latin typeface="Avenir Next LT Pro"/>
                <a:cs typeface="Calibri Light"/>
              </a:rPr>
              <a:t>ist</a:t>
            </a:r>
            <a:r>
              <a:rPr lang="en-US" sz="1400">
                <a:latin typeface="Avenir Next LT Pro"/>
                <a:cs typeface="Calibri Light"/>
              </a:rPr>
              <a:t> </a:t>
            </a:r>
          </a:p>
          <a:p>
            <a:r>
              <a:rPr lang="en-US" sz="1400">
                <a:latin typeface="Avenir Next LT Pro"/>
                <a:cs typeface="Calibri Light"/>
              </a:rPr>
              <a:t>Mädchen </a:t>
            </a:r>
            <a:r>
              <a:rPr lang="en-US" sz="1400" err="1">
                <a:latin typeface="Avenir Next LT Pro"/>
                <a:cs typeface="Calibri Light"/>
              </a:rPr>
              <a:t>tragen</a:t>
            </a:r>
            <a:r>
              <a:rPr lang="en-US" sz="1400">
                <a:latin typeface="Avenir Next LT Pro"/>
                <a:cs typeface="Calibri Light"/>
              </a:rPr>
              <a:t> </a:t>
            </a:r>
            <a:r>
              <a:rPr lang="en-US" sz="1400" err="1">
                <a:latin typeface="Avenir Next LT Pro"/>
                <a:cs typeface="Calibri Light"/>
              </a:rPr>
              <a:t>sie</a:t>
            </a:r>
            <a:r>
              <a:rPr lang="en-US" sz="1400">
                <a:latin typeface="Avenir Next LT Pro"/>
                <a:cs typeface="Calibri Light"/>
              </a:rPr>
              <a:t> in </a:t>
            </a:r>
            <a:r>
              <a:rPr lang="en-US" sz="1400" err="1">
                <a:latin typeface="Avenir Next LT Pro"/>
                <a:cs typeface="Calibri Light"/>
              </a:rPr>
              <a:t>ihren</a:t>
            </a:r>
            <a:r>
              <a:rPr lang="en-US" sz="1400">
                <a:latin typeface="Avenir Next LT Pro"/>
                <a:cs typeface="Calibri Light"/>
              </a:rPr>
              <a:t> </a:t>
            </a:r>
            <a:r>
              <a:rPr lang="en-US" sz="1400" err="1">
                <a:latin typeface="Avenir Next LT Pro"/>
                <a:cs typeface="Calibri Light"/>
              </a:rPr>
              <a:t>Haaren</a:t>
            </a:r>
            <a:r>
              <a:rPr lang="en-US" sz="1400">
                <a:latin typeface="Avenir Next LT Pro"/>
                <a:cs typeface="Calibri Light"/>
              </a:rPr>
              <a:t> </a:t>
            </a:r>
          </a:p>
          <a:p>
            <a:r>
              <a:rPr lang="en-US" sz="1400">
                <a:latin typeface="Avenir Next LT Pro"/>
                <a:cs typeface="Calibri Light"/>
              </a:rPr>
              <a:t>In der Hoffnung </a:t>
            </a:r>
            <a:r>
              <a:rPr lang="en-US" sz="1400" err="1">
                <a:latin typeface="Avenir Next LT Pro"/>
                <a:cs typeface="Calibri Light"/>
              </a:rPr>
              <a:t>ihren</a:t>
            </a:r>
            <a:r>
              <a:rPr lang="en-US" sz="1400">
                <a:latin typeface="Avenir Next LT Pro"/>
                <a:cs typeface="Calibri Light"/>
              </a:rPr>
              <a:t> </a:t>
            </a:r>
            <a:r>
              <a:rPr lang="en-US" sz="1400" err="1">
                <a:latin typeface="Avenir Next LT Pro"/>
                <a:cs typeface="Calibri Light"/>
              </a:rPr>
              <a:t>perfekten</a:t>
            </a:r>
            <a:r>
              <a:rPr lang="en-US" sz="1400">
                <a:latin typeface="Avenir Next LT Pro"/>
                <a:cs typeface="Calibri Light"/>
              </a:rPr>
              <a:t> Partner </a:t>
            </a:r>
            <a:r>
              <a:rPr lang="en-US" sz="1400" err="1">
                <a:latin typeface="Avenir Next LT Pro"/>
                <a:cs typeface="Calibri Light"/>
              </a:rPr>
              <a:t>zu</a:t>
            </a:r>
            <a:r>
              <a:rPr lang="en-US" sz="1400">
                <a:latin typeface="Avenir Next LT Pro"/>
                <a:cs typeface="Calibri Light"/>
              </a:rPr>
              <a:t> </a:t>
            </a:r>
            <a:r>
              <a:rPr lang="en-US" sz="1400" err="1">
                <a:latin typeface="Avenir Next LT Pro"/>
                <a:cs typeface="Calibri Light"/>
              </a:rPr>
              <a:t>finden</a:t>
            </a:r>
            <a:r>
              <a:rPr lang="en-US" sz="1400">
                <a:latin typeface="Calibri Light"/>
                <a:ea typeface="Calibri Light"/>
                <a:cs typeface="Calibri Light"/>
              </a:rPr>
              <a:t> </a:t>
            </a:r>
          </a:p>
        </p:txBody>
      </p:sp>
      <p:sp>
        <p:nvSpPr>
          <p:cNvPr id="6" name="Text Placeholder 5">
            <a:extLst>
              <a:ext uri="{FF2B5EF4-FFF2-40B4-BE49-F238E27FC236}">
                <a16:creationId xmlns:a16="http://schemas.microsoft.com/office/drawing/2014/main" id="{6962C084-4985-AAF1-A5C3-B26B48D0C140}"/>
              </a:ext>
            </a:extLst>
          </p:cNvPr>
          <p:cNvSpPr>
            <a:spLocks noGrp="1"/>
          </p:cNvSpPr>
          <p:nvPr>
            <p:ph type="body" sz="quarter" idx="14"/>
          </p:nvPr>
        </p:nvSpPr>
        <p:spPr>
          <a:xfrm>
            <a:off x="947734" y="5676291"/>
            <a:ext cx="3098748" cy="578069"/>
          </a:xfrm>
        </p:spPr>
        <p:txBody>
          <a:bodyPr vert="horz" lIns="91440" tIns="45720" rIns="91440" bIns="45720" rtlCol="0" anchor="t">
            <a:normAutofit lnSpcReduction="10000"/>
          </a:bodyPr>
          <a:lstStyle/>
          <a:p>
            <a:r>
              <a:rPr lang="en-US" err="1">
                <a:latin typeface="Avenir Next LT Pro"/>
                <a:cs typeface="Calibri Light"/>
              </a:rPr>
              <a:t>Fallibroome</a:t>
            </a:r>
            <a:r>
              <a:rPr lang="en-US">
                <a:latin typeface="Avenir Next LT Pro"/>
                <a:cs typeface="Calibri Light"/>
              </a:rPr>
              <a:t> Academy </a:t>
            </a:r>
          </a:p>
          <a:p>
            <a:endParaRPr lang="en-US">
              <a:latin typeface="Avenir Next LT Pro"/>
            </a:endParaRPr>
          </a:p>
          <a:p>
            <a:r>
              <a:rPr lang="en-US" b="1">
                <a:latin typeface="Avenir Next LT Pro"/>
                <a:cs typeface="Calibri Light"/>
              </a:rPr>
              <a:t>German</a:t>
            </a:r>
          </a:p>
        </p:txBody>
      </p:sp>
      <p:sp>
        <p:nvSpPr>
          <p:cNvPr id="8" name="Text Placeholder 12">
            <a:extLst>
              <a:ext uri="{FF2B5EF4-FFF2-40B4-BE49-F238E27FC236}">
                <a16:creationId xmlns:a16="http://schemas.microsoft.com/office/drawing/2014/main" id="{E9FB6A2A-B754-673F-BB41-2771656CEAF9}"/>
              </a:ext>
            </a:extLst>
          </p:cNvPr>
          <p:cNvSpPr txBox="1">
            <a:spLocks/>
          </p:cNvSpPr>
          <p:nvPr/>
        </p:nvSpPr>
        <p:spPr>
          <a:xfrm>
            <a:off x="3642792" y="5677948"/>
            <a:ext cx="2163097" cy="43088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poem that works well in German, with nice themes and ideas.</a:t>
            </a:r>
          </a:p>
        </p:txBody>
      </p:sp>
      <p:sp>
        <p:nvSpPr>
          <p:cNvPr id="9" name="Text Placeholder 10">
            <a:extLst>
              <a:ext uri="{FF2B5EF4-FFF2-40B4-BE49-F238E27FC236}">
                <a16:creationId xmlns:a16="http://schemas.microsoft.com/office/drawing/2014/main" id="{505CF197-B63F-E011-5D33-D51CE395F0C2}"/>
              </a:ext>
            </a:extLst>
          </p:cNvPr>
          <p:cNvSpPr>
            <a:spLocks noGrp="1"/>
          </p:cNvSpPr>
          <p:nvPr>
            <p:ph type="body" sz="quarter" idx="17" hasCustomPrompt="1"/>
          </p:nvPr>
        </p:nvSpPr>
        <p:spPr>
          <a:xfrm>
            <a:off x="3642793" y="5429728"/>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71864584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46FA7-2F84-86D2-FAED-6063CE246258}"/>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We Sind Alles le </a:t>
            </a:r>
            <a:r>
              <a:rPr lang="en-US" err="1">
                <a:latin typeface="Avenir Next LT Pro"/>
                <a:cs typeface="Calibri"/>
              </a:rPr>
              <a:t>Même</a:t>
            </a:r>
            <a:r>
              <a:rPr lang="en-US">
                <a:latin typeface="Avenir Next LT Pro"/>
                <a:cs typeface="Calibri"/>
              </a:rPr>
              <a:t> </a:t>
            </a:r>
          </a:p>
        </p:txBody>
      </p:sp>
      <p:sp>
        <p:nvSpPr>
          <p:cNvPr id="3" name="Text Placeholder 2">
            <a:extLst>
              <a:ext uri="{FF2B5EF4-FFF2-40B4-BE49-F238E27FC236}">
                <a16:creationId xmlns:a16="http://schemas.microsoft.com/office/drawing/2014/main" id="{E5DBD397-5476-A3D8-CEE7-53FB78A0BE15}"/>
              </a:ext>
            </a:extLst>
          </p:cNvPr>
          <p:cNvSpPr>
            <a:spLocks noGrp="1"/>
          </p:cNvSpPr>
          <p:nvPr>
            <p:ph type="body" sz="quarter" idx="17"/>
          </p:nvPr>
        </p:nvSpPr>
        <p:spPr>
          <a:xfrm>
            <a:off x="947735" y="4486138"/>
            <a:ext cx="2696481" cy="260433"/>
          </a:xfrm>
        </p:spPr>
        <p:txBody>
          <a:bodyPr vert="horz" lIns="91440" tIns="45720" rIns="91440" bIns="45720" rtlCol="0" anchor="t">
            <a:normAutofit fontScale="77500" lnSpcReduction="20000"/>
          </a:bodyPr>
          <a:lstStyle/>
          <a:p>
            <a:r>
              <a:rPr lang="en-US" b="1">
                <a:latin typeface="Avenir Next LT Pro"/>
                <a:cs typeface="Calibri Light"/>
              </a:rPr>
              <a:t>By Chloe Ainscough (Year 10)</a:t>
            </a:r>
          </a:p>
        </p:txBody>
      </p:sp>
      <p:sp>
        <p:nvSpPr>
          <p:cNvPr id="4" name="Text Placeholder 3">
            <a:extLst>
              <a:ext uri="{FF2B5EF4-FFF2-40B4-BE49-F238E27FC236}">
                <a16:creationId xmlns:a16="http://schemas.microsoft.com/office/drawing/2014/main" id="{8A4FE4C2-9F96-6B4F-0734-9B37FBF8EA10}"/>
              </a:ext>
            </a:extLst>
          </p:cNvPr>
          <p:cNvSpPr>
            <a:spLocks noGrp="1"/>
          </p:cNvSpPr>
          <p:nvPr>
            <p:ph type="body" sz="quarter" idx="18"/>
          </p:nvPr>
        </p:nvSpPr>
        <p:spPr>
          <a:xfrm>
            <a:off x="3989806" y="4742785"/>
            <a:ext cx="3869404" cy="917605"/>
          </a:xfrm>
        </p:spPr>
        <p:txBody>
          <a:bodyPr/>
          <a:lstStyle/>
          <a:p>
            <a:r>
              <a:rPr lang="en-US"/>
              <a:t>A wonderfully creative poem. We loved the way the poem used a variety of languages and particularly liked the last stanza, with the same line repeated in different languages ‘We are all the same, no matter what language we speak’. A powerful message. </a:t>
            </a:r>
          </a:p>
        </p:txBody>
      </p:sp>
      <p:sp>
        <p:nvSpPr>
          <p:cNvPr id="5" name="Text Placeholder 4">
            <a:extLst>
              <a:ext uri="{FF2B5EF4-FFF2-40B4-BE49-F238E27FC236}">
                <a16:creationId xmlns:a16="http://schemas.microsoft.com/office/drawing/2014/main" id="{1273FC11-EA52-C93A-4839-0175ECA7CC5B}"/>
              </a:ext>
            </a:extLst>
          </p:cNvPr>
          <p:cNvSpPr>
            <a:spLocks noGrp="1"/>
          </p:cNvSpPr>
          <p:nvPr>
            <p:ph type="body" sz="quarter" idx="19"/>
          </p:nvPr>
        </p:nvSpPr>
        <p:spPr>
          <a:xfrm>
            <a:off x="947735" y="4746571"/>
            <a:ext cx="2696480" cy="578069"/>
          </a:xfrm>
        </p:spPr>
        <p:txBody>
          <a:bodyPr vert="horz" lIns="91440" tIns="45720" rIns="91440" bIns="45720" rtlCol="0" anchor="t">
            <a:normAutofit lnSpcReduction="10000"/>
          </a:bodyPr>
          <a:lstStyle/>
          <a:p>
            <a:r>
              <a:rPr lang="en-US" err="1">
                <a:latin typeface="Avenir Next LT Pro"/>
                <a:cs typeface="Calibri Light"/>
              </a:rPr>
              <a:t>Fallibroome</a:t>
            </a:r>
            <a:r>
              <a:rPr lang="en-US">
                <a:latin typeface="Avenir Next LT Pro"/>
                <a:cs typeface="Calibri Light"/>
              </a:rPr>
              <a:t> Academy </a:t>
            </a:r>
          </a:p>
          <a:p>
            <a:endParaRPr lang="en-US">
              <a:latin typeface="Avenir Next LT Pro"/>
            </a:endParaRPr>
          </a:p>
          <a:p>
            <a:r>
              <a:rPr lang="en-US" b="1">
                <a:latin typeface="Avenir Next LT Pro"/>
                <a:cs typeface="Calibri Light"/>
              </a:rPr>
              <a:t>German, French and English </a:t>
            </a:r>
          </a:p>
        </p:txBody>
      </p:sp>
      <p:sp>
        <p:nvSpPr>
          <p:cNvPr id="7" name="Text Placeholder 6">
            <a:extLst>
              <a:ext uri="{FF2B5EF4-FFF2-40B4-BE49-F238E27FC236}">
                <a16:creationId xmlns:a16="http://schemas.microsoft.com/office/drawing/2014/main" id="{434CADCB-0322-950D-6FE4-B4364A4C90B6}"/>
              </a:ext>
            </a:extLst>
          </p:cNvPr>
          <p:cNvSpPr>
            <a:spLocks noGrp="1"/>
          </p:cNvSpPr>
          <p:nvPr>
            <p:ph type="body" sz="quarter" idx="21"/>
          </p:nvPr>
        </p:nvSpPr>
        <p:spPr>
          <a:xfrm>
            <a:off x="947734" y="1332647"/>
            <a:ext cx="8450266" cy="2820254"/>
          </a:xfrm>
        </p:spPr>
        <p:txBody>
          <a:bodyPr vert="horz" lIns="91440" tIns="45720" rIns="91440" bIns="45720" numCol="2" spcCol="216000" rtlCol="0" anchor="t">
            <a:normAutofit/>
          </a:bodyPr>
          <a:lstStyle/>
          <a:p>
            <a:r>
              <a:rPr lang="en-US">
                <a:latin typeface="Avenir Next LT Pro"/>
                <a:cs typeface="Calibri Light"/>
              </a:rPr>
              <a:t>Although you utter words I cannot distinguish, </a:t>
            </a:r>
          </a:p>
          <a:p>
            <a:r>
              <a:rPr lang="en-US">
                <a:latin typeface="Avenir Next LT Pro"/>
                <a:cs typeface="Calibri Light"/>
              </a:rPr>
              <a:t>When things grow dark, cold, bleak, I needn’t have to, </a:t>
            </a:r>
          </a:p>
          <a:p>
            <a:r>
              <a:rPr lang="en-US">
                <a:latin typeface="Avenir Next LT Pro"/>
                <a:cs typeface="Calibri Light"/>
              </a:rPr>
              <a:t>For all hearts beat as one in a rhythm we all understand, </a:t>
            </a:r>
          </a:p>
          <a:p>
            <a:r>
              <a:rPr lang="en-US">
                <a:latin typeface="Avenir Next LT Pro"/>
                <a:cs typeface="Calibri Light"/>
              </a:rPr>
              <a:t>I can see the glimmer of your eyes, iridescent with hope, </a:t>
            </a:r>
          </a:p>
          <a:p>
            <a:r>
              <a:rPr lang="en-US">
                <a:latin typeface="Avenir Next LT Pro"/>
                <a:cs typeface="Calibri Light"/>
              </a:rPr>
              <a:t>I can understand the brightness of your smile, alive with glee, </a:t>
            </a:r>
          </a:p>
          <a:p>
            <a:r>
              <a:rPr lang="en-US">
                <a:latin typeface="Avenir Next LT Pro"/>
                <a:cs typeface="Calibri Light"/>
              </a:rPr>
              <a:t>I can hold your hand and you can hold mine, </a:t>
            </a:r>
          </a:p>
          <a:p>
            <a:r>
              <a:rPr lang="en-US">
                <a:latin typeface="Avenir Next LT Pro"/>
                <a:cs typeface="Calibri Light"/>
              </a:rPr>
              <a:t>We can find our feet together and make our own path toward light, </a:t>
            </a:r>
          </a:p>
          <a:p>
            <a:r>
              <a:rPr lang="en-US">
                <a:latin typeface="Avenir Next LT Pro"/>
                <a:cs typeface="Calibri Light"/>
              </a:rPr>
              <a:t>We don't need shared tongues to embrace every member of our world. </a:t>
            </a:r>
          </a:p>
          <a:p>
            <a:endParaRPr lang="en-US">
              <a:latin typeface="Avenir Next LT Pro"/>
            </a:endParaRPr>
          </a:p>
          <a:p>
            <a:r>
              <a:rPr lang="en-US">
                <a:latin typeface="Avenir Next LT Pro"/>
                <a:cs typeface="Calibri Light"/>
              </a:rPr>
              <a:t>Wenn </a:t>
            </a:r>
            <a:r>
              <a:rPr lang="en-US" err="1">
                <a:latin typeface="Avenir Next LT Pro"/>
                <a:cs typeface="Calibri Light"/>
              </a:rPr>
              <a:t>unsere</a:t>
            </a:r>
            <a:r>
              <a:rPr lang="en-US">
                <a:latin typeface="Avenir Next LT Pro"/>
                <a:cs typeface="Calibri Light"/>
              </a:rPr>
              <a:t> </a:t>
            </a:r>
            <a:r>
              <a:rPr lang="en-US" err="1">
                <a:latin typeface="Avenir Next LT Pro"/>
                <a:cs typeface="Calibri Light"/>
              </a:rPr>
              <a:t>Welten</a:t>
            </a:r>
            <a:r>
              <a:rPr lang="en-US">
                <a:latin typeface="Avenir Next LT Pro"/>
                <a:cs typeface="Calibri Light"/>
              </a:rPr>
              <a:t> </a:t>
            </a:r>
            <a:r>
              <a:rPr lang="en-US" err="1">
                <a:latin typeface="Avenir Next LT Pro"/>
                <a:cs typeface="Calibri Light"/>
              </a:rPr>
              <a:t>kollidieren</a:t>
            </a:r>
            <a:r>
              <a:rPr lang="en-US">
                <a:latin typeface="Avenir Next LT Pro"/>
                <a:cs typeface="Calibri Light"/>
              </a:rPr>
              <a:t>, </a:t>
            </a:r>
          </a:p>
          <a:p>
            <a:r>
              <a:rPr lang="en-US" err="1">
                <a:latin typeface="Avenir Next LT Pro"/>
                <a:cs typeface="Calibri Light"/>
              </a:rPr>
              <a:t>sind</a:t>
            </a:r>
            <a:r>
              <a:rPr lang="en-US">
                <a:latin typeface="Avenir Next LT Pro"/>
                <a:cs typeface="Calibri Light"/>
              </a:rPr>
              <a:t> </a:t>
            </a:r>
            <a:r>
              <a:rPr lang="en-US" err="1">
                <a:latin typeface="Avenir Next LT Pro"/>
                <a:cs typeface="Calibri Light"/>
              </a:rPr>
              <a:t>wir</a:t>
            </a:r>
            <a:r>
              <a:rPr lang="en-US">
                <a:latin typeface="Avenir Next LT Pro"/>
                <a:cs typeface="Calibri Light"/>
              </a:rPr>
              <a:t> </a:t>
            </a:r>
            <a:r>
              <a:rPr lang="en-US" err="1">
                <a:latin typeface="Avenir Next LT Pro"/>
                <a:cs typeface="Calibri Light"/>
              </a:rPr>
              <a:t>wie</a:t>
            </a:r>
            <a:r>
              <a:rPr lang="en-US">
                <a:latin typeface="Avenir Next LT Pro"/>
                <a:cs typeface="Calibri Light"/>
              </a:rPr>
              <a:t> </a:t>
            </a:r>
            <a:r>
              <a:rPr lang="en-US" err="1">
                <a:latin typeface="Avenir Next LT Pro"/>
                <a:cs typeface="Calibri Light"/>
              </a:rPr>
              <a:t>Bienen</a:t>
            </a:r>
            <a:r>
              <a:rPr lang="en-US">
                <a:latin typeface="Avenir Next LT Pro"/>
                <a:cs typeface="Calibri Light"/>
              </a:rPr>
              <a:t> in </a:t>
            </a:r>
            <a:r>
              <a:rPr lang="en-US" err="1">
                <a:latin typeface="Avenir Next LT Pro"/>
                <a:cs typeface="Calibri Light"/>
              </a:rPr>
              <a:t>einem</a:t>
            </a:r>
            <a:r>
              <a:rPr lang="en-US">
                <a:latin typeface="Avenir Next LT Pro"/>
                <a:cs typeface="Calibri Light"/>
              </a:rPr>
              <a:t> Bienenstock, </a:t>
            </a:r>
          </a:p>
          <a:p>
            <a:r>
              <a:rPr lang="en-US">
                <a:latin typeface="Avenir Next LT Pro"/>
                <a:cs typeface="Calibri Light"/>
              </a:rPr>
              <a:t>die </a:t>
            </a:r>
            <a:r>
              <a:rPr lang="en-US" err="1">
                <a:latin typeface="Avenir Next LT Pro"/>
                <a:cs typeface="Calibri Light"/>
              </a:rPr>
              <a:t>sich</a:t>
            </a:r>
            <a:r>
              <a:rPr lang="en-US">
                <a:latin typeface="Avenir Next LT Pro"/>
                <a:cs typeface="Calibri Light"/>
              </a:rPr>
              <a:t> </a:t>
            </a:r>
            <a:r>
              <a:rPr lang="en-US" err="1">
                <a:latin typeface="Avenir Next LT Pro"/>
                <a:cs typeface="Calibri Light"/>
              </a:rPr>
              <a:t>aufeinander</a:t>
            </a:r>
            <a:r>
              <a:rPr lang="en-US">
                <a:latin typeface="Avenir Next LT Pro"/>
                <a:cs typeface="Calibri Light"/>
              </a:rPr>
              <a:t> </a:t>
            </a:r>
            <a:r>
              <a:rPr lang="en-US" err="1">
                <a:latin typeface="Avenir Next LT Pro"/>
                <a:cs typeface="Calibri Light"/>
              </a:rPr>
              <a:t>verlassen</a:t>
            </a:r>
            <a:r>
              <a:rPr lang="en-US">
                <a:latin typeface="Avenir Next LT Pro"/>
                <a:cs typeface="Calibri Light"/>
              </a:rPr>
              <a:t>, um </a:t>
            </a:r>
            <a:r>
              <a:rPr lang="en-US" err="1">
                <a:latin typeface="Avenir Next LT Pro"/>
                <a:cs typeface="Calibri Light"/>
              </a:rPr>
              <a:t>zu</a:t>
            </a:r>
            <a:r>
              <a:rPr lang="en-US">
                <a:latin typeface="Avenir Next LT Pro"/>
                <a:cs typeface="Calibri Light"/>
              </a:rPr>
              <a:t> </a:t>
            </a:r>
            <a:r>
              <a:rPr lang="en-US" err="1">
                <a:latin typeface="Avenir Next LT Pro"/>
                <a:cs typeface="Calibri Light"/>
              </a:rPr>
              <a:t>überleben</a:t>
            </a:r>
            <a:r>
              <a:rPr lang="en-US">
                <a:latin typeface="Avenir Next LT Pro"/>
                <a:cs typeface="Calibri Light"/>
              </a:rPr>
              <a:t> </a:t>
            </a:r>
          </a:p>
          <a:p>
            <a:r>
              <a:rPr lang="en-US">
                <a:latin typeface="Avenir Next LT Pro"/>
                <a:cs typeface="Calibri Light"/>
              </a:rPr>
              <a:t>Du </a:t>
            </a:r>
            <a:r>
              <a:rPr lang="en-US" err="1">
                <a:latin typeface="Avenir Next LT Pro"/>
                <a:cs typeface="Calibri Light"/>
              </a:rPr>
              <a:t>kamst</a:t>
            </a:r>
            <a:r>
              <a:rPr lang="en-US">
                <a:latin typeface="Avenir Next LT Pro"/>
                <a:cs typeface="Calibri Light"/>
              </a:rPr>
              <a:t> </a:t>
            </a:r>
            <a:r>
              <a:rPr lang="en-US" err="1">
                <a:latin typeface="Avenir Next LT Pro"/>
                <a:cs typeface="Calibri Light"/>
              </a:rPr>
              <a:t>zu</a:t>
            </a:r>
            <a:r>
              <a:rPr lang="en-US">
                <a:latin typeface="Avenir Next LT Pro"/>
                <a:cs typeface="Calibri Light"/>
              </a:rPr>
              <a:t> </a:t>
            </a:r>
            <a:r>
              <a:rPr lang="en-US" err="1">
                <a:latin typeface="Avenir Next LT Pro"/>
                <a:cs typeface="Calibri Light"/>
              </a:rPr>
              <a:t>meiner</a:t>
            </a:r>
            <a:r>
              <a:rPr lang="en-US">
                <a:latin typeface="Avenir Next LT Pro"/>
                <a:cs typeface="Calibri Light"/>
              </a:rPr>
              <a:t> </a:t>
            </a:r>
            <a:r>
              <a:rPr lang="en-US" err="1">
                <a:latin typeface="Avenir Next LT Pro"/>
                <a:cs typeface="Calibri Light"/>
              </a:rPr>
              <a:t>Hilfe</a:t>
            </a:r>
            <a:r>
              <a:rPr lang="en-US">
                <a:latin typeface="Avenir Next LT Pro"/>
                <a:cs typeface="Calibri Light"/>
              </a:rPr>
              <a:t>, </a:t>
            </a:r>
          </a:p>
          <a:p>
            <a:r>
              <a:rPr lang="en-US" err="1">
                <a:latin typeface="Avenir Next LT Pro"/>
                <a:cs typeface="Calibri Light"/>
              </a:rPr>
              <a:t>obwohl</a:t>
            </a:r>
            <a:r>
              <a:rPr lang="en-US">
                <a:latin typeface="Avenir Next LT Pro"/>
                <a:cs typeface="Calibri Light"/>
              </a:rPr>
              <a:t> ich Deutsch </a:t>
            </a:r>
            <a:r>
              <a:rPr lang="en-US" err="1">
                <a:latin typeface="Avenir Next LT Pro"/>
                <a:cs typeface="Calibri Light"/>
              </a:rPr>
              <a:t>sprach</a:t>
            </a:r>
            <a:r>
              <a:rPr lang="en-US">
                <a:latin typeface="Avenir Next LT Pro"/>
                <a:cs typeface="Calibri Light"/>
              </a:rPr>
              <a:t>, </a:t>
            </a:r>
          </a:p>
          <a:p>
            <a:r>
              <a:rPr lang="en-US">
                <a:latin typeface="Avenir Next LT Pro"/>
                <a:cs typeface="Calibri Light"/>
              </a:rPr>
              <a:t>Wir </a:t>
            </a:r>
            <a:r>
              <a:rPr lang="en-US" err="1">
                <a:latin typeface="Avenir Next LT Pro"/>
                <a:cs typeface="Calibri Light"/>
              </a:rPr>
              <a:t>sind</a:t>
            </a:r>
            <a:r>
              <a:rPr lang="en-US">
                <a:latin typeface="Avenir Next LT Pro"/>
                <a:cs typeface="Calibri Light"/>
              </a:rPr>
              <a:t> alle </a:t>
            </a:r>
            <a:r>
              <a:rPr lang="en-US" err="1">
                <a:latin typeface="Avenir Next LT Pro"/>
                <a:cs typeface="Calibri Light"/>
              </a:rPr>
              <a:t>nur</a:t>
            </a:r>
            <a:r>
              <a:rPr lang="en-US">
                <a:latin typeface="Avenir Next LT Pro"/>
                <a:cs typeface="Calibri Light"/>
              </a:rPr>
              <a:t> Menschen. </a:t>
            </a:r>
          </a:p>
          <a:p>
            <a:endParaRPr lang="en-US">
              <a:latin typeface="Avenir Next LT Pro"/>
            </a:endParaRPr>
          </a:p>
          <a:p>
            <a:r>
              <a:rPr lang="en-US" err="1">
                <a:latin typeface="Avenir Next LT Pro"/>
                <a:cs typeface="Calibri Light"/>
              </a:rPr>
              <a:t>Tes</a:t>
            </a:r>
            <a:r>
              <a:rPr lang="en-US">
                <a:latin typeface="Avenir Next LT Pro"/>
                <a:cs typeface="Calibri Light"/>
              </a:rPr>
              <a:t> </a:t>
            </a:r>
            <a:r>
              <a:rPr lang="en-US" err="1">
                <a:latin typeface="Avenir Next LT Pro"/>
                <a:cs typeface="Calibri Light"/>
              </a:rPr>
              <a:t>cheveux</a:t>
            </a:r>
            <a:r>
              <a:rPr lang="en-US">
                <a:latin typeface="Avenir Next LT Pro"/>
                <a:cs typeface="Calibri Light"/>
              </a:rPr>
              <a:t> roux, les miens bleus, </a:t>
            </a:r>
          </a:p>
          <a:p>
            <a:r>
              <a:rPr lang="en-US">
                <a:latin typeface="Avenir Next LT Pro"/>
                <a:cs typeface="Calibri Light"/>
              </a:rPr>
              <a:t>Ta langue </a:t>
            </a:r>
            <a:r>
              <a:rPr lang="en-US" err="1">
                <a:latin typeface="Avenir Next LT Pro"/>
                <a:cs typeface="Calibri Light"/>
              </a:rPr>
              <a:t>germanique</a:t>
            </a:r>
            <a:r>
              <a:rPr lang="en-US">
                <a:latin typeface="Avenir Next LT Pro"/>
                <a:cs typeface="Calibri Light"/>
              </a:rPr>
              <a:t>. </a:t>
            </a:r>
          </a:p>
          <a:p>
            <a:r>
              <a:rPr lang="en-US">
                <a:latin typeface="Avenir Next LT Pro"/>
                <a:cs typeface="Calibri Light"/>
              </a:rPr>
              <a:t>La </a:t>
            </a:r>
            <a:r>
              <a:rPr lang="en-US" err="1">
                <a:latin typeface="Avenir Next LT Pro"/>
                <a:cs typeface="Calibri Light"/>
              </a:rPr>
              <a:t>mienne</a:t>
            </a:r>
            <a:r>
              <a:rPr lang="en-US">
                <a:latin typeface="Avenir Next LT Pro"/>
                <a:cs typeface="Calibri Light"/>
              </a:rPr>
              <a:t>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romantique</a:t>
            </a:r>
            <a:r>
              <a:rPr lang="en-US">
                <a:latin typeface="Avenir Next LT Pro"/>
                <a:cs typeface="Calibri Light"/>
              </a:rPr>
              <a:t>, </a:t>
            </a:r>
          </a:p>
          <a:p>
            <a:r>
              <a:rPr lang="en-US">
                <a:latin typeface="Avenir Next LT Pro"/>
                <a:cs typeface="Calibri Light"/>
              </a:rPr>
              <a:t>Nous </a:t>
            </a:r>
            <a:r>
              <a:rPr lang="en-US" err="1">
                <a:latin typeface="Avenir Next LT Pro"/>
                <a:cs typeface="Calibri Light"/>
              </a:rPr>
              <a:t>sommes</a:t>
            </a:r>
            <a:r>
              <a:rPr lang="en-US">
                <a:latin typeface="Avenir Next LT Pro"/>
                <a:cs typeface="Calibri Light"/>
              </a:rPr>
              <a:t> </a:t>
            </a:r>
            <a:r>
              <a:rPr lang="en-US" err="1">
                <a:latin typeface="Avenir Next LT Pro"/>
                <a:cs typeface="Calibri Light"/>
              </a:rPr>
              <a:t>tous</a:t>
            </a:r>
            <a:r>
              <a:rPr lang="en-US">
                <a:latin typeface="Avenir Next LT Pro"/>
                <a:cs typeface="Calibri Light"/>
              </a:rPr>
              <a:t> </a:t>
            </a:r>
            <a:r>
              <a:rPr lang="en-US" err="1">
                <a:latin typeface="Avenir Next LT Pro"/>
                <a:cs typeface="Calibri Light"/>
              </a:rPr>
              <a:t>pareils</a:t>
            </a:r>
            <a:r>
              <a:rPr lang="en-US">
                <a:latin typeface="Avenir Next LT Pro"/>
                <a:cs typeface="Calibri Light"/>
              </a:rPr>
              <a:t>, </a:t>
            </a:r>
          </a:p>
          <a:p>
            <a:r>
              <a:rPr lang="en-US">
                <a:latin typeface="Avenir Next LT Pro"/>
                <a:cs typeface="Calibri Light"/>
              </a:rPr>
              <a:t>Tous ensemble, </a:t>
            </a:r>
          </a:p>
          <a:p>
            <a:r>
              <a:rPr lang="en-US">
                <a:latin typeface="Avenir Next LT Pro"/>
                <a:cs typeface="Calibri Light"/>
              </a:rPr>
              <a:t>Sur </a:t>
            </a:r>
            <a:r>
              <a:rPr lang="en-US" err="1">
                <a:latin typeface="Avenir Next LT Pro"/>
                <a:cs typeface="Calibri Light"/>
              </a:rPr>
              <a:t>cette</a:t>
            </a:r>
            <a:r>
              <a:rPr lang="en-US">
                <a:latin typeface="Avenir Next LT Pro"/>
                <a:cs typeface="Calibri Light"/>
              </a:rPr>
              <a:t> </a:t>
            </a:r>
            <a:r>
              <a:rPr lang="en-US" err="1">
                <a:latin typeface="Avenir Next LT Pro"/>
                <a:cs typeface="Calibri Light"/>
              </a:rPr>
              <a:t>planète</a:t>
            </a:r>
            <a:r>
              <a:rPr lang="en-US">
                <a:latin typeface="Avenir Next LT Pro"/>
                <a:cs typeface="Calibri Light"/>
              </a:rPr>
              <a:t>, nous </a:t>
            </a:r>
            <a:r>
              <a:rPr lang="en-US" err="1">
                <a:latin typeface="Avenir Next LT Pro"/>
                <a:cs typeface="Calibri Light"/>
              </a:rPr>
              <a:t>vivons</a:t>
            </a:r>
            <a:r>
              <a:rPr lang="en-US">
                <a:latin typeface="Avenir Next LT Pro"/>
                <a:cs typeface="Calibri Light"/>
              </a:rPr>
              <a:t> chez nous. </a:t>
            </a:r>
          </a:p>
          <a:p>
            <a:endParaRPr lang="en-US">
              <a:latin typeface="Avenir Next LT Pro"/>
            </a:endParaRPr>
          </a:p>
          <a:p>
            <a:r>
              <a:rPr lang="en-US">
                <a:latin typeface="Avenir Next LT Pro"/>
                <a:cs typeface="Calibri Light"/>
              </a:rPr>
              <a:t>No matter what language we speak, we are all the same, </a:t>
            </a:r>
          </a:p>
          <a:p>
            <a:r>
              <a:rPr lang="en-US">
                <a:latin typeface="Avenir Next LT Pro"/>
                <a:cs typeface="Calibri Light"/>
              </a:rPr>
              <a:t>Peu </a:t>
            </a:r>
            <a:r>
              <a:rPr lang="en-US" err="1">
                <a:latin typeface="Avenir Next LT Pro"/>
                <a:cs typeface="Calibri Light"/>
              </a:rPr>
              <a:t>importe</a:t>
            </a:r>
            <a:r>
              <a:rPr lang="en-US">
                <a:latin typeface="Avenir Next LT Pro"/>
                <a:cs typeface="Calibri Light"/>
              </a:rPr>
              <a:t> la langue que nous </a:t>
            </a:r>
            <a:r>
              <a:rPr lang="en-US" err="1">
                <a:latin typeface="Avenir Next LT Pro"/>
                <a:cs typeface="Calibri Light"/>
              </a:rPr>
              <a:t>parlons</a:t>
            </a:r>
            <a:r>
              <a:rPr lang="en-US">
                <a:latin typeface="Avenir Next LT Pro"/>
                <a:cs typeface="Calibri Light"/>
              </a:rPr>
              <a:t>, nous </a:t>
            </a:r>
            <a:r>
              <a:rPr lang="en-US" err="1">
                <a:latin typeface="Avenir Next LT Pro"/>
                <a:cs typeface="Calibri Light"/>
              </a:rPr>
              <a:t>sommes</a:t>
            </a:r>
            <a:r>
              <a:rPr lang="en-US">
                <a:latin typeface="Avenir Next LT Pro"/>
                <a:cs typeface="Calibri Light"/>
              </a:rPr>
              <a:t> </a:t>
            </a:r>
            <a:r>
              <a:rPr lang="en-US" err="1">
                <a:latin typeface="Avenir Next LT Pro"/>
                <a:cs typeface="Calibri Light"/>
              </a:rPr>
              <a:t>tous</a:t>
            </a:r>
            <a:r>
              <a:rPr lang="en-US">
                <a:latin typeface="Avenir Next LT Pro"/>
                <a:cs typeface="Calibri Light"/>
              </a:rPr>
              <a:t> </a:t>
            </a:r>
            <a:r>
              <a:rPr lang="en-US" err="1">
                <a:latin typeface="Avenir Next LT Pro"/>
                <a:cs typeface="Calibri Light"/>
              </a:rPr>
              <a:t>pareils</a:t>
            </a:r>
            <a:r>
              <a:rPr lang="en-US">
                <a:latin typeface="Avenir Next LT Pro"/>
                <a:cs typeface="Calibri Light"/>
              </a:rPr>
              <a:t>, </a:t>
            </a:r>
          </a:p>
          <a:p>
            <a:r>
              <a:rPr lang="en-US">
                <a:latin typeface="Avenir Next LT Pro"/>
                <a:cs typeface="Calibri Light"/>
              </a:rPr>
              <a:t>Egal </a:t>
            </a:r>
            <a:r>
              <a:rPr lang="en-US" err="1">
                <a:latin typeface="Avenir Next LT Pro"/>
                <a:cs typeface="Calibri Light"/>
              </a:rPr>
              <a:t>welche</a:t>
            </a:r>
            <a:r>
              <a:rPr lang="en-US">
                <a:latin typeface="Avenir Next LT Pro"/>
                <a:cs typeface="Calibri Light"/>
              </a:rPr>
              <a:t> </a:t>
            </a:r>
            <a:r>
              <a:rPr lang="en-US" err="1">
                <a:latin typeface="Avenir Next LT Pro"/>
                <a:cs typeface="Calibri Light"/>
              </a:rPr>
              <a:t>Sprache</a:t>
            </a:r>
            <a:r>
              <a:rPr lang="en-US">
                <a:latin typeface="Avenir Next LT Pro"/>
                <a:cs typeface="Calibri Light"/>
              </a:rPr>
              <a:t> </a:t>
            </a:r>
            <a:r>
              <a:rPr lang="en-US" err="1">
                <a:latin typeface="Avenir Next LT Pro"/>
                <a:cs typeface="Calibri Light"/>
              </a:rPr>
              <a:t>wir</a:t>
            </a:r>
            <a:r>
              <a:rPr lang="en-US">
                <a:latin typeface="Avenir Next LT Pro"/>
                <a:cs typeface="Calibri Light"/>
              </a:rPr>
              <a:t> </a:t>
            </a:r>
            <a:r>
              <a:rPr lang="en-US" err="1">
                <a:latin typeface="Avenir Next LT Pro"/>
                <a:cs typeface="Calibri Light"/>
              </a:rPr>
              <a:t>sprechen</a:t>
            </a:r>
            <a:r>
              <a:rPr lang="en-US">
                <a:latin typeface="Avenir Next LT Pro"/>
                <a:cs typeface="Calibri Light"/>
              </a:rPr>
              <a:t>, </a:t>
            </a:r>
            <a:r>
              <a:rPr lang="en-US" err="1">
                <a:latin typeface="Avenir Next LT Pro"/>
                <a:cs typeface="Calibri Light"/>
              </a:rPr>
              <a:t>wir</a:t>
            </a:r>
            <a:r>
              <a:rPr lang="en-US">
                <a:latin typeface="Avenir Next LT Pro"/>
                <a:cs typeface="Calibri Light"/>
              </a:rPr>
              <a:t> </a:t>
            </a:r>
            <a:r>
              <a:rPr lang="en-US" err="1">
                <a:latin typeface="Avenir Next LT Pro"/>
                <a:cs typeface="Calibri Light"/>
              </a:rPr>
              <a:t>sind</a:t>
            </a:r>
            <a:r>
              <a:rPr lang="en-US">
                <a:latin typeface="Avenir Next LT Pro"/>
                <a:cs typeface="Calibri Light"/>
              </a:rPr>
              <a:t> alle </a:t>
            </a:r>
            <a:r>
              <a:rPr lang="en-US" err="1">
                <a:latin typeface="Avenir Next LT Pro"/>
                <a:cs typeface="Calibri Light"/>
              </a:rPr>
              <a:t>gleich</a:t>
            </a:r>
            <a:r>
              <a:rPr lang="en-US">
                <a:latin typeface="Avenir Next LT Pro"/>
                <a:cs typeface="Calibri Light"/>
              </a:rPr>
              <a:t>, </a:t>
            </a:r>
          </a:p>
          <a:p>
            <a:r>
              <a:rPr lang="en-US" err="1">
                <a:latin typeface="Avenir Next LT Pro"/>
                <a:cs typeface="Calibri Light"/>
              </a:rPr>
              <a:t>Indiferent</a:t>
            </a:r>
            <a:r>
              <a:rPr lang="en-US">
                <a:latin typeface="Avenir Next LT Pro"/>
                <a:cs typeface="Calibri Light"/>
              </a:rPr>
              <a:t> de </a:t>
            </a:r>
            <a:r>
              <a:rPr lang="en-US" err="1">
                <a:latin typeface="Avenir Next LT Pro"/>
                <a:cs typeface="Calibri Light"/>
              </a:rPr>
              <a:t>ce</a:t>
            </a:r>
            <a:r>
              <a:rPr lang="en-US">
                <a:latin typeface="Avenir Next LT Pro"/>
                <a:cs typeface="Calibri Light"/>
              </a:rPr>
              <a:t> </a:t>
            </a:r>
            <a:r>
              <a:rPr lang="en-US" err="1">
                <a:latin typeface="Avenir Next LT Pro"/>
                <a:cs typeface="Calibri Light"/>
              </a:rPr>
              <a:t>limbă</a:t>
            </a:r>
            <a:r>
              <a:rPr lang="en-US">
                <a:latin typeface="Avenir Next LT Pro"/>
                <a:cs typeface="Calibri Light"/>
              </a:rPr>
              <a:t> </a:t>
            </a:r>
            <a:r>
              <a:rPr lang="en-US" err="1">
                <a:latin typeface="Avenir Next LT Pro"/>
                <a:cs typeface="Calibri Light"/>
              </a:rPr>
              <a:t>vorbim</a:t>
            </a:r>
            <a:r>
              <a:rPr lang="en-US">
                <a:latin typeface="Avenir Next LT Pro"/>
                <a:cs typeface="Calibri Light"/>
              </a:rPr>
              <a:t> </a:t>
            </a:r>
            <a:r>
              <a:rPr lang="en-US" err="1">
                <a:latin typeface="Avenir Next LT Pro"/>
                <a:cs typeface="Calibri Light"/>
              </a:rPr>
              <a:t>noi</a:t>
            </a:r>
            <a:r>
              <a:rPr lang="en-US">
                <a:latin typeface="Avenir Next LT Pro"/>
                <a:cs typeface="Calibri Light"/>
              </a:rPr>
              <a:t> </a:t>
            </a:r>
            <a:r>
              <a:rPr lang="en-US" err="1">
                <a:latin typeface="Avenir Next LT Pro"/>
                <a:cs typeface="Calibri Light"/>
              </a:rPr>
              <a:t>toți</a:t>
            </a:r>
            <a:r>
              <a:rPr lang="en-US">
                <a:latin typeface="Avenir Next LT Pro"/>
                <a:cs typeface="Calibri Light"/>
              </a:rPr>
              <a:t> </a:t>
            </a:r>
            <a:r>
              <a:rPr lang="en-US" err="1">
                <a:latin typeface="Avenir Next LT Pro"/>
                <a:cs typeface="Calibri Light"/>
              </a:rPr>
              <a:t>suntem</a:t>
            </a:r>
            <a:r>
              <a:rPr lang="en-US">
                <a:latin typeface="Avenir Next LT Pro"/>
                <a:cs typeface="Calibri Light"/>
              </a:rPr>
              <a:t> la </a:t>
            </a:r>
            <a:r>
              <a:rPr lang="en-US" err="1">
                <a:latin typeface="Avenir Next LT Pro"/>
                <a:cs typeface="Calibri Light"/>
              </a:rPr>
              <a:t>fel</a:t>
            </a:r>
            <a:r>
              <a:rPr lang="en-US">
                <a:latin typeface="Avenir Next LT Pro"/>
                <a:cs typeface="Calibri Light"/>
              </a:rPr>
              <a:t>, </a:t>
            </a:r>
          </a:p>
          <a:p>
            <a:r>
              <a:rPr lang="az-Cyrl-AZ">
                <a:cs typeface="Calibri Light"/>
              </a:rPr>
              <a:t>неважливо якою мовою ми розмовляємо, ми всі однакові. </a:t>
            </a:r>
            <a:endParaRPr lang="en-US">
              <a:latin typeface="Avenir Next LT Pro"/>
              <a:cs typeface="Calibri Light"/>
            </a:endParaRPr>
          </a:p>
        </p:txBody>
      </p:sp>
      <p:sp>
        <p:nvSpPr>
          <p:cNvPr id="9" name="Text Placeholder 10">
            <a:extLst>
              <a:ext uri="{FF2B5EF4-FFF2-40B4-BE49-F238E27FC236}">
                <a16:creationId xmlns:a16="http://schemas.microsoft.com/office/drawing/2014/main" id="{D47A9570-5CFA-B957-C0EB-85D458CDAD6E}"/>
              </a:ext>
            </a:extLst>
          </p:cNvPr>
          <p:cNvSpPr txBox="1">
            <a:spLocks/>
          </p:cNvSpPr>
          <p:nvPr/>
        </p:nvSpPr>
        <p:spPr>
          <a:xfrm>
            <a:off x="3989805" y="4486138"/>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10021090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DC7E121-B2DC-C789-C24F-A28E01F27283}"/>
              </a:ext>
            </a:extLst>
          </p:cNvPr>
          <p:cNvSpPr>
            <a:spLocks noGrp="1"/>
          </p:cNvSpPr>
          <p:nvPr>
            <p:ph type="body" sz="quarter" idx="21"/>
          </p:nvPr>
        </p:nvSpPr>
        <p:spPr>
          <a:xfrm>
            <a:off x="947734" y="1332645"/>
            <a:ext cx="9345444" cy="5364717"/>
          </a:xfrm>
        </p:spPr>
        <p:txBody>
          <a:bodyPr vert="horz" lIns="91440" tIns="45720" rIns="91440" bIns="45720" numCol="3" spcCol="216000" rtlCol="0" anchor="t">
            <a:normAutofit/>
          </a:bodyPr>
          <a:lstStyle/>
          <a:p>
            <a:r>
              <a:rPr lang="en-US">
                <a:latin typeface="Avenir Next LT Pro"/>
                <a:cs typeface="Calibri Light"/>
              </a:rPr>
              <a:t>On </a:t>
            </a:r>
            <a:r>
              <a:rPr lang="en-US" err="1">
                <a:latin typeface="Avenir Next LT Pro"/>
                <a:cs typeface="Calibri Light"/>
              </a:rPr>
              <a:t>croit</a:t>
            </a:r>
            <a:r>
              <a:rPr lang="en-US">
                <a:latin typeface="Avenir Next LT Pro"/>
                <a:cs typeface="Calibri Light"/>
              </a:rPr>
              <a:t> </a:t>
            </a:r>
            <a:r>
              <a:rPr lang="en-US" err="1">
                <a:latin typeface="Avenir Next LT Pro"/>
                <a:cs typeface="Calibri Light"/>
              </a:rPr>
              <a:t>en</a:t>
            </a:r>
            <a:r>
              <a:rPr lang="en-US">
                <a:latin typeface="Avenir Next LT Pro"/>
                <a:cs typeface="Calibri Light"/>
              </a:rPr>
              <a:t> langue; </a:t>
            </a:r>
          </a:p>
          <a:p>
            <a:r>
              <a:rPr lang="en-US">
                <a:latin typeface="Avenir Next LT Pro"/>
                <a:cs typeface="Calibri Light"/>
              </a:rPr>
              <a:t>On </a:t>
            </a:r>
            <a:r>
              <a:rPr lang="en-US" err="1">
                <a:latin typeface="Avenir Next LT Pro"/>
                <a:cs typeface="Calibri Light"/>
              </a:rPr>
              <a:t>croit</a:t>
            </a:r>
            <a:r>
              <a:rPr lang="en-US">
                <a:latin typeface="Avenir Next LT Pro"/>
                <a:cs typeface="Calibri Light"/>
              </a:rPr>
              <a:t> </a:t>
            </a:r>
            <a:r>
              <a:rPr lang="en-US" err="1">
                <a:latin typeface="Avenir Next LT Pro"/>
                <a:cs typeface="Calibri Light"/>
              </a:rPr>
              <a:t>en</a:t>
            </a:r>
            <a:r>
              <a:rPr lang="en-US">
                <a:latin typeface="Avenir Next LT Pro"/>
                <a:cs typeface="Calibri Light"/>
              </a:rPr>
              <a:t> langue </a:t>
            </a:r>
            <a:r>
              <a:rPr lang="en-US" err="1">
                <a:latin typeface="Avenir Next LT Pro"/>
                <a:cs typeface="Calibri Light"/>
              </a:rPr>
              <a:t>parlée</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gestes</a:t>
            </a:r>
            <a:r>
              <a:rPr lang="en-US">
                <a:latin typeface="Avenir Next LT Pro"/>
                <a:cs typeface="Calibri Light"/>
              </a:rPr>
              <a:t> à la main,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mouvement</a:t>
            </a:r>
            <a:r>
              <a:rPr lang="en-US">
                <a:latin typeface="Avenir Next LT Pro"/>
                <a:cs typeface="Calibri Light"/>
              </a:rPr>
              <a:t>. </a:t>
            </a:r>
          </a:p>
          <a:p>
            <a:r>
              <a:rPr lang="en-US">
                <a:latin typeface="Avenir Next LT Pro"/>
                <a:cs typeface="Calibri Light"/>
              </a:rPr>
              <a:t>On </a:t>
            </a:r>
            <a:r>
              <a:rPr lang="en-US" err="1">
                <a:latin typeface="Avenir Next LT Pro"/>
                <a:cs typeface="Calibri Light"/>
              </a:rPr>
              <a:t>croit</a:t>
            </a:r>
            <a:r>
              <a:rPr lang="en-US">
                <a:latin typeface="Avenir Next LT Pro"/>
                <a:cs typeface="Calibri Light"/>
              </a:rPr>
              <a:t> </a:t>
            </a:r>
            <a:r>
              <a:rPr lang="en-US" err="1">
                <a:latin typeface="Avenir Next LT Pro"/>
                <a:cs typeface="Calibri Light"/>
              </a:rPr>
              <a:t>en</a:t>
            </a:r>
            <a:r>
              <a:rPr lang="en-US">
                <a:latin typeface="Avenir Next LT Pro"/>
                <a:cs typeface="Calibri Light"/>
              </a:rPr>
              <a:t> pensée; </a:t>
            </a:r>
          </a:p>
          <a:p>
            <a:r>
              <a:rPr lang="en-US">
                <a:latin typeface="Avenir Next LT Pro"/>
                <a:cs typeface="Calibri Light"/>
              </a:rPr>
              <a:t>On </a:t>
            </a:r>
            <a:r>
              <a:rPr lang="en-US" err="1">
                <a:latin typeface="Avenir Next LT Pro"/>
                <a:cs typeface="Calibri Light"/>
              </a:rPr>
              <a:t>croit</a:t>
            </a:r>
            <a:r>
              <a:rPr lang="en-US">
                <a:latin typeface="Avenir Next LT Pro"/>
                <a:cs typeface="Calibri Light"/>
              </a:rPr>
              <a:t> </a:t>
            </a:r>
            <a:r>
              <a:rPr lang="en-US" err="1">
                <a:latin typeface="Avenir Next LT Pro"/>
                <a:cs typeface="Calibri Light"/>
              </a:rPr>
              <a:t>en</a:t>
            </a:r>
            <a:r>
              <a:rPr lang="en-US">
                <a:latin typeface="Avenir Next LT Pro"/>
                <a:cs typeface="Calibri Light"/>
              </a:rPr>
              <a:t> pensée </a:t>
            </a:r>
            <a:r>
              <a:rPr lang="en-US" err="1">
                <a:latin typeface="Avenir Next LT Pro"/>
                <a:cs typeface="Calibri Light"/>
              </a:rPr>
              <a:t>inexprimée</a:t>
            </a:r>
            <a:r>
              <a:rPr lang="en-US">
                <a:latin typeface="Avenir Next LT Pro"/>
                <a:cs typeface="Calibri Light"/>
              </a:rPr>
              <a:t>, </a:t>
            </a:r>
            <a:r>
              <a:rPr lang="en-US" err="1">
                <a:latin typeface="Avenir Next LT Pro"/>
                <a:cs typeface="Calibri Light"/>
              </a:rPr>
              <a:t>en</a:t>
            </a:r>
            <a:r>
              <a:rPr lang="en-US">
                <a:latin typeface="Avenir Next LT Pro"/>
                <a:cs typeface="Calibri Light"/>
              </a:rPr>
              <a:t> coups </a:t>
            </a:r>
            <a:r>
              <a:rPr lang="en-US" err="1">
                <a:latin typeface="Avenir Next LT Pro"/>
                <a:cs typeface="Calibri Light"/>
              </a:rPr>
              <a:t>d’œil</a:t>
            </a:r>
            <a:r>
              <a:rPr lang="en-US">
                <a:latin typeface="Avenir Next LT Pro"/>
                <a:cs typeface="Calibri Light"/>
              </a:rPr>
              <a:t>, </a:t>
            </a:r>
            <a:r>
              <a:rPr lang="en-US" err="1">
                <a:latin typeface="Avenir Next LT Pro"/>
                <a:cs typeface="Calibri Light"/>
              </a:rPr>
              <a:t>en</a:t>
            </a:r>
            <a:r>
              <a:rPr lang="en-US">
                <a:latin typeface="Avenir Next LT Pro"/>
                <a:cs typeface="Calibri Light"/>
              </a:rPr>
              <a:t> souvenirs. </a:t>
            </a:r>
          </a:p>
          <a:p>
            <a:r>
              <a:rPr lang="en-US">
                <a:latin typeface="Avenir Next LT Pro"/>
                <a:cs typeface="Calibri Light"/>
              </a:rPr>
              <a:t>On vit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chuchotements</a:t>
            </a:r>
            <a:r>
              <a:rPr lang="en-US">
                <a:latin typeface="Avenir Next LT Pro"/>
                <a:cs typeface="Calibri Light"/>
              </a:rPr>
              <a:t> doux, </a:t>
            </a:r>
            <a:r>
              <a:rPr lang="en-US" err="1">
                <a:latin typeface="Avenir Next LT Pro"/>
                <a:cs typeface="Calibri Light"/>
              </a:rPr>
              <a:t>en</a:t>
            </a:r>
            <a:r>
              <a:rPr lang="en-US">
                <a:latin typeface="Avenir Next LT Pro"/>
                <a:cs typeface="Calibri Light"/>
              </a:rPr>
              <a:t> cris de la </a:t>
            </a:r>
            <a:r>
              <a:rPr lang="en-US" err="1">
                <a:latin typeface="Avenir Next LT Pro"/>
                <a:cs typeface="Calibri Light"/>
              </a:rPr>
              <a:t>douleur</a:t>
            </a:r>
            <a:r>
              <a:rPr lang="en-US">
                <a:latin typeface="Avenir Next LT Pro"/>
                <a:cs typeface="Calibri Light"/>
              </a:rPr>
              <a:t>, </a:t>
            </a:r>
          </a:p>
          <a:p>
            <a:r>
              <a:rPr lang="en-US">
                <a:latin typeface="Avenir Next LT Pro"/>
                <a:cs typeface="Calibri Light"/>
              </a:rPr>
              <a:t>En </a:t>
            </a:r>
            <a:r>
              <a:rPr lang="en-US" err="1">
                <a:latin typeface="Avenir Next LT Pro"/>
                <a:cs typeface="Calibri Light"/>
              </a:rPr>
              <a:t>sourires</a:t>
            </a:r>
            <a:r>
              <a:rPr lang="en-US">
                <a:latin typeface="Avenir Next LT Pro"/>
                <a:cs typeface="Calibri Light"/>
              </a:rPr>
              <a:t> et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rires</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On fait </a:t>
            </a:r>
            <a:r>
              <a:rPr lang="en-US" err="1">
                <a:latin typeface="Avenir Next LT Pro"/>
                <a:cs typeface="Calibri Light"/>
              </a:rPr>
              <a:t>confiance</a:t>
            </a:r>
            <a:r>
              <a:rPr lang="en-US">
                <a:latin typeface="Avenir Next LT Pro"/>
                <a:cs typeface="Calibri Light"/>
              </a:rPr>
              <a:t> au bruit. </a:t>
            </a:r>
          </a:p>
          <a:p>
            <a:r>
              <a:rPr lang="en-US">
                <a:latin typeface="Avenir Next LT Pro"/>
                <a:cs typeface="Calibri Light"/>
              </a:rPr>
              <a:t> </a:t>
            </a:r>
          </a:p>
          <a:p>
            <a:r>
              <a:rPr lang="en-US">
                <a:latin typeface="Avenir Next LT Pro"/>
                <a:cs typeface="Calibri Light"/>
              </a:rPr>
              <a:t>Nos pensées, </a:t>
            </a:r>
            <a:r>
              <a:rPr lang="en-US" err="1">
                <a:latin typeface="Avenir Next LT Pro"/>
                <a:cs typeface="Calibri Light"/>
              </a:rPr>
              <a:t>nos</a:t>
            </a:r>
            <a:r>
              <a:rPr lang="en-US">
                <a:latin typeface="Avenir Next LT Pro"/>
                <a:cs typeface="Calibri Light"/>
              </a:rPr>
              <a:t> mots, </a:t>
            </a:r>
            <a:r>
              <a:rPr lang="en-US" err="1">
                <a:latin typeface="Avenir Next LT Pro"/>
                <a:cs typeface="Calibri Light"/>
              </a:rPr>
              <a:t>nos</a:t>
            </a:r>
            <a:r>
              <a:rPr lang="en-US">
                <a:latin typeface="Avenir Next LT Pro"/>
                <a:cs typeface="Calibri Light"/>
              </a:rPr>
              <a:t> actions, </a:t>
            </a:r>
          </a:p>
          <a:p>
            <a:r>
              <a:rPr lang="en-US" err="1">
                <a:latin typeface="Avenir Next LT Pro"/>
                <a:cs typeface="Calibri Light"/>
              </a:rPr>
              <a:t>Ils</a:t>
            </a:r>
            <a:r>
              <a:rPr lang="en-US">
                <a:latin typeface="Avenir Next LT Pro"/>
                <a:cs typeface="Calibri Light"/>
              </a:rPr>
              <a:t> </a:t>
            </a:r>
            <a:r>
              <a:rPr lang="en-US" err="1">
                <a:latin typeface="Avenir Next LT Pro"/>
                <a:cs typeface="Calibri Light"/>
              </a:rPr>
              <a:t>viennent</a:t>
            </a:r>
            <a:r>
              <a:rPr lang="en-US">
                <a:latin typeface="Avenir Next LT Pro"/>
                <a:cs typeface="Calibri Light"/>
              </a:rPr>
              <a:t> </a:t>
            </a:r>
            <a:r>
              <a:rPr lang="en-US" err="1">
                <a:latin typeface="Avenir Next LT Pro"/>
                <a:cs typeface="Calibri Light"/>
              </a:rPr>
              <a:t>tous</a:t>
            </a:r>
            <a:r>
              <a:rPr lang="en-US">
                <a:latin typeface="Avenir Next LT Pro"/>
                <a:cs typeface="Calibri Light"/>
              </a:rPr>
              <a:t> de la </a:t>
            </a:r>
            <a:r>
              <a:rPr lang="en-US" err="1">
                <a:latin typeface="Avenir Next LT Pro"/>
                <a:cs typeface="Calibri Light"/>
              </a:rPr>
              <a:t>même</a:t>
            </a:r>
            <a:r>
              <a:rPr lang="en-US">
                <a:latin typeface="Avenir Next LT Pro"/>
                <a:cs typeface="Calibri Light"/>
              </a:rPr>
              <a:t> chose: </a:t>
            </a:r>
          </a:p>
          <a:p>
            <a:r>
              <a:rPr lang="en-US">
                <a:latin typeface="Avenir Next LT Pro"/>
                <a:cs typeface="Calibri Light"/>
              </a:rPr>
              <a:t>Nos esprits. </a:t>
            </a:r>
          </a:p>
          <a:p>
            <a:r>
              <a:rPr lang="en-US" err="1">
                <a:latin typeface="Avenir Next LT Pro"/>
                <a:cs typeface="Calibri Light"/>
              </a:rPr>
              <a:t>Penser</a:t>
            </a:r>
            <a:r>
              <a:rPr lang="en-US">
                <a:latin typeface="Avenir Next LT Pro"/>
                <a:cs typeface="Calibri Light"/>
              </a:rPr>
              <a:t>, </a:t>
            </a:r>
          </a:p>
          <a:p>
            <a:r>
              <a:rPr lang="en-US">
                <a:latin typeface="Avenir Next LT Pro"/>
                <a:cs typeface="Calibri Light"/>
              </a:rPr>
              <a:t>Faire, </a:t>
            </a:r>
          </a:p>
          <a:p>
            <a:r>
              <a:rPr lang="en-US" err="1">
                <a:latin typeface="Avenir Next LT Pro"/>
                <a:cs typeface="Calibri Light"/>
              </a:rPr>
              <a:t>Ressentir</a:t>
            </a:r>
            <a:r>
              <a:rPr lang="en-US">
                <a:latin typeface="Avenir Next LT Pro"/>
                <a:cs typeface="Calibri Light"/>
              </a:rPr>
              <a:t>, </a:t>
            </a:r>
          </a:p>
          <a:p>
            <a:r>
              <a:rPr lang="en-US">
                <a:latin typeface="Avenir Next LT Pro"/>
                <a:cs typeface="Calibri Light"/>
              </a:rPr>
              <a:t>Tout le temps. </a:t>
            </a:r>
          </a:p>
          <a:p>
            <a:r>
              <a:rPr lang="en-US">
                <a:latin typeface="Avenir Next LT Pro"/>
                <a:cs typeface="Calibri Light"/>
              </a:rPr>
              <a:t>Toujours </a:t>
            </a:r>
            <a:r>
              <a:rPr lang="en-US" err="1">
                <a:latin typeface="Avenir Next LT Pro"/>
                <a:cs typeface="Calibri Light"/>
              </a:rPr>
              <a:t>occupé</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Il y a du bruit, </a:t>
            </a:r>
          </a:p>
          <a:p>
            <a:r>
              <a:rPr lang="en-US">
                <a:latin typeface="Avenir Next LT Pro"/>
                <a:cs typeface="Calibri Light"/>
              </a:rPr>
              <a:t>Dans </a:t>
            </a:r>
            <a:r>
              <a:rPr lang="en-US" err="1">
                <a:latin typeface="Avenir Next LT Pro"/>
                <a:cs typeface="Calibri Light"/>
              </a:rPr>
              <a:t>nos</a:t>
            </a:r>
            <a:r>
              <a:rPr lang="en-US">
                <a:latin typeface="Avenir Next LT Pro"/>
                <a:cs typeface="Calibri Light"/>
              </a:rPr>
              <a:t> esprits. </a:t>
            </a:r>
          </a:p>
          <a:p>
            <a:r>
              <a:rPr lang="en-US">
                <a:latin typeface="Avenir Next LT Pro"/>
                <a:cs typeface="Calibri Light"/>
              </a:rPr>
              <a:t>Il y a du bruit, </a:t>
            </a:r>
          </a:p>
          <a:p>
            <a:r>
              <a:rPr lang="en-US">
                <a:latin typeface="Avenir Next LT Pro"/>
                <a:cs typeface="Calibri Light"/>
              </a:rPr>
              <a:t>Dans tout </a:t>
            </a:r>
            <a:r>
              <a:rPr lang="en-US" err="1">
                <a:latin typeface="Avenir Next LT Pro"/>
                <a:cs typeface="Calibri Light"/>
              </a:rPr>
              <a:t>ce</a:t>
            </a:r>
            <a:r>
              <a:rPr lang="en-US">
                <a:latin typeface="Avenir Next LT Pro"/>
                <a:cs typeface="Calibri Light"/>
              </a:rPr>
              <a:t> </a:t>
            </a:r>
            <a:r>
              <a:rPr lang="en-US" err="1">
                <a:latin typeface="Avenir Next LT Pro"/>
                <a:cs typeface="Calibri Light"/>
              </a:rPr>
              <a:t>qu’on</a:t>
            </a:r>
            <a:r>
              <a:rPr lang="en-US">
                <a:latin typeface="Avenir Next LT Pro"/>
                <a:cs typeface="Calibri Light"/>
              </a:rPr>
              <a:t> fait, </a:t>
            </a:r>
          </a:p>
          <a:p>
            <a:r>
              <a:rPr lang="en-US">
                <a:latin typeface="Avenir Next LT Pro"/>
                <a:cs typeface="Calibri Light"/>
              </a:rPr>
              <a:t>Dans la vie </a:t>
            </a:r>
            <a:r>
              <a:rPr lang="en-US" err="1">
                <a:latin typeface="Avenir Next LT Pro"/>
                <a:cs typeface="Calibri Light"/>
              </a:rPr>
              <a:t>quotidienne</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Mais, il y a de la </a:t>
            </a:r>
            <a:r>
              <a:rPr lang="en-US" err="1">
                <a:latin typeface="Avenir Next LT Pro"/>
                <a:cs typeface="Calibri Light"/>
              </a:rPr>
              <a:t>beauté</a:t>
            </a:r>
            <a:r>
              <a:rPr lang="en-US">
                <a:latin typeface="Avenir Next LT Pro"/>
                <a:cs typeface="Calibri Light"/>
              </a:rPr>
              <a:t>, dans le silence. </a:t>
            </a:r>
          </a:p>
          <a:p>
            <a:r>
              <a:rPr lang="en-US">
                <a:latin typeface="Avenir Next LT Pro"/>
                <a:cs typeface="Calibri Light"/>
              </a:rPr>
              <a:t> </a:t>
            </a:r>
          </a:p>
          <a:p>
            <a:endParaRPr lang="en-US">
              <a:latin typeface="Avenir Next LT Pro"/>
            </a:endParaRPr>
          </a:p>
          <a:p>
            <a:endParaRPr lang="en-US">
              <a:latin typeface="Avenir Next LT Pro"/>
            </a:endParaRPr>
          </a:p>
          <a:p>
            <a:r>
              <a:rPr lang="en-US">
                <a:latin typeface="Avenir Next LT Pro"/>
                <a:cs typeface="Calibri Light"/>
              </a:rPr>
              <a:t>Dans le lever et </a:t>
            </a:r>
            <a:r>
              <a:rPr lang="en-US" err="1">
                <a:latin typeface="Avenir Next LT Pro"/>
                <a:cs typeface="Calibri Light"/>
              </a:rPr>
              <a:t>coucher</a:t>
            </a:r>
            <a:r>
              <a:rPr lang="en-US">
                <a:latin typeface="Avenir Next LT Pro"/>
                <a:cs typeface="Calibri Light"/>
              </a:rPr>
              <a:t> du soleil, </a:t>
            </a:r>
          </a:p>
          <a:p>
            <a:r>
              <a:rPr lang="en-US">
                <a:latin typeface="Avenir Next LT Pro"/>
                <a:cs typeface="Calibri Light"/>
              </a:rPr>
              <a:t>Dans les </a:t>
            </a:r>
            <a:r>
              <a:rPr lang="en-US" err="1">
                <a:latin typeface="Avenir Next LT Pro"/>
                <a:cs typeface="Calibri Light"/>
              </a:rPr>
              <a:t>chuchotements</a:t>
            </a:r>
            <a:r>
              <a:rPr lang="en-US">
                <a:latin typeface="Avenir Next LT Pro"/>
                <a:cs typeface="Calibri Light"/>
              </a:rPr>
              <a:t> doux, qui </a:t>
            </a:r>
            <a:r>
              <a:rPr lang="en-US" err="1">
                <a:latin typeface="Avenir Next LT Pro"/>
                <a:cs typeface="Calibri Light"/>
              </a:rPr>
              <a:t>effleurent</a:t>
            </a:r>
            <a:r>
              <a:rPr lang="en-US">
                <a:latin typeface="Avenir Next LT Pro"/>
                <a:cs typeface="Calibri Light"/>
              </a:rPr>
              <a:t> les </a:t>
            </a:r>
            <a:r>
              <a:rPr lang="en-US" err="1">
                <a:latin typeface="Avenir Next LT Pro"/>
                <a:cs typeface="Calibri Light"/>
              </a:rPr>
              <a:t>vagues</a:t>
            </a:r>
            <a:r>
              <a:rPr lang="en-US">
                <a:latin typeface="Avenir Next LT Pro"/>
                <a:cs typeface="Calibri Light"/>
              </a:rPr>
              <a:t> de </a:t>
            </a:r>
            <a:r>
              <a:rPr lang="en-US" err="1">
                <a:latin typeface="Avenir Next LT Pro"/>
                <a:cs typeface="Calibri Light"/>
              </a:rPr>
              <a:t>l’océan</a:t>
            </a:r>
            <a:r>
              <a:rPr lang="en-US">
                <a:latin typeface="Avenir Next LT Pro"/>
                <a:cs typeface="Calibri Light"/>
              </a:rPr>
              <a:t>, </a:t>
            </a:r>
          </a:p>
          <a:p>
            <a:r>
              <a:rPr lang="en-US">
                <a:latin typeface="Avenir Next LT Pro"/>
                <a:cs typeface="Calibri Light"/>
              </a:rPr>
              <a:t>Dans le noir </a:t>
            </a:r>
            <a:r>
              <a:rPr lang="en-US" err="1">
                <a:latin typeface="Avenir Next LT Pro"/>
                <a:cs typeface="Calibri Light"/>
              </a:rPr>
              <a:t>perçant</a:t>
            </a:r>
            <a:r>
              <a:rPr lang="en-US">
                <a:latin typeface="Avenir Next LT Pro"/>
                <a:cs typeface="Calibri Light"/>
              </a:rPr>
              <a:t> de la </a:t>
            </a:r>
            <a:r>
              <a:rPr lang="en-US" err="1">
                <a:latin typeface="Avenir Next LT Pro"/>
                <a:cs typeface="Calibri Light"/>
              </a:rPr>
              <a:t>nuit</a:t>
            </a:r>
            <a:r>
              <a:rPr lang="en-US">
                <a:latin typeface="Avenir Next LT Pro"/>
                <a:cs typeface="Calibri Light"/>
              </a:rPr>
              <a:t>, qui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brisé</a:t>
            </a:r>
            <a:r>
              <a:rPr lang="en-US">
                <a:latin typeface="Avenir Next LT Pro"/>
                <a:cs typeface="Calibri Light"/>
              </a:rPr>
              <a:t> par un million de </a:t>
            </a:r>
            <a:r>
              <a:rPr lang="en-US" err="1">
                <a:latin typeface="Avenir Next LT Pro"/>
                <a:cs typeface="Calibri Light"/>
              </a:rPr>
              <a:t>l’étoiles</a:t>
            </a:r>
            <a:r>
              <a:rPr lang="en-US">
                <a:latin typeface="Avenir Next LT Pro"/>
                <a:cs typeface="Calibri Light"/>
              </a:rPr>
              <a:t>. </a:t>
            </a:r>
          </a:p>
          <a:p>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la </a:t>
            </a:r>
            <a:r>
              <a:rPr lang="en-US" err="1">
                <a:latin typeface="Avenir Next LT Pro"/>
                <a:cs typeface="Calibri Light"/>
              </a:rPr>
              <a:t>sorte</a:t>
            </a:r>
            <a:r>
              <a:rPr lang="en-US">
                <a:latin typeface="Avenir Next LT Pro"/>
                <a:cs typeface="Calibri Light"/>
              </a:rPr>
              <a:t> de silence, </a:t>
            </a:r>
          </a:p>
          <a:p>
            <a:r>
              <a:rPr lang="en-US">
                <a:latin typeface="Avenir Next LT Pro"/>
                <a:cs typeface="Calibri Light"/>
              </a:rPr>
              <a:t>Qui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tellement</a:t>
            </a:r>
            <a:r>
              <a:rPr lang="en-US">
                <a:latin typeface="Avenir Next LT Pro"/>
                <a:cs typeface="Calibri Light"/>
              </a:rPr>
              <a:t> forte,  </a:t>
            </a:r>
          </a:p>
          <a:p>
            <a:r>
              <a:rPr lang="en-US" err="1">
                <a:latin typeface="Avenir Next LT Pro"/>
                <a:cs typeface="Calibri Light"/>
              </a:rPr>
              <a:t>Tellement</a:t>
            </a:r>
            <a:r>
              <a:rPr lang="en-US">
                <a:latin typeface="Avenir Next LT Pro"/>
                <a:cs typeface="Calibri Light"/>
              </a:rPr>
              <a:t> </a:t>
            </a:r>
            <a:r>
              <a:rPr lang="en-US" err="1">
                <a:latin typeface="Avenir Next LT Pro"/>
                <a:cs typeface="Calibri Light"/>
              </a:rPr>
              <a:t>vaste</a:t>
            </a:r>
            <a:r>
              <a:rPr lang="en-US">
                <a:latin typeface="Avenir Next LT Pro"/>
                <a:cs typeface="Calibri Light"/>
              </a:rPr>
              <a:t>,  </a:t>
            </a:r>
          </a:p>
          <a:p>
            <a:r>
              <a:rPr lang="en-US" err="1">
                <a:latin typeface="Avenir Next LT Pro"/>
                <a:cs typeface="Calibri Light"/>
              </a:rPr>
              <a:t>Qu’on</a:t>
            </a:r>
            <a:r>
              <a:rPr lang="en-US">
                <a:latin typeface="Avenir Next LT Pro"/>
                <a:cs typeface="Calibri Light"/>
              </a:rPr>
              <a:t> ne </a:t>
            </a:r>
            <a:r>
              <a:rPr lang="en-US" err="1">
                <a:latin typeface="Avenir Next LT Pro"/>
                <a:cs typeface="Calibri Light"/>
              </a:rPr>
              <a:t>peut</a:t>
            </a:r>
            <a:r>
              <a:rPr lang="en-US">
                <a:latin typeface="Avenir Next LT Pro"/>
                <a:cs typeface="Calibri Light"/>
              </a:rPr>
              <a:t> pas la </a:t>
            </a:r>
            <a:r>
              <a:rPr lang="en-US" err="1">
                <a:latin typeface="Avenir Next LT Pro"/>
                <a:cs typeface="Calibri Light"/>
              </a:rPr>
              <a:t>décrire</a:t>
            </a:r>
            <a:r>
              <a:rPr lang="en-US">
                <a:latin typeface="Avenir Next LT Pro"/>
                <a:cs typeface="Calibri Light"/>
              </a:rPr>
              <a:t>,  </a:t>
            </a:r>
          </a:p>
          <a:p>
            <a:r>
              <a:rPr lang="en-US">
                <a:latin typeface="Avenir Next LT Pro"/>
                <a:cs typeface="Calibri Light"/>
              </a:rPr>
              <a:t>Avec </a:t>
            </a:r>
            <a:r>
              <a:rPr lang="en-US" err="1">
                <a:latin typeface="Avenir Next LT Pro"/>
                <a:cs typeface="Calibri Light"/>
              </a:rPr>
              <a:t>toutes</a:t>
            </a:r>
            <a:r>
              <a:rPr lang="en-US">
                <a:latin typeface="Avenir Next LT Pro"/>
                <a:cs typeface="Calibri Light"/>
              </a:rPr>
              <a:t> les </a:t>
            </a:r>
            <a:r>
              <a:rPr lang="en-US" err="1">
                <a:latin typeface="Avenir Next LT Pro"/>
                <a:cs typeface="Calibri Light"/>
              </a:rPr>
              <a:t>langues</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Mais, </a:t>
            </a:r>
            <a:r>
              <a:rPr lang="en-US" err="1">
                <a:latin typeface="Avenir Next LT Pro"/>
                <a:cs typeface="Calibri Light"/>
              </a:rPr>
              <a:t>ce</a:t>
            </a:r>
            <a:r>
              <a:rPr lang="en-US">
                <a:latin typeface="Avenir Next LT Pro"/>
                <a:cs typeface="Calibri Light"/>
              </a:rPr>
              <a:t> </a:t>
            </a:r>
            <a:r>
              <a:rPr lang="en-US" err="1">
                <a:latin typeface="Avenir Next LT Pro"/>
                <a:cs typeface="Calibri Light"/>
              </a:rPr>
              <a:t>n’est</a:t>
            </a:r>
            <a:r>
              <a:rPr lang="en-US">
                <a:latin typeface="Avenir Next LT Pro"/>
                <a:cs typeface="Calibri Light"/>
              </a:rPr>
              <a:t> pas du bruit. </a:t>
            </a:r>
          </a:p>
          <a:p>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calme</a:t>
            </a:r>
            <a:r>
              <a:rPr lang="en-US">
                <a:latin typeface="Avenir Next LT Pro"/>
                <a:cs typeface="Calibri Light"/>
              </a:rPr>
              <a:t>, et </a:t>
            </a:r>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tranqille</a:t>
            </a:r>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de la </a:t>
            </a:r>
            <a:r>
              <a:rPr lang="en-US" err="1">
                <a:latin typeface="Avenir Next LT Pro"/>
                <a:cs typeface="Calibri Light"/>
              </a:rPr>
              <a:t>musqiue</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Et </a:t>
            </a:r>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sa</a:t>
            </a:r>
            <a:r>
              <a:rPr lang="en-US">
                <a:latin typeface="Avenir Next LT Pro"/>
                <a:cs typeface="Calibri Light"/>
              </a:rPr>
              <a:t> propre langue. </a:t>
            </a:r>
          </a:p>
          <a:p>
            <a:r>
              <a:rPr lang="en-US">
                <a:latin typeface="Avenir Next LT Pro"/>
                <a:cs typeface="Calibri Light"/>
              </a:rPr>
              <a:t> </a:t>
            </a:r>
          </a:p>
          <a:p>
            <a:r>
              <a:rPr lang="en-US">
                <a:latin typeface="Avenir Next LT Pro"/>
                <a:cs typeface="Calibri Light"/>
              </a:rPr>
              <a:t>Ce </a:t>
            </a:r>
            <a:r>
              <a:rPr lang="en-US" err="1">
                <a:latin typeface="Avenir Next LT Pro"/>
                <a:cs typeface="Calibri Light"/>
              </a:rPr>
              <a:t>transcende</a:t>
            </a:r>
            <a:r>
              <a:rPr lang="en-US">
                <a:latin typeface="Avenir Next LT Pro"/>
                <a:cs typeface="Calibri Light"/>
              </a:rPr>
              <a:t> le bruit. </a:t>
            </a:r>
          </a:p>
          <a:p>
            <a:r>
              <a:rPr lang="en-US">
                <a:latin typeface="Avenir Next LT Pro"/>
                <a:cs typeface="Calibri Light"/>
              </a:rPr>
              <a:t> </a:t>
            </a:r>
          </a:p>
          <a:p>
            <a:r>
              <a:rPr lang="en-US">
                <a:latin typeface="Avenir Next LT Pro"/>
                <a:cs typeface="Calibri Light"/>
              </a:rPr>
              <a:t>On </a:t>
            </a:r>
            <a:r>
              <a:rPr lang="en-US" err="1">
                <a:latin typeface="Avenir Next LT Pro"/>
                <a:cs typeface="Calibri Light"/>
              </a:rPr>
              <a:t>n’entendra</a:t>
            </a:r>
            <a:r>
              <a:rPr lang="en-US">
                <a:latin typeface="Avenir Next LT Pro"/>
                <a:cs typeface="Calibri Light"/>
              </a:rPr>
              <a:t> jamais </a:t>
            </a:r>
            <a:r>
              <a:rPr lang="en-US" err="1">
                <a:latin typeface="Avenir Next LT Pro"/>
                <a:cs typeface="Calibri Light"/>
              </a:rPr>
              <a:t>ses</a:t>
            </a:r>
            <a:r>
              <a:rPr lang="en-US">
                <a:latin typeface="Avenir Next LT Pro"/>
                <a:cs typeface="Calibri Light"/>
              </a:rPr>
              <a:t> </a:t>
            </a:r>
            <a:r>
              <a:rPr lang="en-US" err="1">
                <a:latin typeface="Avenir Next LT Pro"/>
                <a:cs typeface="Calibri Light"/>
              </a:rPr>
              <a:t>subtilités</a:t>
            </a:r>
            <a:r>
              <a:rPr lang="en-US">
                <a:latin typeface="Avenir Next LT Pro"/>
                <a:cs typeface="Calibri Light"/>
              </a:rPr>
              <a:t>. </a:t>
            </a:r>
          </a:p>
          <a:p>
            <a:r>
              <a:rPr lang="en-US">
                <a:latin typeface="Avenir Next LT Pro"/>
                <a:cs typeface="Calibri Light"/>
              </a:rPr>
              <a:t>On ne </a:t>
            </a:r>
            <a:r>
              <a:rPr lang="en-US" err="1">
                <a:latin typeface="Avenir Next LT Pro"/>
                <a:cs typeface="Calibri Light"/>
              </a:rPr>
              <a:t>l’utilisera</a:t>
            </a:r>
            <a:r>
              <a:rPr lang="en-US">
                <a:latin typeface="Avenir Next LT Pro"/>
                <a:cs typeface="Calibri Light"/>
              </a:rPr>
              <a:t> jamais. </a:t>
            </a:r>
          </a:p>
          <a:p>
            <a:r>
              <a:rPr lang="en-US">
                <a:latin typeface="Avenir Next LT Pro"/>
                <a:cs typeface="Calibri Light"/>
              </a:rPr>
              <a:t>On ne la </a:t>
            </a:r>
            <a:r>
              <a:rPr lang="en-US" err="1">
                <a:latin typeface="Avenir Next LT Pro"/>
                <a:cs typeface="Calibri Light"/>
              </a:rPr>
              <a:t>comprendra</a:t>
            </a:r>
            <a:r>
              <a:rPr lang="en-US">
                <a:latin typeface="Avenir Next LT Pro"/>
                <a:cs typeface="Calibri Light"/>
              </a:rPr>
              <a:t>, jamais. </a:t>
            </a:r>
          </a:p>
          <a:p>
            <a:r>
              <a:rPr lang="en-US">
                <a:latin typeface="Avenir Next LT Pro"/>
                <a:cs typeface="Calibri Light"/>
              </a:rPr>
              <a:t> </a:t>
            </a:r>
          </a:p>
          <a:p>
            <a:r>
              <a:rPr lang="en-US">
                <a:latin typeface="Avenir Next LT Pro"/>
                <a:cs typeface="Calibri Light"/>
              </a:rPr>
              <a:t>Mais de temps </a:t>
            </a:r>
            <a:r>
              <a:rPr lang="en-US" err="1">
                <a:latin typeface="Avenir Next LT Pro"/>
                <a:cs typeface="Calibri Light"/>
              </a:rPr>
              <a:t>en</a:t>
            </a:r>
            <a:r>
              <a:rPr lang="en-US">
                <a:latin typeface="Avenir Next LT Pro"/>
                <a:cs typeface="Calibri Light"/>
              </a:rPr>
              <a:t> temps, </a:t>
            </a:r>
          </a:p>
          <a:p>
            <a:r>
              <a:rPr lang="en-US">
                <a:latin typeface="Avenir Next LT Pro"/>
                <a:cs typeface="Calibri Light"/>
              </a:rPr>
              <a:t>Quand les </a:t>
            </a:r>
            <a:r>
              <a:rPr lang="en-US" err="1">
                <a:latin typeface="Avenir Next LT Pro"/>
                <a:cs typeface="Calibri Light"/>
              </a:rPr>
              <a:t>vagues</a:t>
            </a:r>
            <a:r>
              <a:rPr lang="en-US">
                <a:latin typeface="Avenir Next LT Pro"/>
                <a:cs typeface="Calibri Light"/>
              </a:rPr>
              <a:t> </a:t>
            </a:r>
            <a:r>
              <a:rPr lang="en-US" err="1">
                <a:latin typeface="Avenir Next LT Pro"/>
                <a:cs typeface="Calibri Light"/>
              </a:rPr>
              <a:t>calment</a:t>
            </a:r>
            <a:r>
              <a:rPr lang="en-US">
                <a:latin typeface="Avenir Next LT Pro"/>
                <a:cs typeface="Calibri Light"/>
              </a:rPr>
              <a:t> le sable, </a:t>
            </a:r>
          </a:p>
          <a:p>
            <a:r>
              <a:rPr lang="en-US">
                <a:latin typeface="Avenir Next LT Pro"/>
                <a:cs typeface="Calibri Light"/>
              </a:rPr>
              <a:t>Quand la </a:t>
            </a:r>
            <a:r>
              <a:rPr lang="en-US" err="1">
                <a:latin typeface="Avenir Next LT Pro"/>
                <a:cs typeface="Calibri Light"/>
              </a:rPr>
              <a:t>neige</a:t>
            </a:r>
            <a:r>
              <a:rPr lang="en-US">
                <a:latin typeface="Avenir Next LT Pro"/>
                <a:cs typeface="Calibri Light"/>
              </a:rPr>
              <a:t> </a:t>
            </a:r>
            <a:r>
              <a:rPr lang="en-US" err="1">
                <a:latin typeface="Avenir Next LT Pro"/>
                <a:cs typeface="Calibri Light"/>
              </a:rPr>
              <a:t>transforme</a:t>
            </a:r>
            <a:r>
              <a:rPr lang="en-US">
                <a:latin typeface="Avenir Next LT Pro"/>
                <a:cs typeface="Calibri Light"/>
              </a:rPr>
              <a:t> les champs verts </a:t>
            </a:r>
            <a:r>
              <a:rPr lang="en-US" err="1">
                <a:latin typeface="Avenir Next LT Pro"/>
                <a:cs typeface="Calibri Light"/>
              </a:rPr>
              <a:t>en</a:t>
            </a:r>
            <a:r>
              <a:rPr lang="en-US">
                <a:latin typeface="Avenir Next LT Pro"/>
                <a:cs typeface="Calibri Light"/>
              </a:rPr>
              <a:t> toiles </a:t>
            </a:r>
            <a:r>
              <a:rPr lang="en-US" err="1">
                <a:latin typeface="Avenir Next LT Pro"/>
                <a:cs typeface="Calibri Light"/>
              </a:rPr>
              <a:t>vierges</a:t>
            </a:r>
            <a:r>
              <a:rPr lang="en-US">
                <a:latin typeface="Avenir Next LT Pro"/>
                <a:cs typeface="Calibri Light"/>
              </a:rPr>
              <a:t>, </a:t>
            </a:r>
          </a:p>
          <a:p>
            <a:r>
              <a:rPr lang="en-US">
                <a:latin typeface="Avenir Next LT Pro"/>
                <a:cs typeface="Calibri Light"/>
              </a:rPr>
              <a:t> </a:t>
            </a:r>
          </a:p>
          <a:p>
            <a:r>
              <a:rPr lang="en-US" err="1">
                <a:latin typeface="Avenir Next LT Pro"/>
                <a:cs typeface="Calibri Light"/>
              </a:rPr>
              <a:t>Vous</a:t>
            </a:r>
            <a:r>
              <a:rPr lang="en-US">
                <a:latin typeface="Avenir Next LT Pro"/>
                <a:cs typeface="Calibri Light"/>
              </a:rPr>
              <a:t> la </a:t>
            </a:r>
            <a:r>
              <a:rPr lang="en-US" err="1">
                <a:latin typeface="Avenir Next LT Pro"/>
                <a:cs typeface="Calibri Light"/>
              </a:rPr>
              <a:t>ressentirez</a:t>
            </a:r>
            <a:r>
              <a:rPr lang="en-US">
                <a:latin typeface="Avenir Next LT Pro"/>
                <a:cs typeface="Calibri Light"/>
              </a:rPr>
              <a:t>. </a:t>
            </a:r>
          </a:p>
        </p:txBody>
      </p:sp>
      <p:sp>
        <p:nvSpPr>
          <p:cNvPr id="2" name="Text Placeholder 1">
            <a:extLst>
              <a:ext uri="{FF2B5EF4-FFF2-40B4-BE49-F238E27FC236}">
                <a16:creationId xmlns:a16="http://schemas.microsoft.com/office/drawing/2014/main" id="{503DF333-8CD9-30E6-F03B-B9CD37E326FD}"/>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Le Silence </a:t>
            </a:r>
          </a:p>
        </p:txBody>
      </p:sp>
      <p:sp>
        <p:nvSpPr>
          <p:cNvPr id="3" name="Text Placeholder 2">
            <a:extLst>
              <a:ext uri="{FF2B5EF4-FFF2-40B4-BE49-F238E27FC236}">
                <a16:creationId xmlns:a16="http://schemas.microsoft.com/office/drawing/2014/main" id="{1C018FAD-884E-4A66-F9A7-F5B1B5C7F91B}"/>
              </a:ext>
            </a:extLst>
          </p:cNvPr>
          <p:cNvSpPr>
            <a:spLocks noGrp="1"/>
          </p:cNvSpPr>
          <p:nvPr>
            <p:ph type="body" sz="quarter" idx="17"/>
          </p:nvPr>
        </p:nvSpPr>
        <p:spPr>
          <a:xfrm>
            <a:off x="7569327" y="1304522"/>
            <a:ext cx="2696481" cy="260433"/>
          </a:xfrm>
        </p:spPr>
        <p:txBody>
          <a:bodyPr vert="horz" lIns="91440" tIns="45720" rIns="91440" bIns="45720" rtlCol="0" anchor="t">
            <a:normAutofit fontScale="85000" lnSpcReduction="20000"/>
          </a:bodyPr>
          <a:lstStyle/>
          <a:p>
            <a:r>
              <a:rPr lang="en-US" b="1">
                <a:latin typeface="Avenir Next LT Pro"/>
                <a:cs typeface="Calibri Light"/>
              </a:rPr>
              <a:t>By Isla Gordon (Year 12)</a:t>
            </a:r>
          </a:p>
        </p:txBody>
      </p:sp>
      <p:sp>
        <p:nvSpPr>
          <p:cNvPr id="4" name="Text Placeholder 3">
            <a:extLst>
              <a:ext uri="{FF2B5EF4-FFF2-40B4-BE49-F238E27FC236}">
                <a16:creationId xmlns:a16="http://schemas.microsoft.com/office/drawing/2014/main" id="{D5B0D170-4153-974D-6544-00FB7544073B}"/>
              </a:ext>
            </a:extLst>
          </p:cNvPr>
          <p:cNvSpPr>
            <a:spLocks noGrp="1"/>
          </p:cNvSpPr>
          <p:nvPr>
            <p:ph type="body" sz="quarter" idx="18"/>
          </p:nvPr>
        </p:nvSpPr>
        <p:spPr>
          <a:xfrm>
            <a:off x="7569325" y="3091530"/>
            <a:ext cx="2696481" cy="1996595"/>
          </a:xfrm>
        </p:spPr>
        <p:txBody>
          <a:bodyPr/>
          <a:lstStyle/>
          <a:p>
            <a:r>
              <a:rPr lang="en-US"/>
              <a:t>This poem, about beauty in the silence of nature was memorable and well constructed. Isla offered an explanation about her poem, which said that ‘humans are always talking or thinking. We never stop to observe how all the intricate, quiet sounds of nature intertwine. The silence is complex and beautiful, like music, like a symphony; it communicates like a language.’ We thought both the poem and Isla’s own description of it just beautiful. </a:t>
            </a:r>
          </a:p>
        </p:txBody>
      </p:sp>
      <p:sp>
        <p:nvSpPr>
          <p:cNvPr id="5" name="Text Placeholder 4">
            <a:extLst>
              <a:ext uri="{FF2B5EF4-FFF2-40B4-BE49-F238E27FC236}">
                <a16:creationId xmlns:a16="http://schemas.microsoft.com/office/drawing/2014/main" id="{E2995A3C-D3C4-E960-480C-B018579E9ED2}"/>
              </a:ext>
            </a:extLst>
          </p:cNvPr>
          <p:cNvSpPr>
            <a:spLocks noGrp="1"/>
          </p:cNvSpPr>
          <p:nvPr>
            <p:ph type="body" sz="quarter" idx="19"/>
          </p:nvPr>
        </p:nvSpPr>
        <p:spPr>
          <a:xfrm>
            <a:off x="7569327" y="1564955"/>
            <a:ext cx="2696480" cy="578069"/>
          </a:xfrm>
        </p:spPr>
        <p:txBody>
          <a:bodyPr vert="horz" lIns="91440" tIns="45720" rIns="91440" bIns="45720" rtlCol="0" anchor="t">
            <a:normAutofit lnSpcReduction="10000"/>
          </a:bodyPr>
          <a:lstStyle/>
          <a:p>
            <a:r>
              <a:rPr lang="en-US">
                <a:latin typeface="Avenir Next LT Pro"/>
                <a:cs typeface="Calibri Light"/>
              </a:rPr>
              <a:t>Lancaster Girls Grammar School </a:t>
            </a:r>
          </a:p>
          <a:p>
            <a:endParaRPr lang="en-US">
              <a:latin typeface="Avenir Next LT Pro"/>
            </a:endParaRPr>
          </a:p>
          <a:p>
            <a:r>
              <a:rPr lang="en-US" b="1">
                <a:latin typeface="Avenir Next LT Pro"/>
                <a:cs typeface="Calibri Light"/>
              </a:rPr>
              <a:t>French</a:t>
            </a:r>
          </a:p>
        </p:txBody>
      </p:sp>
      <p:sp>
        <p:nvSpPr>
          <p:cNvPr id="9" name="Text Placeholder 10">
            <a:extLst>
              <a:ext uri="{FF2B5EF4-FFF2-40B4-BE49-F238E27FC236}">
                <a16:creationId xmlns:a16="http://schemas.microsoft.com/office/drawing/2014/main" id="{4E5DB2D4-F0A5-2406-8B37-708E5AFFE0A1}"/>
              </a:ext>
            </a:extLst>
          </p:cNvPr>
          <p:cNvSpPr txBox="1">
            <a:spLocks/>
          </p:cNvSpPr>
          <p:nvPr/>
        </p:nvSpPr>
        <p:spPr>
          <a:xfrm>
            <a:off x="7569324" y="2844528"/>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199016667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77A7F9-1E59-442A-88D6-8D07D04E2388}"/>
              </a:ext>
            </a:extLst>
          </p:cNvPr>
          <p:cNvSpPr>
            <a:spLocks noGrp="1"/>
          </p:cNvSpPr>
          <p:nvPr>
            <p:ph type="body" sz="quarter" idx="10"/>
          </p:nvPr>
        </p:nvSpPr>
        <p:spPr>
          <a:xfrm>
            <a:off x="947735" y="1386515"/>
            <a:ext cx="7072930" cy="325103"/>
          </a:xfrm>
        </p:spPr>
        <p:txBody>
          <a:bodyPr vert="horz" lIns="91440" tIns="45720" rIns="91440" bIns="45720" rtlCol="0" anchor="t">
            <a:normAutofit fontScale="85000" lnSpcReduction="20000"/>
          </a:bodyPr>
          <a:lstStyle/>
          <a:p>
            <a:r>
              <a:rPr lang="en-US">
                <a:latin typeface="Avenir Next LT Pro"/>
                <a:cs typeface="Calibri"/>
              </a:rPr>
              <a:t>Le </a:t>
            </a:r>
            <a:r>
              <a:rPr lang="en-US" err="1">
                <a:latin typeface="Avenir Next LT Pro"/>
                <a:cs typeface="Calibri"/>
              </a:rPr>
              <a:t>Tournesol</a:t>
            </a:r>
            <a:endParaRPr lang="en-US">
              <a:latin typeface="Avenir Next LT Pro"/>
              <a:cs typeface="Calibri"/>
            </a:endParaRPr>
          </a:p>
        </p:txBody>
      </p:sp>
      <p:sp>
        <p:nvSpPr>
          <p:cNvPr id="3" name="Text Placeholder 2">
            <a:extLst>
              <a:ext uri="{FF2B5EF4-FFF2-40B4-BE49-F238E27FC236}">
                <a16:creationId xmlns:a16="http://schemas.microsoft.com/office/drawing/2014/main" id="{60587E5A-D5D3-E5A2-97F4-E7D202C47FC5}"/>
              </a:ext>
            </a:extLst>
          </p:cNvPr>
          <p:cNvSpPr>
            <a:spLocks noGrp="1"/>
          </p:cNvSpPr>
          <p:nvPr>
            <p:ph type="body" sz="quarter" idx="17"/>
          </p:nvPr>
        </p:nvSpPr>
        <p:spPr>
          <a:xfrm>
            <a:off x="947735" y="5526757"/>
            <a:ext cx="2696481" cy="260433"/>
          </a:xfrm>
        </p:spPr>
        <p:txBody>
          <a:bodyPr vert="horz" lIns="91440" tIns="45720" rIns="91440" bIns="45720" rtlCol="0" anchor="t">
            <a:normAutofit fontScale="85000" lnSpcReduction="20000"/>
          </a:bodyPr>
          <a:lstStyle/>
          <a:p>
            <a:r>
              <a:rPr lang="en-US" b="1">
                <a:latin typeface="Avenir Next LT Pro"/>
                <a:cs typeface="Calibri Light"/>
              </a:rPr>
              <a:t>By Ellie O’Hare (Year 12)</a:t>
            </a:r>
          </a:p>
        </p:txBody>
      </p:sp>
      <p:sp>
        <p:nvSpPr>
          <p:cNvPr id="4" name="Text Placeholder 3">
            <a:extLst>
              <a:ext uri="{FF2B5EF4-FFF2-40B4-BE49-F238E27FC236}">
                <a16:creationId xmlns:a16="http://schemas.microsoft.com/office/drawing/2014/main" id="{ECEB3600-0EE7-89ED-EC31-8348108B2FA5}"/>
              </a:ext>
            </a:extLst>
          </p:cNvPr>
          <p:cNvSpPr>
            <a:spLocks noGrp="1"/>
          </p:cNvSpPr>
          <p:nvPr>
            <p:ph type="body" sz="quarter" idx="18"/>
          </p:nvPr>
        </p:nvSpPr>
        <p:spPr>
          <a:xfrm>
            <a:off x="3738068" y="5775565"/>
            <a:ext cx="2696482" cy="600164"/>
          </a:xfrm>
        </p:spPr>
        <p:txBody>
          <a:bodyPr/>
          <a:lstStyle/>
          <a:p>
            <a:r>
              <a:rPr lang="en-US"/>
              <a:t>A well-constructed poem with memorable images. We enjoyed the details of the sunflower, it felt very spiritual.</a:t>
            </a:r>
          </a:p>
        </p:txBody>
      </p:sp>
      <p:sp>
        <p:nvSpPr>
          <p:cNvPr id="5" name="Text Placeholder 4">
            <a:extLst>
              <a:ext uri="{FF2B5EF4-FFF2-40B4-BE49-F238E27FC236}">
                <a16:creationId xmlns:a16="http://schemas.microsoft.com/office/drawing/2014/main" id="{58E1B834-A44E-AAC4-FE37-94D05B03EDFB}"/>
              </a:ext>
            </a:extLst>
          </p:cNvPr>
          <p:cNvSpPr>
            <a:spLocks noGrp="1"/>
          </p:cNvSpPr>
          <p:nvPr>
            <p:ph type="body" sz="quarter" idx="19"/>
          </p:nvPr>
        </p:nvSpPr>
        <p:spPr>
          <a:xfrm>
            <a:off x="947735" y="5787190"/>
            <a:ext cx="2696480" cy="578069"/>
          </a:xfrm>
        </p:spPr>
        <p:txBody>
          <a:bodyPr vert="horz" lIns="91440" tIns="45720" rIns="91440" bIns="45720" rtlCol="0" anchor="t">
            <a:normAutofit lnSpcReduction="10000"/>
          </a:bodyPr>
          <a:lstStyle/>
          <a:p>
            <a:r>
              <a:rPr lang="en-US">
                <a:latin typeface="Avenir Next LT Pro"/>
                <a:cs typeface="Calibri Light"/>
              </a:rPr>
              <a:t>Lancaster Girls Grammar School </a:t>
            </a:r>
          </a:p>
          <a:p>
            <a:endParaRPr lang="en-US">
              <a:latin typeface="Avenir Next LT Pro"/>
            </a:endParaRPr>
          </a:p>
          <a:p>
            <a:r>
              <a:rPr lang="en-US" b="1">
                <a:latin typeface="Avenir Next LT Pro"/>
                <a:cs typeface="Calibri Light"/>
              </a:rPr>
              <a:t>French</a:t>
            </a:r>
          </a:p>
        </p:txBody>
      </p:sp>
      <p:sp>
        <p:nvSpPr>
          <p:cNvPr id="7" name="Text Placeholder 6">
            <a:extLst>
              <a:ext uri="{FF2B5EF4-FFF2-40B4-BE49-F238E27FC236}">
                <a16:creationId xmlns:a16="http://schemas.microsoft.com/office/drawing/2014/main" id="{649FD225-720E-C7C9-091A-3C0A2E51504A}"/>
              </a:ext>
            </a:extLst>
          </p:cNvPr>
          <p:cNvSpPr>
            <a:spLocks noGrp="1"/>
          </p:cNvSpPr>
          <p:nvPr>
            <p:ph type="body" sz="quarter" idx="21"/>
          </p:nvPr>
        </p:nvSpPr>
        <p:spPr>
          <a:xfrm>
            <a:off x="947734" y="2021577"/>
            <a:ext cx="10204175" cy="2824575"/>
          </a:xfrm>
        </p:spPr>
        <p:txBody>
          <a:bodyPr vert="horz" lIns="91440" tIns="45720" rIns="91440" bIns="45720" numCol="2" spcCol="216000" rtlCol="0" anchor="t">
            <a:normAutofit/>
          </a:bodyPr>
          <a:lstStyle/>
          <a:p>
            <a:r>
              <a:rPr lang="en-US" sz="1600">
                <a:latin typeface="Avenir Next LT Pro"/>
                <a:cs typeface="Calibri Light"/>
              </a:rPr>
              <a:t>Quelque peu plus </a:t>
            </a:r>
            <a:r>
              <a:rPr lang="en-US" sz="1600" err="1">
                <a:latin typeface="Avenir Next LT Pro"/>
                <a:cs typeface="Calibri Light"/>
              </a:rPr>
              <a:t>élevé</a:t>
            </a:r>
            <a:r>
              <a:rPr lang="en-US" sz="1600">
                <a:latin typeface="Avenir Next LT Pro"/>
                <a:cs typeface="Calibri Light"/>
              </a:rPr>
              <a:t> que les </a:t>
            </a:r>
            <a:r>
              <a:rPr lang="en-US" sz="1600" err="1">
                <a:latin typeface="Avenir Next LT Pro"/>
                <a:cs typeface="Calibri Light"/>
              </a:rPr>
              <a:t>autres</a:t>
            </a:r>
            <a:r>
              <a:rPr lang="en-US" sz="1600">
                <a:latin typeface="Avenir Next LT Pro"/>
                <a:cs typeface="Calibri Light"/>
              </a:rPr>
              <a:t>, </a:t>
            </a:r>
          </a:p>
          <a:p>
            <a:r>
              <a:rPr lang="en-US" sz="1600">
                <a:latin typeface="Avenir Next LT Pro"/>
                <a:cs typeface="Calibri Light"/>
              </a:rPr>
              <a:t>il se balance à la brise, </a:t>
            </a:r>
          </a:p>
          <a:p>
            <a:r>
              <a:rPr lang="en-US" sz="1600" err="1">
                <a:latin typeface="Avenir Next LT Pro"/>
                <a:cs typeface="Calibri Light"/>
              </a:rPr>
              <a:t>l'incarnation</a:t>
            </a:r>
            <a:r>
              <a:rPr lang="en-US" sz="1600">
                <a:latin typeface="Avenir Next LT Pro"/>
                <a:cs typeface="Calibri Light"/>
              </a:rPr>
              <a:t> </a:t>
            </a:r>
            <a:r>
              <a:rPr lang="en-US" sz="1600" err="1">
                <a:latin typeface="Avenir Next LT Pro"/>
                <a:cs typeface="Calibri Light"/>
              </a:rPr>
              <a:t>d’élégance</a:t>
            </a:r>
            <a:r>
              <a:rPr lang="en-US" sz="1600">
                <a:latin typeface="Avenir Next LT Pro"/>
                <a:cs typeface="Calibri Light"/>
              </a:rPr>
              <a:t>. </a:t>
            </a:r>
          </a:p>
          <a:p>
            <a:r>
              <a:rPr lang="en-US" sz="1600">
                <a:latin typeface="Avenir Next LT Pro"/>
                <a:cs typeface="Calibri Light"/>
              </a:rPr>
              <a:t>Il ne se passe jamais </a:t>
            </a:r>
            <a:r>
              <a:rPr lang="en-US" sz="1600" err="1">
                <a:latin typeface="Avenir Next LT Pro"/>
                <a:cs typeface="Calibri Light"/>
              </a:rPr>
              <a:t>une</a:t>
            </a:r>
            <a:r>
              <a:rPr lang="en-US" sz="1600">
                <a:latin typeface="Avenir Next LT Pro"/>
                <a:cs typeface="Calibri Light"/>
              </a:rPr>
              <a:t> </a:t>
            </a:r>
            <a:r>
              <a:rPr lang="en-US" sz="1600" err="1">
                <a:latin typeface="Avenir Next LT Pro"/>
                <a:cs typeface="Calibri Light"/>
              </a:rPr>
              <a:t>journée</a:t>
            </a:r>
            <a:r>
              <a:rPr lang="en-US" sz="1600">
                <a:latin typeface="Avenir Next LT Pro"/>
                <a:cs typeface="Calibri Light"/>
              </a:rPr>
              <a:t>  </a:t>
            </a:r>
          </a:p>
          <a:p>
            <a:r>
              <a:rPr lang="en-US" sz="1600">
                <a:latin typeface="Avenir Next LT Pro"/>
                <a:cs typeface="Calibri Light"/>
              </a:rPr>
              <a:t>que je </a:t>
            </a:r>
            <a:r>
              <a:rPr lang="en-US" sz="1600" err="1">
                <a:latin typeface="Avenir Next LT Pro"/>
                <a:cs typeface="Calibri Light"/>
              </a:rPr>
              <a:t>n’aperçoive</a:t>
            </a:r>
            <a:r>
              <a:rPr lang="en-US" sz="1600">
                <a:latin typeface="Avenir Next LT Pro"/>
                <a:cs typeface="Calibri Light"/>
              </a:rPr>
              <a:t> pas son visage. </a:t>
            </a:r>
          </a:p>
          <a:p>
            <a:r>
              <a:rPr lang="en-US" sz="1600" err="1">
                <a:latin typeface="Avenir Next LT Pro"/>
                <a:cs typeface="Calibri Light"/>
              </a:rPr>
              <a:t>Ses</a:t>
            </a:r>
            <a:r>
              <a:rPr lang="en-US" sz="1600">
                <a:latin typeface="Avenir Next LT Pro"/>
                <a:cs typeface="Calibri Light"/>
              </a:rPr>
              <a:t> </a:t>
            </a:r>
            <a:r>
              <a:rPr lang="en-US" sz="1600" err="1">
                <a:latin typeface="Avenir Next LT Pro"/>
                <a:cs typeface="Calibri Light"/>
              </a:rPr>
              <a:t>pétales</a:t>
            </a:r>
            <a:r>
              <a:rPr lang="en-US" sz="1600">
                <a:latin typeface="Avenir Next LT Pro"/>
                <a:cs typeface="Calibri Light"/>
              </a:rPr>
              <a:t> </a:t>
            </a:r>
            <a:r>
              <a:rPr lang="en-US" sz="1600" err="1">
                <a:latin typeface="Avenir Next LT Pro"/>
                <a:cs typeface="Calibri Light"/>
              </a:rPr>
              <a:t>d’ambre</a:t>
            </a:r>
            <a:r>
              <a:rPr lang="en-US" sz="1600">
                <a:latin typeface="Avenir Next LT Pro"/>
                <a:cs typeface="Calibri Light"/>
              </a:rPr>
              <a:t> </a:t>
            </a:r>
            <a:r>
              <a:rPr lang="en-US" sz="1600" err="1">
                <a:latin typeface="Avenir Next LT Pro"/>
                <a:cs typeface="Calibri Light"/>
              </a:rPr>
              <a:t>brillent</a:t>
            </a:r>
            <a:r>
              <a:rPr lang="en-US" sz="1600">
                <a:latin typeface="Avenir Next LT Pro"/>
                <a:cs typeface="Calibri Light"/>
              </a:rPr>
              <a:t> au soleil, </a:t>
            </a:r>
          </a:p>
          <a:p>
            <a:r>
              <a:rPr lang="en-US" sz="1600" err="1">
                <a:latin typeface="Avenir Next LT Pro"/>
                <a:cs typeface="Calibri Light"/>
              </a:rPr>
              <a:t>une</a:t>
            </a:r>
            <a:r>
              <a:rPr lang="en-US" sz="1600">
                <a:latin typeface="Avenir Next LT Pro"/>
                <a:cs typeface="Calibri Light"/>
              </a:rPr>
              <a:t> </a:t>
            </a:r>
            <a:r>
              <a:rPr lang="en-US" sz="1600" err="1">
                <a:latin typeface="Avenir Next LT Pro"/>
                <a:cs typeface="Calibri Light"/>
              </a:rPr>
              <a:t>auréole</a:t>
            </a:r>
            <a:r>
              <a:rPr lang="en-US" sz="1600">
                <a:latin typeface="Avenir Next LT Pro"/>
                <a:cs typeface="Calibri Light"/>
              </a:rPr>
              <a:t> d’or </a:t>
            </a:r>
            <a:r>
              <a:rPr lang="en-US" sz="1600" err="1">
                <a:latin typeface="Avenir Next LT Pro"/>
                <a:cs typeface="Calibri Light"/>
              </a:rPr>
              <a:t>chiffonné</a:t>
            </a:r>
            <a:r>
              <a:rPr lang="en-US" sz="1600">
                <a:latin typeface="Avenir Next LT Pro"/>
                <a:cs typeface="Calibri Light"/>
              </a:rPr>
              <a:t> ; </a:t>
            </a:r>
          </a:p>
          <a:p>
            <a:r>
              <a:rPr lang="en-US" sz="1600">
                <a:latin typeface="Avenir Next LT Pro"/>
                <a:cs typeface="Calibri Light"/>
              </a:rPr>
              <a:t>la plus </a:t>
            </a:r>
            <a:r>
              <a:rPr lang="en-US" sz="1600" err="1">
                <a:latin typeface="Avenir Next LT Pro"/>
                <a:cs typeface="Calibri Light"/>
              </a:rPr>
              <a:t>lumineuse</a:t>
            </a:r>
            <a:r>
              <a:rPr lang="en-US" sz="1600">
                <a:latin typeface="Avenir Next LT Pro"/>
                <a:cs typeface="Calibri Light"/>
              </a:rPr>
              <a:t> de </a:t>
            </a:r>
            <a:r>
              <a:rPr lang="en-US" sz="1600" err="1">
                <a:latin typeface="Avenir Next LT Pro"/>
                <a:cs typeface="Calibri Light"/>
              </a:rPr>
              <a:t>tous</a:t>
            </a:r>
            <a:r>
              <a:rPr lang="en-US" sz="1600">
                <a:latin typeface="Avenir Next LT Pro"/>
                <a:cs typeface="Calibri Light"/>
              </a:rPr>
              <a:t>. </a:t>
            </a:r>
          </a:p>
          <a:p>
            <a:r>
              <a:rPr lang="en-US" sz="1600" err="1">
                <a:latin typeface="Avenir Next LT Pro"/>
                <a:cs typeface="Calibri Light"/>
              </a:rPr>
              <a:t>Chaque</a:t>
            </a:r>
            <a:r>
              <a:rPr lang="en-US" sz="1600">
                <a:latin typeface="Avenir Next LT Pro"/>
                <a:cs typeface="Calibri Light"/>
              </a:rPr>
              <a:t> jour, je </a:t>
            </a:r>
            <a:r>
              <a:rPr lang="en-US" sz="1600" err="1">
                <a:latin typeface="Avenir Next LT Pro"/>
                <a:cs typeface="Calibri Light"/>
              </a:rPr>
              <a:t>m’attends</a:t>
            </a:r>
            <a:r>
              <a:rPr lang="en-US" sz="1600">
                <a:latin typeface="Avenir Next LT Pro"/>
                <a:cs typeface="Calibri Light"/>
              </a:rPr>
              <a:t> à son regard </a:t>
            </a:r>
            <a:r>
              <a:rPr lang="en-US" sz="1600" err="1">
                <a:latin typeface="Avenir Next LT Pro"/>
                <a:cs typeface="Calibri Light"/>
              </a:rPr>
              <a:t>habituel</a:t>
            </a:r>
            <a:r>
              <a:rPr lang="en-US" sz="1600">
                <a:latin typeface="Avenir Next LT Pro"/>
                <a:cs typeface="Calibri Light"/>
              </a:rPr>
              <a:t>- </a:t>
            </a:r>
          </a:p>
          <a:p>
            <a:r>
              <a:rPr lang="en-US" sz="1600" err="1">
                <a:latin typeface="Avenir Next LT Pro"/>
                <a:cs typeface="Calibri Light"/>
              </a:rPr>
              <a:t>l’entrelacement</a:t>
            </a:r>
            <a:r>
              <a:rPr lang="en-US" sz="1600">
                <a:latin typeface="Avenir Next LT Pro"/>
                <a:cs typeface="Calibri Light"/>
              </a:rPr>
              <a:t> </a:t>
            </a:r>
            <a:r>
              <a:rPr lang="en-US" sz="1600" err="1">
                <a:latin typeface="Avenir Next LT Pro"/>
                <a:cs typeface="Calibri Light"/>
              </a:rPr>
              <a:t>quotidien</a:t>
            </a:r>
            <a:r>
              <a:rPr lang="en-US" sz="1600">
                <a:latin typeface="Avenir Next LT Pro"/>
                <a:cs typeface="Calibri Light"/>
              </a:rPr>
              <a:t> de </a:t>
            </a:r>
            <a:r>
              <a:rPr lang="en-US" sz="1600" err="1">
                <a:latin typeface="Avenir Next LT Pro"/>
                <a:cs typeface="Calibri Light"/>
              </a:rPr>
              <a:t>nôtres</a:t>
            </a:r>
            <a:r>
              <a:rPr lang="en-US" sz="1600">
                <a:latin typeface="Avenir Next LT Pro"/>
                <a:cs typeface="Calibri Light"/>
              </a:rPr>
              <a:t> âmes.  </a:t>
            </a:r>
          </a:p>
          <a:p>
            <a:r>
              <a:rPr lang="en-US" sz="1600">
                <a:latin typeface="Avenir Next LT Pro"/>
                <a:cs typeface="Calibri Light"/>
              </a:rPr>
              <a:t>Mais </a:t>
            </a:r>
            <a:r>
              <a:rPr lang="en-US" sz="1600" err="1">
                <a:latin typeface="Avenir Next LT Pro"/>
                <a:cs typeface="Calibri Light"/>
              </a:rPr>
              <a:t>l’illusion</a:t>
            </a:r>
            <a:r>
              <a:rPr lang="en-US" sz="1600">
                <a:latin typeface="Avenir Next LT Pro"/>
                <a:cs typeface="Calibri Light"/>
              </a:rPr>
              <a:t> </a:t>
            </a:r>
            <a:r>
              <a:rPr lang="en-US" sz="1600" err="1">
                <a:latin typeface="Avenir Next LT Pro"/>
                <a:cs typeface="Calibri Light"/>
              </a:rPr>
              <a:t>prend</a:t>
            </a:r>
            <a:r>
              <a:rPr lang="en-US" sz="1600">
                <a:latin typeface="Avenir Next LT Pro"/>
                <a:cs typeface="Calibri Light"/>
              </a:rPr>
              <a:t> fin </a:t>
            </a:r>
            <a:r>
              <a:rPr lang="en-US" sz="1600" err="1">
                <a:latin typeface="Avenir Next LT Pro"/>
                <a:cs typeface="Calibri Light"/>
              </a:rPr>
              <a:t>fugitivement</a:t>
            </a:r>
            <a:r>
              <a:rPr lang="en-US" sz="1600">
                <a:latin typeface="Avenir Next LT Pro"/>
                <a:cs typeface="Calibri Light"/>
              </a:rPr>
              <a:t>, </a:t>
            </a:r>
          </a:p>
          <a:p>
            <a:r>
              <a:rPr lang="en-US" sz="1600">
                <a:latin typeface="Avenir Next LT Pro"/>
                <a:cs typeface="Calibri Light"/>
              </a:rPr>
              <a:t>car </a:t>
            </a:r>
            <a:r>
              <a:rPr lang="en-US" sz="1600" err="1">
                <a:latin typeface="Avenir Next LT Pro"/>
                <a:cs typeface="Calibri Light"/>
              </a:rPr>
              <a:t>quand</a:t>
            </a:r>
            <a:r>
              <a:rPr lang="en-US" sz="1600">
                <a:latin typeface="Avenir Next LT Pro"/>
                <a:cs typeface="Calibri Light"/>
              </a:rPr>
              <a:t> je me </a:t>
            </a:r>
            <a:r>
              <a:rPr lang="en-US" sz="1600" err="1">
                <a:latin typeface="Avenir Next LT Pro"/>
                <a:cs typeface="Calibri Light"/>
              </a:rPr>
              <a:t>retourne</a:t>
            </a:r>
            <a:r>
              <a:rPr lang="en-US" sz="1600">
                <a:latin typeface="Avenir Next LT Pro"/>
                <a:cs typeface="Calibri Light"/>
              </a:rPr>
              <a:t>,  </a:t>
            </a:r>
          </a:p>
          <a:p>
            <a:r>
              <a:rPr lang="en-US" sz="1600">
                <a:latin typeface="Avenir Next LT Pro"/>
                <a:cs typeface="Calibri Light"/>
              </a:rPr>
              <a:t>Je </a:t>
            </a:r>
            <a:r>
              <a:rPr lang="en-US" sz="1600" err="1">
                <a:latin typeface="Avenir Next LT Pro"/>
                <a:cs typeface="Calibri Light"/>
              </a:rPr>
              <a:t>vois</a:t>
            </a:r>
            <a:r>
              <a:rPr lang="en-US" sz="1600">
                <a:latin typeface="Avenir Next LT Pro"/>
                <a:cs typeface="Calibri Light"/>
              </a:rPr>
              <a:t> le </a:t>
            </a:r>
            <a:r>
              <a:rPr lang="en-US" sz="1600" err="1">
                <a:latin typeface="Avenir Next LT Pro"/>
                <a:cs typeface="Calibri Light"/>
              </a:rPr>
              <a:t>véritable</a:t>
            </a:r>
            <a:r>
              <a:rPr lang="en-US" sz="1600">
                <a:latin typeface="Avenir Next LT Pro"/>
                <a:cs typeface="Calibri Light"/>
              </a:rPr>
              <a:t> </a:t>
            </a:r>
            <a:r>
              <a:rPr lang="en-US" sz="1600" err="1">
                <a:latin typeface="Avenir Next LT Pro"/>
                <a:cs typeface="Calibri Light"/>
              </a:rPr>
              <a:t>possesseur</a:t>
            </a:r>
            <a:r>
              <a:rPr lang="en-US" sz="1600">
                <a:latin typeface="Avenir Next LT Pro"/>
                <a:cs typeface="Calibri Light"/>
              </a:rPr>
              <a:t> de son attention. </a:t>
            </a:r>
          </a:p>
          <a:p>
            <a:r>
              <a:rPr lang="en-US" sz="1600">
                <a:latin typeface="Avenir Next LT Pro"/>
                <a:cs typeface="Calibri Light"/>
              </a:rPr>
              <a:t>Il brille </a:t>
            </a:r>
            <a:r>
              <a:rPr lang="en-US" sz="1600" err="1">
                <a:latin typeface="Avenir Next LT Pro"/>
                <a:cs typeface="Calibri Light"/>
              </a:rPr>
              <a:t>depuis</a:t>
            </a:r>
            <a:r>
              <a:rPr lang="en-US" sz="1600">
                <a:latin typeface="Avenir Next LT Pro"/>
                <a:cs typeface="Calibri Light"/>
              </a:rPr>
              <a:t> les </a:t>
            </a:r>
            <a:r>
              <a:rPr lang="en-US" sz="1600" err="1">
                <a:latin typeface="Avenir Next LT Pro"/>
                <a:cs typeface="Calibri Light"/>
              </a:rPr>
              <a:t>cieux</a:t>
            </a:r>
            <a:r>
              <a:rPr lang="en-US" sz="1600">
                <a:latin typeface="Avenir Next LT Pro"/>
                <a:cs typeface="Calibri Light"/>
              </a:rPr>
              <a:t>, son éclat incandescent </a:t>
            </a:r>
          </a:p>
          <a:p>
            <a:r>
              <a:rPr lang="en-US" sz="1600" err="1">
                <a:latin typeface="Avenir Next LT Pro"/>
                <a:cs typeface="Calibri Light"/>
              </a:rPr>
              <a:t>brûle</a:t>
            </a:r>
            <a:r>
              <a:rPr lang="en-US" sz="1600">
                <a:latin typeface="Avenir Next LT Pro"/>
                <a:cs typeface="Calibri Light"/>
              </a:rPr>
              <a:t> </a:t>
            </a:r>
            <a:r>
              <a:rPr lang="en-US" sz="1600" err="1">
                <a:latin typeface="Avenir Next LT Pro"/>
                <a:cs typeface="Calibri Light"/>
              </a:rPr>
              <a:t>chaque</a:t>
            </a:r>
            <a:r>
              <a:rPr lang="en-US" sz="1600">
                <a:latin typeface="Avenir Next LT Pro"/>
                <a:cs typeface="Calibri Light"/>
              </a:rPr>
              <a:t> trace </a:t>
            </a:r>
            <a:r>
              <a:rPr lang="en-US" sz="1600" err="1">
                <a:latin typeface="Avenir Next LT Pro"/>
                <a:cs typeface="Calibri Light"/>
              </a:rPr>
              <a:t>d’espoir</a:t>
            </a:r>
            <a:r>
              <a:rPr lang="en-US" sz="1600">
                <a:latin typeface="Avenir Next LT Pro"/>
                <a:cs typeface="Calibri Light"/>
              </a:rPr>
              <a:t> </a:t>
            </a:r>
            <a:r>
              <a:rPr lang="en-US" sz="1600" err="1">
                <a:latin typeface="Avenir Next LT Pro"/>
                <a:cs typeface="Calibri Light"/>
              </a:rPr>
              <a:t>lorsqu’il</a:t>
            </a:r>
            <a:r>
              <a:rPr lang="en-US" sz="1600">
                <a:latin typeface="Avenir Next LT Pro"/>
                <a:cs typeface="Calibri Light"/>
              </a:rPr>
              <a:t> observe </a:t>
            </a:r>
          </a:p>
          <a:p>
            <a:r>
              <a:rPr lang="en-US" sz="1600" err="1">
                <a:latin typeface="Avenir Next LT Pro"/>
                <a:cs typeface="Calibri Light"/>
              </a:rPr>
              <a:t>sa</a:t>
            </a:r>
            <a:r>
              <a:rPr lang="en-US" sz="1600">
                <a:latin typeface="Avenir Next LT Pro"/>
                <a:cs typeface="Calibri Light"/>
              </a:rPr>
              <a:t> </a:t>
            </a:r>
            <a:r>
              <a:rPr lang="en-US" sz="1600" err="1">
                <a:latin typeface="Avenir Next LT Pro"/>
                <a:cs typeface="Calibri Light"/>
              </a:rPr>
              <a:t>congrégation</a:t>
            </a:r>
            <a:r>
              <a:rPr lang="en-US" sz="1600">
                <a:latin typeface="Avenir Next LT Pro"/>
                <a:cs typeface="Calibri Light"/>
              </a:rPr>
              <a:t> </a:t>
            </a:r>
            <a:r>
              <a:rPr lang="en-US" sz="1600" err="1">
                <a:latin typeface="Avenir Next LT Pro"/>
                <a:cs typeface="Calibri Light"/>
              </a:rPr>
              <a:t>fervente</a:t>
            </a:r>
            <a:r>
              <a:rPr lang="en-US" sz="1600">
                <a:latin typeface="Avenir Next LT Pro"/>
                <a:cs typeface="Calibri Light"/>
              </a:rPr>
              <a:t>. </a:t>
            </a:r>
          </a:p>
          <a:p>
            <a:r>
              <a:rPr lang="en-US" sz="1600">
                <a:latin typeface="Avenir Next LT Pro"/>
                <a:cs typeface="Calibri Light"/>
              </a:rPr>
              <a:t>Alors </a:t>
            </a:r>
            <a:r>
              <a:rPr lang="en-US" sz="1600" err="1">
                <a:latin typeface="Avenir Next LT Pro"/>
                <a:cs typeface="Calibri Light"/>
              </a:rPr>
              <a:t>qu’il</a:t>
            </a:r>
            <a:r>
              <a:rPr lang="en-US" sz="1600">
                <a:latin typeface="Avenir Next LT Pro"/>
                <a:cs typeface="Calibri Light"/>
              </a:rPr>
              <a:t> </a:t>
            </a:r>
            <a:r>
              <a:rPr lang="en-US" sz="1600" err="1">
                <a:latin typeface="Avenir Next LT Pro"/>
                <a:cs typeface="Calibri Light"/>
              </a:rPr>
              <a:t>jette</a:t>
            </a:r>
            <a:r>
              <a:rPr lang="en-US" sz="1600">
                <a:latin typeface="Avenir Next LT Pro"/>
                <a:cs typeface="Calibri Light"/>
              </a:rPr>
              <a:t> un coup </a:t>
            </a:r>
            <a:r>
              <a:rPr lang="en-US" sz="1600" err="1">
                <a:latin typeface="Avenir Next LT Pro"/>
                <a:cs typeface="Calibri Light"/>
              </a:rPr>
              <a:t>d’œil</a:t>
            </a:r>
            <a:r>
              <a:rPr lang="en-US" sz="1600">
                <a:latin typeface="Avenir Next LT Pro"/>
                <a:cs typeface="Calibri Light"/>
              </a:rPr>
              <a:t> </a:t>
            </a:r>
          </a:p>
          <a:p>
            <a:r>
              <a:rPr lang="en-US" sz="1600">
                <a:latin typeface="Avenir Next LT Pro"/>
                <a:cs typeface="Calibri Light"/>
              </a:rPr>
              <a:t>à la prairie </a:t>
            </a:r>
            <a:r>
              <a:rPr lang="en-US" sz="1600" err="1">
                <a:latin typeface="Avenir Next LT Pro"/>
                <a:cs typeface="Calibri Light"/>
              </a:rPr>
              <a:t>entière</a:t>
            </a:r>
            <a:r>
              <a:rPr lang="en-US" sz="1600">
                <a:latin typeface="Avenir Next LT Pro"/>
                <a:cs typeface="Calibri Light"/>
              </a:rPr>
              <a:t>, </a:t>
            </a:r>
          </a:p>
          <a:p>
            <a:r>
              <a:rPr lang="en-US" sz="1600">
                <a:latin typeface="Avenir Next LT Pro"/>
                <a:cs typeface="Calibri Light"/>
              </a:rPr>
              <a:t>la fleur </a:t>
            </a:r>
            <a:r>
              <a:rPr lang="en-US" sz="1600" err="1">
                <a:latin typeface="Avenir Next LT Pro"/>
                <a:cs typeface="Calibri Light"/>
              </a:rPr>
              <a:t>est</a:t>
            </a:r>
            <a:r>
              <a:rPr lang="en-US" sz="1600">
                <a:latin typeface="Avenir Next LT Pro"/>
                <a:cs typeface="Calibri Light"/>
              </a:rPr>
              <a:t> le seul point de ma conscience. </a:t>
            </a:r>
          </a:p>
          <a:p>
            <a:r>
              <a:rPr lang="en-US" sz="1600">
                <a:latin typeface="Avenir Next LT Pro"/>
                <a:cs typeface="Calibri Light"/>
              </a:rPr>
              <a:t>Il sera à jamais un </a:t>
            </a:r>
            <a:r>
              <a:rPr lang="en-US" sz="1600" err="1">
                <a:latin typeface="Avenir Next LT Pro"/>
                <a:cs typeface="Calibri Light"/>
              </a:rPr>
              <a:t>tournesol</a:t>
            </a:r>
            <a:r>
              <a:rPr lang="en-US" sz="1600">
                <a:latin typeface="Avenir Next LT Pro"/>
                <a:cs typeface="Calibri Light"/>
              </a:rPr>
              <a:t>, </a:t>
            </a:r>
            <a:r>
              <a:rPr lang="en-US" sz="1600" err="1">
                <a:latin typeface="Avenir Next LT Pro"/>
                <a:cs typeface="Calibri Light"/>
              </a:rPr>
              <a:t>mais</a:t>
            </a:r>
            <a:r>
              <a:rPr lang="en-US" sz="1600">
                <a:latin typeface="Avenir Next LT Pro"/>
                <a:cs typeface="Calibri Light"/>
              </a:rPr>
              <a:t> je ne serai jamais le soleil. </a:t>
            </a:r>
          </a:p>
          <a:p>
            <a:endParaRPr lang="en-US"/>
          </a:p>
          <a:p>
            <a:endParaRPr lang="en-US"/>
          </a:p>
        </p:txBody>
      </p:sp>
      <p:sp>
        <p:nvSpPr>
          <p:cNvPr id="8" name="Text Placeholder 7">
            <a:extLst>
              <a:ext uri="{FF2B5EF4-FFF2-40B4-BE49-F238E27FC236}">
                <a16:creationId xmlns:a16="http://schemas.microsoft.com/office/drawing/2014/main" id="{6464A08F-3A31-104F-A828-C0F7B08EF2AA}"/>
              </a:ext>
            </a:extLst>
          </p:cNvPr>
          <p:cNvSpPr>
            <a:spLocks noGrp="1"/>
          </p:cNvSpPr>
          <p:nvPr>
            <p:ph type="body" sz="quarter" idx="22"/>
          </p:nvPr>
        </p:nvSpPr>
        <p:spPr>
          <a:xfrm>
            <a:off x="3738068" y="5526757"/>
            <a:ext cx="2696482" cy="261610"/>
          </a:xfrm>
        </p:spPr>
        <p:txBody>
          <a:bodyPr/>
          <a:lstStyle/>
          <a:p>
            <a:r>
              <a:rPr lang="en-US" b="1"/>
              <a:t>What the judges said…</a:t>
            </a:r>
          </a:p>
        </p:txBody>
      </p:sp>
    </p:spTree>
    <p:extLst>
      <p:ext uri="{BB962C8B-B14F-4D97-AF65-F5344CB8AC3E}">
        <p14:creationId xmlns:p14="http://schemas.microsoft.com/office/powerpoint/2010/main" val="26054024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CB7DA-509D-D4F1-0892-F37CE80AD795}"/>
              </a:ext>
            </a:extLst>
          </p:cNvPr>
          <p:cNvSpPr>
            <a:spLocks noGrp="1"/>
          </p:cNvSpPr>
          <p:nvPr>
            <p:ph type="body" sz="quarter" idx="10"/>
          </p:nvPr>
        </p:nvSpPr>
        <p:spPr>
          <a:xfrm>
            <a:off x="843351" y="1209063"/>
            <a:ext cx="6331370" cy="325103"/>
          </a:xfrm>
        </p:spPr>
        <p:txBody>
          <a:bodyPr vert="horz" lIns="91440" tIns="45720" rIns="91440" bIns="45720" rtlCol="0" anchor="t">
            <a:normAutofit fontScale="85000" lnSpcReduction="20000"/>
          </a:bodyPr>
          <a:lstStyle/>
          <a:p>
            <a:r>
              <a:rPr lang="en-US">
                <a:latin typeface="Avenir Next LT Pro"/>
                <a:cs typeface="Calibri"/>
              </a:rPr>
              <a:t>Aadya Arya (Year 8)</a:t>
            </a:r>
          </a:p>
        </p:txBody>
      </p:sp>
      <p:sp>
        <p:nvSpPr>
          <p:cNvPr id="3" name="Text Placeholder 2">
            <a:extLst>
              <a:ext uri="{FF2B5EF4-FFF2-40B4-BE49-F238E27FC236}">
                <a16:creationId xmlns:a16="http://schemas.microsoft.com/office/drawing/2014/main" id="{020C6FEC-F925-B368-E429-4A3EB3AA829A}"/>
              </a:ext>
            </a:extLst>
          </p:cNvPr>
          <p:cNvSpPr>
            <a:spLocks noGrp="1"/>
          </p:cNvSpPr>
          <p:nvPr>
            <p:ph type="body" sz="quarter" idx="11"/>
          </p:nvPr>
        </p:nvSpPr>
        <p:spPr>
          <a:xfrm>
            <a:off x="843352" y="1562290"/>
            <a:ext cx="6331369" cy="260433"/>
          </a:xfrm>
        </p:spPr>
        <p:txBody>
          <a:bodyPr vert="horz" lIns="91440" tIns="45720" rIns="91440" bIns="45720" rtlCol="0" anchor="t">
            <a:normAutofit fontScale="85000" lnSpcReduction="20000"/>
          </a:bodyPr>
          <a:lstStyle/>
          <a:p>
            <a:r>
              <a:rPr lang="en-US">
                <a:latin typeface="Avenir Next LT Pro"/>
                <a:cs typeface="Calibri Light"/>
              </a:rPr>
              <a:t>Altrincham Grammar School</a:t>
            </a:r>
          </a:p>
        </p:txBody>
      </p:sp>
      <p:sp>
        <p:nvSpPr>
          <p:cNvPr id="4" name="Text Placeholder 3">
            <a:extLst>
              <a:ext uri="{FF2B5EF4-FFF2-40B4-BE49-F238E27FC236}">
                <a16:creationId xmlns:a16="http://schemas.microsoft.com/office/drawing/2014/main" id="{531AF63D-B61D-67B3-F9B4-DFB8814EF6B2}"/>
              </a:ext>
            </a:extLst>
          </p:cNvPr>
          <p:cNvSpPr>
            <a:spLocks noGrp="1"/>
          </p:cNvSpPr>
          <p:nvPr>
            <p:ph type="body" sz="quarter" idx="12"/>
          </p:nvPr>
        </p:nvSpPr>
        <p:spPr>
          <a:xfrm>
            <a:off x="822474" y="2083163"/>
            <a:ext cx="4752973" cy="3369016"/>
          </a:xfrm>
        </p:spPr>
        <p:txBody>
          <a:bodyPr vert="horz" lIns="91440" tIns="45720" rIns="91440" bIns="45720" numCol="2" spcCol="216000" rtlCol="0" anchor="t">
            <a:normAutofit/>
          </a:bodyPr>
          <a:lstStyle/>
          <a:p>
            <a:r>
              <a:rPr lang="en-US">
                <a:latin typeface="Avenir Next LT Pro"/>
                <a:cs typeface="Calibri Light"/>
              </a:rPr>
              <a:t>I wrote this poem about my identity. ‘What I lost’ represents the hardships I experienced being brought up as Asian-British. I now understand despite being brought up in England my roots, culture and heritage all come from India, and that’s something I’ve learnt to be proud of.  </a:t>
            </a:r>
          </a:p>
          <a:p>
            <a:endParaRPr lang="en-US">
              <a:latin typeface="Avenir Next LT Pro"/>
            </a:endParaRPr>
          </a:p>
          <a:p>
            <a:r>
              <a:rPr lang="en-US">
                <a:latin typeface="Avenir Next LT Pro"/>
                <a:cs typeface="Calibri Light"/>
              </a:rPr>
              <a:t>The thing that triggered my confusion was when I’d have to fill out forms; I’d fill out my birthday, gender but when it came to nationality I’d always fumble between Asian and British.  </a:t>
            </a:r>
          </a:p>
          <a:p>
            <a:endParaRPr lang="en-US">
              <a:latin typeface="Avenir Next LT Pro"/>
            </a:endParaRPr>
          </a:p>
          <a:p>
            <a:r>
              <a:rPr lang="en-US">
                <a:latin typeface="Avenir Next LT Pro"/>
                <a:cs typeface="Calibri Light"/>
              </a:rPr>
              <a:t>The only way I could describe the feeling was like having a double life. Eventually I was speaking English all the time but my parents would urge me to speak in my mother tongue but to me, English was my mother tongue. So, with time my ability to speak Hindi lessened. I wonder if it was because I was young and couldn’t fathom two languages or whether I was influenced by the environment and people around me.  </a:t>
            </a:r>
          </a:p>
          <a:p>
            <a:endParaRPr lang="en-US">
              <a:latin typeface="Avenir Next LT Pro"/>
            </a:endParaRPr>
          </a:p>
          <a:p>
            <a:r>
              <a:rPr lang="en-US">
                <a:latin typeface="Avenir Next LT Pro"/>
                <a:cs typeface="Calibri Light"/>
              </a:rPr>
              <a:t>Over time, I re-learnt Hindi and as of now I can fluently speak it however it’s no longer my mother tongue.</a:t>
            </a:r>
          </a:p>
        </p:txBody>
      </p:sp>
      <p:sp>
        <p:nvSpPr>
          <p:cNvPr id="5" name="Text Placeholder 4">
            <a:extLst>
              <a:ext uri="{FF2B5EF4-FFF2-40B4-BE49-F238E27FC236}">
                <a16:creationId xmlns:a16="http://schemas.microsoft.com/office/drawing/2014/main" id="{AE2CC526-71D1-E3AE-21BD-735697156F0D}"/>
              </a:ext>
            </a:extLst>
          </p:cNvPr>
          <p:cNvSpPr>
            <a:spLocks noGrp="1"/>
          </p:cNvSpPr>
          <p:nvPr>
            <p:ph type="body" sz="quarter" idx="13"/>
          </p:nvPr>
        </p:nvSpPr>
        <p:spPr>
          <a:xfrm>
            <a:off x="5824536" y="2064985"/>
            <a:ext cx="5483226" cy="3835554"/>
          </a:xfrm>
        </p:spPr>
        <p:txBody>
          <a:bodyPr numCol="1"/>
          <a:lstStyle/>
          <a:p>
            <a:r>
              <a:rPr lang="hi-IN"/>
              <a:t>मैं ब्रिटेन में पला-बढ़ा हूं - मैं अंग्रेजी बोलता हूं - मेरे माता-पिता भारत में पले-बढ़े हैं - मैं हिंदी बोलता हूं </a:t>
            </a:r>
          </a:p>
          <a:p>
            <a:r>
              <a:rPr lang="hi-IN"/>
              <a:t>मेरी पहचान मिश्रित थी. और इससे मुझे कोई परेशानी नहीं हुई </a:t>
            </a:r>
          </a:p>
          <a:p>
            <a:r>
              <a:rPr lang="hi-IN"/>
              <a:t>क्योंकि वे मेरी जड़ें थीं, आपस में जुड़ी हुई थीं  </a:t>
            </a:r>
          </a:p>
          <a:p>
            <a:r>
              <a:rPr lang="hi-IN"/>
              <a:t>और इसी ने मुझे अनोखा बनाया </a:t>
            </a:r>
          </a:p>
          <a:p>
            <a:r>
              <a:rPr lang="hi-IN"/>
              <a:t> </a:t>
            </a:r>
          </a:p>
          <a:p>
            <a:r>
              <a:rPr lang="hi-IN"/>
              <a:t>मैं अपनी हिंदी लूंगा और उसमें अंग्रेजी मिला दूंगा </a:t>
            </a:r>
          </a:p>
          <a:p>
            <a:r>
              <a:rPr lang="hi-IN"/>
              <a:t>मेरे माता-पिता को मैं प्यारा लगता था लेकिन अन्य बच्चे अजीब लगते थे </a:t>
            </a:r>
          </a:p>
          <a:p>
            <a:r>
              <a:rPr lang="hi-IN"/>
              <a:t>जैसे-जैसे मेरी जड़ें फैलीं, वे बढ़ती गईं </a:t>
            </a:r>
          </a:p>
          <a:p>
            <a:r>
              <a:rPr lang="hi-IN"/>
              <a:t>और जैसे-जैसे सब कुछ बढ़ रहा था, भाषा के बारे में मेरा ज्ञान भी बढ़ रहा था </a:t>
            </a:r>
          </a:p>
          <a:p>
            <a:r>
              <a:rPr lang="hi-IN"/>
              <a:t> </a:t>
            </a:r>
          </a:p>
          <a:p>
            <a:r>
              <a:rPr lang="hi-IN"/>
              <a:t>लेकिन मैं यह अभिशाप नहीं चाहता था जो मुझे उपहार में मिला था </a:t>
            </a:r>
          </a:p>
          <a:p>
            <a:r>
              <a:rPr lang="hi-IN"/>
              <a:t>इसलिए मैंने खुद पर बदलाव और झूठी पहचान थोपी </a:t>
            </a:r>
          </a:p>
          <a:p>
            <a:r>
              <a:rPr lang="hi-IN"/>
              <a:t>मैंने अपनी मातृभाषा त्याग दी और वह अभी भी वापस नहीं आई है </a:t>
            </a:r>
          </a:p>
          <a:p>
            <a:r>
              <a:rPr lang="hi-IN"/>
              <a:t>अतीत में और अब में, मेरी हिंदी पर कालिख पोत दी गई है </a:t>
            </a:r>
          </a:p>
          <a:p>
            <a:r>
              <a:rPr lang="hi-IN"/>
              <a:t> </a:t>
            </a:r>
          </a:p>
          <a:p>
            <a:r>
              <a:rPr lang="hi-IN"/>
              <a:t>मैंने अपनी पहचान खो दी है, और वह मीठा ज़हर अब भी चुभता है </a:t>
            </a:r>
          </a:p>
          <a:p>
            <a:r>
              <a:rPr lang="hi-IN"/>
              <a:t>लेकिन इस अहसास के साथ भी मैं गा नहीं पा रहा हूं </a:t>
            </a:r>
          </a:p>
          <a:p>
            <a:r>
              <a:rPr lang="hi-IN"/>
              <a:t>उस डंक के बावजूद भी मैं कुछ बोल नहीं पा रहा हूं </a:t>
            </a:r>
          </a:p>
          <a:p>
            <a:r>
              <a:rPr lang="hi-IN"/>
              <a:t>क्योंकि जिस जीभ को मैं जानता था वह समाप्त हो गई है और कमजोर हो गई है </a:t>
            </a:r>
          </a:p>
          <a:p>
            <a:r>
              <a:rPr lang="hi-IN"/>
              <a:t> </a:t>
            </a:r>
          </a:p>
          <a:p>
            <a:r>
              <a:rPr lang="hi-IN"/>
              <a:t>मैं अब अपने भीतर की शांति के साथ संवाद करता हूं </a:t>
            </a:r>
          </a:p>
          <a:p>
            <a:r>
              <a:rPr lang="hi-IN"/>
              <a:t>और कैद में बेजुबान आवाजों के साथ जिओ </a:t>
            </a:r>
            <a:endParaRPr lang="en-GB"/>
          </a:p>
        </p:txBody>
      </p:sp>
      <p:sp>
        <p:nvSpPr>
          <p:cNvPr id="6" name="Text Placeholder 5">
            <a:extLst>
              <a:ext uri="{FF2B5EF4-FFF2-40B4-BE49-F238E27FC236}">
                <a16:creationId xmlns:a16="http://schemas.microsoft.com/office/drawing/2014/main" id="{B2EA109D-4D3C-4333-EA40-4625A14B8AC8}"/>
              </a:ext>
            </a:extLst>
          </p:cNvPr>
          <p:cNvSpPr>
            <a:spLocks noGrp="1"/>
          </p:cNvSpPr>
          <p:nvPr>
            <p:ph type="body" sz="quarter" idx="14"/>
          </p:nvPr>
        </p:nvSpPr>
        <p:spPr>
          <a:xfrm>
            <a:off x="5824536" y="1856134"/>
            <a:ext cx="2376486" cy="232345"/>
          </a:xfrm>
        </p:spPr>
        <p:txBody>
          <a:bodyPr>
            <a:normAutofit lnSpcReduction="10000"/>
          </a:bodyPr>
          <a:lstStyle/>
          <a:p>
            <a:r>
              <a:rPr lang="en-US" b="1"/>
              <a:t>What I lost</a:t>
            </a:r>
          </a:p>
        </p:txBody>
      </p:sp>
      <p:sp>
        <p:nvSpPr>
          <p:cNvPr id="7" name="Text Placeholder 6">
            <a:extLst>
              <a:ext uri="{FF2B5EF4-FFF2-40B4-BE49-F238E27FC236}">
                <a16:creationId xmlns:a16="http://schemas.microsoft.com/office/drawing/2014/main" id="{DB2AB645-1A08-9451-E31D-BAF2FFB7240E}"/>
              </a:ext>
            </a:extLst>
          </p:cNvPr>
          <p:cNvSpPr>
            <a:spLocks noGrp="1"/>
          </p:cNvSpPr>
          <p:nvPr>
            <p:ph type="body" sz="quarter" idx="15"/>
          </p:nvPr>
        </p:nvSpPr>
        <p:spPr>
          <a:xfrm>
            <a:off x="5853755" y="5905306"/>
            <a:ext cx="1857375" cy="204084"/>
          </a:xfrm>
        </p:spPr>
        <p:txBody>
          <a:bodyPr>
            <a:normAutofit fontScale="85000" lnSpcReduction="10000"/>
          </a:bodyPr>
          <a:lstStyle/>
          <a:p>
            <a:r>
              <a:rPr lang="en-US"/>
              <a:t>By </a:t>
            </a:r>
            <a:r>
              <a:rPr lang="en-US" err="1"/>
              <a:t>Aadya</a:t>
            </a:r>
            <a:r>
              <a:rPr lang="en-US"/>
              <a:t> Arya (in Hindi)</a:t>
            </a:r>
          </a:p>
        </p:txBody>
      </p:sp>
    </p:spTree>
    <p:extLst>
      <p:ext uri="{BB962C8B-B14F-4D97-AF65-F5344CB8AC3E}">
        <p14:creationId xmlns:p14="http://schemas.microsoft.com/office/powerpoint/2010/main" val="21846714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440E97-5D1B-1B1A-0AE8-D6C85D90304A}"/>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Der Maler</a:t>
            </a:r>
          </a:p>
        </p:txBody>
      </p:sp>
      <p:sp>
        <p:nvSpPr>
          <p:cNvPr id="3" name="Text Placeholder 2">
            <a:extLst>
              <a:ext uri="{FF2B5EF4-FFF2-40B4-BE49-F238E27FC236}">
                <a16:creationId xmlns:a16="http://schemas.microsoft.com/office/drawing/2014/main" id="{88805A56-6B28-8898-6436-D0A1138522EC}"/>
              </a:ext>
            </a:extLst>
          </p:cNvPr>
          <p:cNvSpPr>
            <a:spLocks noGrp="1"/>
          </p:cNvSpPr>
          <p:nvPr>
            <p:ph type="body" sz="quarter" idx="11"/>
          </p:nvPr>
        </p:nvSpPr>
        <p:spPr>
          <a:xfrm>
            <a:off x="5388190" y="1333823"/>
            <a:ext cx="2696479" cy="260433"/>
          </a:xfrm>
        </p:spPr>
        <p:txBody>
          <a:bodyPr vert="horz" lIns="91440" tIns="45720" rIns="91440" bIns="45720" rtlCol="0" anchor="t">
            <a:normAutofit fontScale="85000" lnSpcReduction="20000"/>
          </a:bodyPr>
          <a:lstStyle/>
          <a:p>
            <a:r>
              <a:rPr lang="en-US" b="1">
                <a:latin typeface="Avenir Next LT Pro"/>
                <a:cs typeface="Calibri Light"/>
              </a:rPr>
              <a:t>By Daisy Crow (Year 12)</a:t>
            </a:r>
          </a:p>
        </p:txBody>
      </p:sp>
      <p:sp>
        <p:nvSpPr>
          <p:cNvPr id="4" name="Text Placeholder 3">
            <a:extLst>
              <a:ext uri="{FF2B5EF4-FFF2-40B4-BE49-F238E27FC236}">
                <a16:creationId xmlns:a16="http://schemas.microsoft.com/office/drawing/2014/main" id="{833EF71C-C42C-0D98-0B76-2A0B985A9F83}"/>
              </a:ext>
            </a:extLst>
          </p:cNvPr>
          <p:cNvSpPr>
            <a:spLocks noGrp="1"/>
          </p:cNvSpPr>
          <p:nvPr>
            <p:ph type="body" sz="quarter" idx="12"/>
          </p:nvPr>
        </p:nvSpPr>
        <p:spPr>
          <a:xfrm>
            <a:off x="947734" y="1562290"/>
            <a:ext cx="4209231" cy="4185761"/>
          </a:xfrm>
        </p:spPr>
        <p:txBody>
          <a:bodyPr vert="horz" wrap="square" lIns="91440" tIns="45720" rIns="91440" bIns="45720" rtlCol="0" anchor="t">
            <a:spAutoFit/>
          </a:bodyPr>
          <a:lstStyle/>
          <a:p>
            <a:r>
              <a:rPr lang="en-US" sz="1400">
                <a:latin typeface="Avenir Next LT Pro"/>
                <a:cs typeface="Calibri Light"/>
              </a:rPr>
              <a:t>Der Maler </a:t>
            </a:r>
            <a:r>
              <a:rPr lang="en-US" sz="1400" err="1">
                <a:latin typeface="Avenir Next LT Pro"/>
                <a:cs typeface="Calibri Light"/>
              </a:rPr>
              <a:t>sitzt</a:t>
            </a:r>
            <a:r>
              <a:rPr lang="en-US" sz="1400">
                <a:latin typeface="Avenir Next LT Pro"/>
                <a:cs typeface="Calibri Light"/>
              </a:rPr>
              <a:t> </a:t>
            </a:r>
            <a:r>
              <a:rPr lang="en-US" sz="1400" err="1">
                <a:latin typeface="Avenir Next LT Pro"/>
                <a:cs typeface="Calibri Light"/>
              </a:rPr>
              <a:t>vor</a:t>
            </a:r>
            <a:r>
              <a:rPr lang="en-US" sz="1400">
                <a:latin typeface="Avenir Next LT Pro"/>
                <a:cs typeface="Calibri Light"/>
              </a:rPr>
              <a:t> dem Fenster; </a:t>
            </a:r>
          </a:p>
          <a:p>
            <a:r>
              <a:rPr lang="en-US" sz="1400">
                <a:latin typeface="Avenir Next LT Pro"/>
                <a:cs typeface="Calibri Light"/>
              </a:rPr>
              <a:t>Seine Wohnung </a:t>
            </a:r>
            <a:r>
              <a:rPr lang="en-US" sz="1400" err="1">
                <a:latin typeface="Avenir Next LT Pro"/>
                <a:cs typeface="Calibri Light"/>
              </a:rPr>
              <a:t>ist</a:t>
            </a:r>
            <a:r>
              <a:rPr lang="en-US" sz="1400">
                <a:latin typeface="Avenir Next LT Pro"/>
                <a:cs typeface="Calibri Light"/>
              </a:rPr>
              <a:t> </a:t>
            </a:r>
            <a:r>
              <a:rPr lang="en-US" sz="1400" err="1">
                <a:latin typeface="Avenir Next LT Pro"/>
                <a:cs typeface="Calibri Light"/>
              </a:rPr>
              <a:t>hübsch</a:t>
            </a:r>
            <a:r>
              <a:rPr lang="en-US" sz="1400">
                <a:latin typeface="Avenir Next LT Pro"/>
                <a:cs typeface="Calibri Light"/>
              </a:rPr>
              <a:t>, </a:t>
            </a:r>
            <a:r>
              <a:rPr lang="en-US" sz="1400" err="1">
                <a:latin typeface="Avenir Next LT Pro"/>
                <a:cs typeface="Calibri Light"/>
              </a:rPr>
              <a:t>aber</a:t>
            </a:r>
            <a:r>
              <a:rPr lang="en-US" sz="1400">
                <a:latin typeface="Avenir Next LT Pro"/>
                <a:cs typeface="Calibri Light"/>
              </a:rPr>
              <a:t> </a:t>
            </a:r>
            <a:r>
              <a:rPr lang="en-US" sz="1400" err="1">
                <a:latin typeface="Avenir Next LT Pro"/>
                <a:cs typeface="Calibri Light"/>
              </a:rPr>
              <a:t>klein</a:t>
            </a:r>
            <a:r>
              <a:rPr lang="en-US" sz="1400">
                <a:latin typeface="Avenir Next LT Pro"/>
                <a:cs typeface="Calibri Light"/>
              </a:rPr>
              <a:t>. </a:t>
            </a:r>
          </a:p>
          <a:p>
            <a:r>
              <a:rPr lang="en-US" sz="1400">
                <a:latin typeface="Avenir Next LT Pro"/>
                <a:cs typeface="Calibri Light"/>
              </a:rPr>
              <a:t>Er </a:t>
            </a:r>
            <a:r>
              <a:rPr lang="en-US" sz="1400" err="1">
                <a:latin typeface="Avenir Next LT Pro"/>
                <a:cs typeface="Calibri Light"/>
              </a:rPr>
              <a:t>hält</a:t>
            </a:r>
            <a:r>
              <a:rPr lang="en-US" sz="1400">
                <a:latin typeface="Avenir Next LT Pro"/>
                <a:cs typeface="Calibri Light"/>
              </a:rPr>
              <a:t> Aquarelle in der Hand und </a:t>
            </a:r>
            <a:r>
              <a:rPr lang="en-US" sz="1400" err="1">
                <a:latin typeface="Avenir Next LT Pro"/>
                <a:cs typeface="Calibri Light"/>
              </a:rPr>
              <a:t>sagt</a:t>
            </a:r>
            <a:r>
              <a:rPr lang="en-US" sz="1400">
                <a:latin typeface="Avenir Next LT Pro"/>
                <a:cs typeface="Calibri Light"/>
              </a:rPr>
              <a:t> </a:t>
            </a:r>
            <a:r>
              <a:rPr lang="en-US" sz="1400" err="1">
                <a:latin typeface="Avenir Next LT Pro"/>
                <a:cs typeface="Calibri Light"/>
              </a:rPr>
              <a:t>sich</a:t>
            </a:r>
            <a:r>
              <a:rPr lang="en-US" sz="1400">
                <a:latin typeface="Avenir Next LT Pro"/>
                <a:cs typeface="Calibri Light"/>
              </a:rPr>
              <a:t>: </a:t>
            </a:r>
          </a:p>
          <a:p>
            <a:r>
              <a:rPr lang="en-US" sz="1400">
                <a:latin typeface="Avenir Next LT Pro"/>
                <a:cs typeface="Calibri Light"/>
              </a:rPr>
              <a:t>„Was </a:t>
            </a:r>
            <a:r>
              <a:rPr lang="en-US" sz="1400" err="1">
                <a:latin typeface="Avenir Next LT Pro"/>
                <a:cs typeface="Calibri Light"/>
              </a:rPr>
              <a:t>wird</a:t>
            </a:r>
            <a:r>
              <a:rPr lang="en-US" sz="1400">
                <a:latin typeface="Avenir Next LT Pro"/>
                <a:cs typeface="Calibri Light"/>
              </a:rPr>
              <a:t> </a:t>
            </a:r>
            <a:r>
              <a:rPr lang="en-US" sz="1400" err="1">
                <a:latin typeface="Avenir Next LT Pro"/>
                <a:cs typeface="Calibri Light"/>
              </a:rPr>
              <a:t>mein</a:t>
            </a:r>
            <a:r>
              <a:rPr lang="en-US" sz="1400">
                <a:latin typeface="Avenir Next LT Pro"/>
                <a:cs typeface="Calibri Light"/>
              </a:rPr>
              <a:t> </a:t>
            </a:r>
            <a:r>
              <a:rPr lang="en-US" sz="1400" err="1">
                <a:latin typeface="Avenir Next LT Pro"/>
                <a:cs typeface="Calibri Light"/>
              </a:rPr>
              <a:t>Gemälde</a:t>
            </a:r>
            <a:r>
              <a:rPr lang="en-US" sz="1400">
                <a:latin typeface="Avenir Next LT Pro"/>
                <a:cs typeface="Calibri Light"/>
              </a:rPr>
              <a:t> sein?” </a:t>
            </a:r>
          </a:p>
          <a:p>
            <a:endParaRPr lang="en-US" sz="1400">
              <a:latin typeface="Avenir Next LT Pro"/>
            </a:endParaRPr>
          </a:p>
          <a:p>
            <a:r>
              <a:rPr lang="en-US" sz="1400">
                <a:latin typeface="Avenir Next LT Pro"/>
                <a:cs typeface="Calibri Light"/>
              </a:rPr>
              <a:t>Die </a:t>
            </a:r>
            <a:r>
              <a:rPr lang="en-US" sz="1400" err="1">
                <a:latin typeface="Avenir Next LT Pro"/>
                <a:cs typeface="Calibri Light"/>
              </a:rPr>
              <a:t>Farbe</a:t>
            </a:r>
            <a:r>
              <a:rPr lang="en-US" sz="1400">
                <a:latin typeface="Avenir Next LT Pro"/>
                <a:cs typeface="Calibri Light"/>
              </a:rPr>
              <a:t> </a:t>
            </a:r>
            <a:r>
              <a:rPr lang="en-US" sz="1400" err="1">
                <a:latin typeface="Avenir Next LT Pro"/>
                <a:cs typeface="Calibri Light"/>
              </a:rPr>
              <a:t>sind</a:t>
            </a:r>
            <a:r>
              <a:rPr lang="en-US" sz="1400">
                <a:latin typeface="Avenir Next LT Pro"/>
                <a:cs typeface="Calibri Light"/>
              </a:rPr>
              <a:t> Lila und Rosa, </a:t>
            </a:r>
          </a:p>
          <a:p>
            <a:r>
              <a:rPr lang="en-US" sz="1400">
                <a:latin typeface="Avenir Next LT Pro"/>
                <a:cs typeface="Calibri Light"/>
              </a:rPr>
              <a:t>Und Gelb, Grün, Orange, Rot und Blau, </a:t>
            </a:r>
          </a:p>
          <a:p>
            <a:r>
              <a:rPr lang="en-US" sz="1400">
                <a:latin typeface="Avenir Next LT Pro"/>
                <a:cs typeface="Calibri Light"/>
              </a:rPr>
              <a:t>Aber der Maler </a:t>
            </a:r>
            <a:r>
              <a:rPr lang="en-US" sz="1400" err="1">
                <a:latin typeface="Avenir Next LT Pro"/>
                <a:cs typeface="Calibri Light"/>
              </a:rPr>
              <a:t>ist</a:t>
            </a:r>
            <a:r>
              <a:rPr lang="en-US" sz="1400">
                <a:latin typeface="Avenir Next LT Pro"/>
                <a:cs typeface="Calibri Light"/>
              </a:rPr>
              <a:t> </a:t>
            </a:r>
            <a:r>
              <a:rPr lang="en-US" sz="1400" err="1">
                <a:latin typeface="Avenir Next LT Pro"/>
                <a:cs typeface="Calibri Light"/>
              </a:rPr>
              <a:t>ziemlich</a:t>
            </a:r>
            <a:r>
              <a:rPr lang="en-US" sz="1400">
                <a:latin typeface="Avenir Next LT Pro"/>
                <a:cs typeface="Calibri Light"/>
              </a:rPr>
              <a:t> </a:t>
            </a:r>
            <a:r>
              <a:rPr lang="en-US" sz="1400" err="1">
                <a:latin typeface="Avenir Next LT Pro"/>
                <a:cs typeface="Calibri Light"/>
              </a:rPr>
              <a:t>traurig</a:t>
            </a:r>
            <a:r>
              <a:rPr lang="en-US" sz="1400">
                <a:latin typeface="Avenir Next LT Pro"/>
                <a:cs typeface="Calibri Light"/>
              </a:rPr>
              <a:t> </a:t>
            </a:r>
          </a:p>
          <a:p>
            <a:r>
              <a:rPr lang="en-US" sz="1400">
                <a:latin typeface="Avenir Next LT Pro"/>
                <a:cs typeface="Calibri Light"/>
              </a:rPr>
              <a:t>Denn die </a:t>
            </a:r>
            <a:r>
              <a:rPr lang="en-US" sz="1400" err="1">
                <a:latin typeface="Avenir Next LT Pro"/>
                <a:cs typeface="Calibri Light"/>
              </a:rPr>
              <a:t>Großstadt</a:t>
            </a:r>
            <a:r>
              <a:rPr lang="en-US" sz="1400">
                <a:latin typeface="Avenir Next LT Pro"/>
                <a:cs typeface="Calibri Light"/>
              </a:rPr>
              <a:t> </a:t>
            </a:r>
            <a:r>
              <a:rPr lang="en-US" sz="1400" err="1">
                <a:latin typeface="Avenir Next LT Pro"/>
                <a:cs typeface="Calibri Light"/>
              </a:rPr>
              <a:t>draußen</a:t>
            </a:r>
            <a:r>
              <a:rPr lang="en-US" sz="1400">
                <a:latin typeface="Avenir Next LT Pro"/>
                <a:cs typeface="Calibri Light"/>
              </a:rPr>
              <a:t> </a:t>
            </a:r>
            <a:r>
              <a:rPr lang="en-US" sz="1400" err="1">
                <a:latin typeface="Avenir Next LT Pro"/>
                <a:cs typeface="Calibri Light"/>
              </a:rPr>
              <a:t>ist</a:t>
            </a:r>
            <a:r>
              <a:rPr lang="en-US" sz="1400">
                <a:latin typeface="Avenir Next LT Pro"/>
                <a:cs typeface="Calibri Light"/>
              </a:rPr>
              <a:t> </a:t>
            </a:r>
            <a:r>
              <a:rPr lang="en-US" sz="1400" err="1">
                <a:latin typeface="Avenir Next LT Pro"/>
                <a:cs typeface="Calibri Light"/>
              </a:rPr>
              <a:t>grau</a:t>
            </a:r>
            <a:r>
              <a:rPr lang="en-US" sz="1400">
                <a:latin typeface="Avenir Next LT Pro"/>
                <a:cs typeface="Calibri Light"/>
              </a:rPr>
              <a:t>! </a:t>
            </a:r>
          </a:p>
          <a:p>
            <a:endParaRPr lang="en-US" sz="1400">
              <a:latin typeface="Avenir Next LT Pro"/>
            </a:endParaRPr>
          </a:p>
          <a:p>
            <a:r>
              <a:rPr lang="en-US" sz="1400">
                <a:latin typeface="Avenir Next LT Pro"/>
                <a:cs typeface="Calibri Light"/>
              </a:rPr>
              <a:t>Er </a:t>
            </a:r>
            <a:r>
              <a:rPr lang="en-US" sz="1400" err="1">
                <a:latin typeface="Avenir Next LT Pro"/>
                <a:cs typeface="Calibri Light"/>
              </a:rPr>
              <a:t>sieht</a:t>
            </a:r>
            <a:r>
              <a:rPr lang="en-US" sz="1400">
                <a:latin typeface="Avenir Next LT Pro"/>
                <a:cs typeface="Calibri Light"/>
              </a:rPr>
              <a:t> </a:t>
            </a:r>
            <a:r>
              <a:rPr lang="en-US" sz="1400" err="1">
                <a:latin typeface="Avenir Next LT Pro"/>
                <a:cs typeface="Calibri Light"/>
              </a:rPr>
              <a:t>keine</a:t>
            </a:r>
            <a:r>
              <a:rPr lang="en-US" sz="1400">
                <a:latin typeface="Avenir Next LT Pro"/>
                <a:cs typeface="Calibri Light"/>
              </a:rPr>
              <a:t> Kinder auf der </a:t>
            </a:r>
            <a:r>
              <a:rPr lang="en-US" sz="1400" err="1">
                <a:latin typeface="Avenir Next LT Pro"/>
                <a:cs typeface="Calibri Light"/>
              </a:rPr>
              <a:t>Straße</a:t>
            </a:r>
            <a:r>
              <a:rPr lang="en-US" sz="1400">
                <a:latin typeface="Avenir Next LT Pro"/>
                <a:cs typeface="Calibri Light"/>
              </a:rPr>
              <a:t>, </a:t>
            </a:r>
          </a:p>
          <a:p>
            <a:r>
              <a:rPr lang="en-US" sz="1400">
                <a:latin typeface="Avenir Next LT Pro"/>
                <a:cs typeface="Calibri Light"/>
              </a:rPr>
              <a:t>Er </a:t>
            </a:r>
            <a:r>
              <a:rPr lang="en-US" sz="1400" err="1">
                <a:latin typeface="Avenir Next LT Pro"/>
                <a:cs typeface="Calibri Light"/>
              </a:rPr>
              <a:t>sieht</a:t>
            </a:r>
            <a:r>
              <a:rPr lang="en-US" sz="1400">
                <a:latin typeface="Avenir Next LT Pro"/>
                <a:cs typeface="Calibri Light"/>
              </a:rPr>
              <a:t> </a:t>
            </a:r>
            <a:r>
              <a:rPr lang="en-US" sz="1400" err="1">
                <a:latin typeface="Avenir Next LT Pro"/>
                <a:cs typeface="Calibri Light"/>
              </a:rPr>
              <a:t>keine</a:t>
            </a:r>
            <a:r>
              <a:rPr lang="en-US" sz="1400">
                <a:latin typeface="Avenir Next LT Pro"/>
                <a:cs typeface="Calibri Light"/>
              </a:rPr>
              <a:t> Tiere </a:t>
            </a:r>
            <a:r>
              <a:rPr lang="en-US" sz="1400" err="1">
                <a:latin typeface="Avenir Next LT Pro"/>
                <a:cs typeface="Calibri Light"/>
              </a:rPr>
              <a:t>im</a:t>
            </a:r>
            <a:r>
              <a:rPr lang="en-US" sz="1400">
                <a:latin typeface="Avenir Next LT Pro"/>
                <a:cs typeface="Calibri Light"/>
              </a:rPr>
              <a:t> Park, </a:t>
            </a:r>
          </a:p>
          <a:p>
            <a:r>
              <a:rPr lang="en-US" sz="1400">
                <a:latin typeface="Avenir Next LT Pro"/>
                <a:cs typeface="Calibri Light"/>
              </a:rPr>
              <a:t>Er </a:t>
            </a:r>
            <a:r>
              <a:rPr lang="en-US" sz="1400" err="1">
                <a:latin typeface="Avenir Next LT Pro"/>
                <a:cs typeface="Calibri Light"/>
              </a:rPr>
              <a:t>sieht</a:t>
            </a:r>
            <a:r>
              <a:rPr lang="en-US" sz="1400">
                <a:latin typeface="Avenir Next LT Pro"/>
                <a:cs typeface="Calibri Light"/>
              </a:rPr>
              <a:t> </a:t>
            </a:r>
            <a:r>
              <a:rPr lang="en-US" sz="1400" err="1">
                <a:latin typeface="Avenir Next LT Pro"/>
                <a:cs typeface="Calibri Light"/>
              </a:rPr>
              <a:t>nur</a:t>
            </a:r>
            <a:r>
              <a:rPr lang="en-US" sz="1400">
                <a:latin typeface="Avenir Next LT Pro"/>
                <a:cs typeface="Calibri Light"/>
              </a:rPr>
              <a:t> </a:t>
            </a:r>
            <a:r>
              <a:rPr lang="en-US" sz="1400" err="1">
                <a:latin typeface="Avenir Next LT Pro"/>
                <a:cs typeface="Calibri Light"/>
              </a:rPr>
              <a:t>Gebäude</a:t>
            </a:r>
            <a:r>
              <a:rPr lang="en-US" sz="1400">
                <a:latin typeface="Avenir Next LT Pro"/>
                <a:cs typeface="Calibri Light"/>
              </a:rPr>
              <a:t> und Elend </a:t>
            </a:r>
          </a:p>
          <a:p>
            <a:r>
              <a:rPr lang="en-US" sz="1400" err="1">
                <a:latin typeface="Avenir Next LT Pro"/>
                <a:cs typeface="Calibri Light"/>
              </a:rPr>
              <a:t>Doch</a:t>
            </a:r>
            <a:r>
              <a:rPr lang="en-US" sz="1400">
                <a:latin typeface="Avenir Next LT Pro"/>
                <a:cs typeface="Calibri Light"/>
              </a:rPr>
              <a:t> der Maler </a:t>
            </a:r>
            <a:r>
              <a:rPr lang="en-US" sz="1400" err="1">
                <a:latin typeface="Avenir Next LT Pro"/>
                <a:cs typeface="Calibri Light"/>
              </a:rPr>
              <a:t>ist</a:t>
            </a:r>
            <a:r>
              <a:rPr lang="en-US" sz="1400">
                <a:latin typeface="Avenir Next LT Pro"/>
                <a:cs typeface="Calibri Light"/>
              </a:rPr>
              <a:t> </a:t>
            </a:r>
            <a:r>
              <a:rPr lang="en-US" sz="1400" err="1">
                <a:latin typeface="Avenir Next LT Pro"/>
                <a:cs typeface="Calibri Light"/>
              </a:rPr>
              <a:t>sehr</a:t>
            </a:r>
            <a:r>
              <a:rPr lang="en-US" sz="1400">
                <a:latin typeface="Avenir Next LT Pro"/>
                <a:cs typeface="Calibri Light"/>
              </a:rPr>
              <a:t> </a:t>
            </a:r>
            <a:r>
              <a:rPr lang="en-US" sz="1400" err="1">
                <a:latin typeface="Avenir Next LT Pro"/>
                <a:cs typeface="Calibri Light"/>
              </a:rPr>
              <a:t>willensstark</a:t>
            </a:r>
            <a:r>
              <a:rPr lang="en-US" sz="1400">
                <a:latin typeface="Avenir Next LT Pro"/>
                <a:cs typeface="Calibri Light"/>
              </a:rPr>
              <a:t>. </a:t>
            </a:r>
          </a:p>
          <a:p>
            <a:endParaRPr lang="en-US" sz="1400">
              <a:latin typeface="Avenir Next LT Pro"/>
            </a:endParaRPr>
          </a:p>
          <a:p>
            <a:r>
              <a:rPr lang="en-US" sz="1400">
                <a:latin typeface="Avenir Next LT Pro"/>
                <a:cs typeface="Calibri Light"/>
              </a:rPr>
              <a:t>„Meine Blume </a:t>
            </a:r>
            <a:r>
              <a:rPr lang="en-US" sz="1400" err="1">
                <a:latin typeface="Avenir Next LT Pro"/>
                <a:cs typeface="Calibri Light"/>
              </a:rPr>
              <a:t>sind</a:t>
            </a:r>
            <a:r>
              <a:rPr lang="en-US" sz="1400">
                <a:latin typeface="Avenir Next LT Pro"/>
                <a:cs typeface="Calibri Light"/>
              </a:rPr>
              <a:t> </a:t>
            </a:r>
            <a:r>
              <a:rPr lang="en-US" sz="1400" err="1">
                <a:latin typeface="Avenir Next LT Pro"/>
                <a:cs typeface="Calibri Light"/>
              </a:rPr>
              <a:t>lila</a:t>
            </a:r>
            <a:r>
              <a:rPr lang="en-US" sz="1400">
                <a:latin typeface="Avenir Next LT Pro"/>
                <a:cs typeface="Calibri Light"/>
              </a:rPr>
              <a:t> und rosa, </a:t>
            </a:r>
          </a:p>
          <a:p>
            <a:r>
              <a:rPr lang="en-US" sz="1400">
                <a:latin typeface="Avenir Next LT Pro"/>
                <a:cs typeface="Calibri Light"/>
              </a:rPr>
              <a:t>Und der Himmel </a:t>
            </a:r>
            <a:r>
              <a:rPr lang="en-US" sz="1400" err="1">
                <a:latin typeface="Avenir Next LT Pro"/>
                <a:cs typeface="Calibri Light"/>
              </a:rPr>
              <a:t>hoch</a:t>
            </a:r>
            <a:r>
              <a:rPr lang="en-US" sz="1400">
                <a:latin typeface="Avenir Next LT Pro"/>
                <a:cs typeface="Calibri Light"/>
              </a:rPr>
              <a:t> </a:t>
            </a:r>
            <a:r>
              <a:rPr lang="en-US" sz="1400" err="1">
                <a:latin typeface="Avenir Next LT Pro"/>
                <a:cs typeface="Calibri Light"/>
              </a:rPr>
              <a:t>oben</a:t>
            </a:r>
            <a:r>
              <a:rPr lang="en-US" sz="1400">
                <a:latin typeface="Avenir Next LT Pro"/>
                <a:cs typeface="Calibri Light"/>
              </a:rPr>
              <a:t> </a:t>
            </a:r>
            <a:r>
              <a:rPr lang="en-US" sz="1400" err="1">
                <a:latin typeface="Avenir Next LT Pro"/>
                <a:cs typeface="Calibri Light"/>
              </a:rPr>
              <a:t>ist</a:t>
            </a:r>
            <a:r>
              <a:rPr lang="en-US" sz="1400">
                <a:latin typeface="Avenir Next LT Pro"/>
                <a:cs typeface="Calibri Light"/>
              </a:rPr>
              <a:t> </a:t>
            </a:r>
            <a:r>
              <a:rPr lang="en-US" sz="1400" err="1">
                <a:latin typeface="Avenir Next LT Pro"/>
                <a:cs typeface="Calibri Light"/>
              </a:rPr>
              <a:t>blau</a:t>
            </a:r>
            <a:r>
              <a:rPr lang="en-US" sz="1400">
                <a:latin typeface="Avenir Next LT Pro"/>
                <a:cs typeface="Calibri Light"/>
              </a:rPr>
              <a:t> </a:t>
            </a:r>
          </a:p>
          <a:p>
            <a:r>
              <a:rPr lang="en-US" sz="1400" err="1">
                <a:latin typeface="Avenir Next LT Pro"/>
                <a:cs typeface="Calibri Light"/>
              </a:rPr>
              <a:t>Zusammen</a:t>
            </a:r>
            <a:r>
              <a:rPr lang="en-US" sz="1400">
                <a:latin typeface="Avenir Next LT Pro"/>
                <a:cs typeface="Calibri Light"/>
              </a:rPr>
              <a:t> </a:t>
            </a:r>
            <a:r>
              <a:rPr lang="en-US" sz="1400" err="1">
                <a:latin typeface="Avenir Next LT Pro"/>
                <a:cs typeface="Calibri Light"/>
              </a:rPr>
              <a:t>sind</a:t>
            </a:r>
            <a:r>
              <a:rPr lang="en-US" sz="1400">
                <a:latin typeface="Avenir Next LT Pro"/>
                <a:cs typeface="Calibri Light"/>
              </a:rPr>
              <a:t> </a:t>
            </a:r>
            <a:r>
              <a:rPr lang="en-US" sz="1400" err="1">
                <a:latin typeface="Avenir Next LT Pro"/>
                <a:cs typeface="Calibri Light"/>
              </a:rPr>
              <a:t>sie</a:t>
            </a:r>
            <a:r>
              <a:rPr lang="en-US" sz="1400">
                <a:latin typeface="Avenir Next LT Pro"/>
                <a:cs typeface="Calibri Light"/>
              </a:rPr>
              <a:t> </a:t>
            </a:r>
            <a:r>
              <a:rPr lang="en-US" sz="1400" err="1">
                <a:latin typeface="Avenir Next LT Pro"/>
                <a:cs typeface="Calibri Light"/>
              </a:rPr>
              <a:t>schön</a:t>
            </a:r>
            <a:r>
              <a:rPr lang="en-US" sz="1400">
                <a:latin typeface="Avenir Next LT Pro"/>
                <a:cs typeface="Calibri Light"/>
              </a:rPr>
              <a:t> und ich </a:t>
            </a:r>
            <a:r>
              <a:rPr lang="en-US" sz="1400" err="1">
                <a:latin typeface="Avenir Next LT Pro"/>
                <a:cs typeface="Calibri Light"/>
              </a:rPr>
              <a:t>liebe</a:t>
            </a:r>
            <a:r>
              <a:rPr lang="en-US" sz="1400">
                <a:latin typeface="Avenir Next LT Pro"/>
                <a:cs typeface="Calibri Light"/>
              </a:rPr>
              <a:t> </a:t>
            </a:r>
            <a:r>
              <a:rPr lang="en-US" sz="1400" err="1">
                <a:latin typeface="Avenir Next LT Pro"/>
                <a:cs typeface="Calibri Light"/>
              </a:rPr>
              <a:t>sie</a:t>
            </a:r>
            <a:r>
              <a:rPr lang="en-US" sz="1400">
                <a:latin typeface="Avenir Next LT Pro"/>
                <a:cs typeface="Calibri Light"/>
              </a:rPr>
              <a:t> alle </a:t>
            </a:r>
          </a:p>
          <a:p>
            <a:r>
              <a:rPr lang="en-US" sz="1400">
                <a:latin typeface="Avenir Next LT Pro"/>
                <a:cs typeface="Calibri Light"/>
              </a:rPr>
              <a:t>Denn </a:t>
            </a:r>
            <a:r>
              <a:rPr lang="en-US" sz="1400" err="1">
                <a:latin typeface="Avenir Next LT Pro"/>
                <a:cs typeface="Calibri Light"/>
              </a:rPr>
              <a:t>sie</a:t>
            </a:r>
            <a:r>
              <a:rPr lang="en-US" sz="1400">
                <a:latin typeface="Avenir Next LT Pro"/>
                <a:cs typeface="Calibri Light"/>
              </a:rPr>
              <a:t> </a:t>
            </a:r>
            <a:r>
              <a:rPr lang="en-US" sz="1400" err="1">
                <a:latin typeface="Avenir Next LT Pro"/>
                <a:cs typeface="Calibri Light"/>
              </a:rPr>
              <a:t>sind</a:t>
            </a:r>
            <a:r>
              <a:rPr lang="en-US" sz="1400">
                <a:latin typeface="Avenir Next LT Pro"/>
                <a:cs typeface="Calibri Light"/>
              </a:rPr>
              <a:t> </a:t>
            </a:r>
            <a:r>
              <a:rPr lang="en-US" sz="1400" err="1">
                <a:latin typeface="Avenir Next LT Pro"/>
                <a:cs typeface="Calibri Light"/>
              </a:rPr>
              <a:t>überhaupt</a:t>
            </a:r>
            <a:r>
              <a:rPr lang="en-US" sz="1400">
                <a:latin typeface="Avenir Next LT Pro"/>
                <a:cs typeface="Calibri Light"/>
              </a:rPr>
              <a:t> </a:t>
            </a:r>
            <a:r>
              <a:rPr lang="en-US" sz="1400" err="1">
                <a:latin typeface="Avenir Next LT Pro"/>
                <a:cs typeface="Calibri Light"/>
              </a:rPr>
              <a:t>nicht</a:t>
            </a:r>
            <a:r>
              <a:rPr lang="en-US" sz="1400">
                <a:latin typeface="Avenir Next LT Pro"/>
                <a:cs typeface="Calibri Light"/>
              </a:rPr>
              <a:t> </a:t>
            </a:r>
            <a:r>
              <a:rPr lang="en-US" sz="1400" err="1">
                <a:latin typeface="Avenir Next LT Pro"/>
                <a:cs typeface="Calibri Light"/>
              </a:rPr>
              <a:t>grau</a:t>
            </a:r>
            <a:r>
              <a:rPr lang="en-US" sz="1400">
                <a:latin typeface="Avenir Next LT Pro"/>
                <a:cs typeface="Calibri Light"/>
              </a:rPr>
              <a:t>!” </a:t>
            </a:r>
          </a:p>
        </p:txBody>
      </p:sp>
      <p:sp>
        <p:nvSpPr>
          <p:cNvPr id="5" name="Text Placeholder 4">
            <a:extLst>
              <a:ext uri="{FF2B5EF4-FFF2-40B4-BE49-F238E27FC236}">
                <a16:creationId xmlns:a16="http://schemas.microsoft.com/office/drawing/2014/main" id="{84C63A8D-E314-6705-5608-8E6B6707EC3F}"/>
              </a:ext>
            </a:extLst>
          </p:cNvPr>
          <p:cNvSpPr>
            <a:spLocks noGrp="1"/>
          </p:cNvSpPr>
          <p:nvPr>
            <p:ph type="body" sz="quarter" idx="13"/>
          </p:nvPr>
        </p:nvSpPr>
        <p:spPr>
          <a:xfrm>
            <a:off x="5388188" y="5260694"/>
            <a:ext cx="2696481" cy="600164"/>
          </a:xfrm>
        </p:spPr>
        <p:txBody>
          <a:bodyPr/>
          <a:lstStyle/>
          <a:p>
            <a:r>
              <a:rPr lang="en-US"/>
              <a:t>This was a really creative poem and well executed poem that uses poetic techniques, especially rhyme, well.</a:t>
            </a:r>
          </a:p>
        </p:txBody>
      </p:sp>
      <p:sp>
        <p:nvSpPr>
          <p:cNvPr id="6" name="Text Placeholder 5">
            <a:extLst>
              <a:ext uri="{FF2B5EF4-FFF2-40B4-BE49-F238E27FC236}">
                <a16:creationId xmlns:a16="http://schemas.microsoft.com/office/drawing/2014/main" id="{D7238ACB-32CE-8BC2-C4F4-2C4C32435F41}"/>
              </a:ext>
            </a:extLst>
          </p:cNvPr>
          <p:cNvSpPr>
            <a:spLocks noGrp="1"/>
          </p:cNvSpPr>
          <p:nvPr>
            <p:ph type="body" sz="quarter" idx="14"/>
          </p:nvPr>
        </p:nvSpPr>
        <p:spPr>
          <a:xfrm>
            <a:off x="5388188" y="1594256"/>
            <a:ext cx="2696481" cy="578069"/>
          </a:xfrm>
        </p:spPr>
        <p:txBody>
          <a:bodyPr vert="horz" lIns="91440" tIns="45720" rIns="91440" bIns="45720" rtlCol="0" anchor="t">
            <a:normAutofit lnSpcReduction="10000"/>
          </a:bodyPr>
          <a:lstStyle/>
          <a:p>
            <a:r>
              <a:rPr lang="en-US">
                <a:latin typeface="Avenir Next LT Pro"/>
                <a:cs typeface="Calibri Light"/>
              </a:rPr>
              <a:t>Lancaster Girls Grammar School </a:t>
            </a:r>
          </a:p>
          <a:p>
            <a:endParaRPr lang="en-US">
              <a:latin typeface="Avenir Next LT Pro"/>
            </a:endParaRPr>
          </a:p>
          <a:p>
            <a:r>
              <a:rPr lang="en-US" b="1">
                <a:latin typeface="Avenir Next LT Pro"/>
                <a:cs typeface="Calibri Light"/>
              </a:rPr>
              <a:t>German</a:t>
            </a:r>
          </a:p>
        </p:txBody>
      </p:sp>
      <p:sp>
        <p:nvSpPr>
          <p:cNvPr id="9" name="Text Placeholder 10">
            <a:extLst>
              <a:ext uri="{FF2B5EF4-FFF2-40B4-BE49-F238E27FC236}">
                <a16:creationId xmlns:a16="http://schemas.microsoft.com/office/drawing/2014/main" id="{ECC10455-9E86-4641-1182-991AE4CD3AD4}"/>
              </a:ext>
            </a:extLst>
          </p:cNvPr>
          <p:cNvSpPr txBox="1">
            <a:spLocks/>
          </p:cNvSpPr>
          <p:nvPr/>
        </p:nvSpPr>
        <p:spPr>
          <a:xfrm>
            <a:off x="5388187" y="5012474"/>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3763719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5587A-453D-1B81-4937-28E5833F6894}"/>
              </a:ext>
            </a:extLst>
          </p:cNvPr>
          <p:cNvSpPr>
            <a:spLocks noGrp="1"/>
          </p:cNvSpPr>
          <p:nvPr>
            <p:ph type="body" sz="quarter" idx="10"/>
          </p:nvPr>
        </p:nvSpPr>
        <p:spPr>
          <a:xfrm>
            <a:off x="947735" y="916789"/>
            <a:ext cx="4752972" cy="325103"/>
          </a:xfrm>
        </p:spPr>
        <p:txBody>
          <a:bodyPr vert="horz" lIns="91440" tIns="45720" rIns="91440" bIns="45720" rtlCol="0" anchor="t">
            <a:normAutofit fontScale="85000" lnSpcReduction="20000"/>
          </a:bodyPr>
          <a:lstStyle/>
          <a:p>
            <a:r>
              <a:rPr lang="en-US">
                <a:latin typeface="Avenir Next LT Pro"/>
                <a:cs typeface="Calibri"/>
              </a:rPr>
              <a:t>Finales e </a:t>
            </a:r>
            <a:r>
              <a:rPr lang="en-US" err="1">
                <a:latin typeface="Avenir Next LT Pro"/>
                <a:cs typeface="Calibri"/>
              </a:rPr>
              <a:t>inicios</a:t>
            </a:r>
            <a:r>
              <a:rPr lang="en-US">
                <a:latin typeface="Avenir Next LT Pro"/>
                <a:cs typeface="Calibri"/>
              </a:rPr>
              <a:t> </a:t>
            </a:r>
          </a:p>
        </p:txBody>
      </p:sp>
      <p:sp>
        <p:nvSpPr>
          <p:cNvPr id="3" name="Text Placeholder 2">
            <a:extLst>
              <a:ext uri="{FF2B5EF4-FFF2-40B4-BE49-F238E27FC236}">
                <a16:creationId xmlns:a16="http://schemas.microsoft.com/office/drawing/2014/main" id="{97EC129E-D107-B68C-7225-1A579BE2E3FA}"/>
              </a:ext>
            </a:extLst>
          </p:cNvPr>
          <p:cNvSpPr>
            <a:spLocks noGrp="1"/>
          </p:cNvSpPr>
          <p:nvPr>
            <p:ph type="body" sz="quarter" idx="17"/>
          </p:nvPr>
        </p:nvSpPr>
        <p:spPr/>
        <p:txBody>
          <a:bodyPr vert="horz" lIns="91440" tIns="45720" rIns="91440" bIns="45720" rtlCol="0" anchor="t">
            <a:normAutofit fontScale="85000" lnSpcReduction="20000"/>
          </a:bodyPr>
          <a:lstStyle/>
          <a:p>
            <a:r>
              <a:rPr lang="en-US" b="1">
                <a:latin typeface="Avenir Next LT Pro"/>
                <a:cs typeface="Calibri Light"/>
              </a:rPr>
              <a:t>By Cate Matthew (Year 12)</a:t>
            </a:r>
          </a:p>
        </p:txBody>
      </p:sp>
      <p:sp>
        <p:nvSpPr>
          <p:cNvPr id="4" name="Text Placeholder 3">
            <a:extLst>
              <a:ext uri="{FF2B5EF4-FFF2-40B4-BE49-F238E27FC236}">
                <a16:creationId xmlns:a16="http://schemas.microsoft.com/office/drawing/2014/main" id="{229D66CE-F7AD-32BE-5196-2BBFC6DC9924}"/>
              </a:ext>
            </a:extLst>
          </p:cNvPr>
          <p:cNvSpPr>
            <a:spLocks noGrp="1"/>
          </p:cNvSpPr>
          <p:nvPr>
            <p:ph type="body" sz="quarter" idx="18"/>
          </p:nvPr>
        </p:nvSpPr>
        <p:spPr>
          <a:xfrm>
            <a:off x="6227824" y="4778559"/>
            <a:ext cx="2696482" cy="938719"/>
          </a:xfrm>
        </p:spPr>
        <p:txBody>
          <a:bodyPr/>
          <a:lstStyle/>
          <a:p>
            <a:r>
              <a:rPr lang="en-US"/>
              <a:t>This poem feels very personal and has the rhythm and themes of much Spanish poetry.  We liked how nature was used and the reflection on how one chapter ends as another begins.</a:t>
            </a:r>
          </a:p>
        </p:txBody>
      </p:sp>
      <p:sp>
        <p:nvSpPr>
          <p:cNvPr id="5" name="Text Placeholder 4">
            <a:extLst>
              <a:ext uri="{FF2B5EF4-FFF2-40B4-BE49-F238E27FC236}">
                <a16:creationId xmlns:a16="http://schemas.microsoft.com/office/drawing/2014/main" id="{5E247762-4F91-DB52-E11E-09F596573221}"/>
              </a:ext>
            </a:extLst>
          </p:cNvPr>
          <p:cNvSpPr>
            <a:spLocks noGrp="1"/>
          </p:cNvSpPr>
          <p:nvPr>
            <p:ph type="body" sz="quarter" idx="19"/>
          </p:nvPr>
        </p:nvSpPr>
        <p:spPr/>
        <p:txBody>
          <a:bodyPr vert="horz" lIns="91440" tIns="45720" rIns="91440" bIns="45720" rtlCol="0" anchor="t">
            <a:normAutofit lnSpcReduction="10000"/>
          </a:bodyPr>
          <a:lstStyle/>
          <a:p>
            <a:r>
              <a:rPr lang="en-US">
                <a:latin typeface="Avenir Next LT Pro"/>
                <a:cs typeface="Calibri Light"/>
              </a:rPr>
              <a:t>Lancaster Girls Grammar School </a:t>
            </a:r>
          </a:p>
          <a:p>
            <a:endParaRPr lang="en-US">
              <a:latin typeface="Avenir Next LT Pro"/>
            </a:endParaRPr>
          </a:p>
          <a:p>
            <a:r>
              <a:rPr lang="en-US" b="1">
                <a:latin typeface="Avenir Next LT Pro"/>
                <a:cs typeface="Calibri Light"/>
              </a:rPr>
              <a:t>Spanish</a:t>
            </a:r>
          </a:p>
        </p:txBody>
      </p:sp>
      <p:sp>
        <p:nvSpPr>
          <p:cNvPr id="7" name="Text Placeholder 6">
            <a:extLst>
              <a:ext uri="{FF2B5EF4-FFF2-40B4-BE49-F238E27FC236}">
                <a16:creationId xmlns:a16="http://schemas.microsoft.com/office/drawing/2014/main" id="{0BD3977C-B204-973D-0AAD-39DC4C377F39}"/>
              </a:ext>
            </a:extLst>
          </p:cNvPr>
          <p:cNvSpPr>
            <a:spLocks noGrp="1"/>
          </p:cNvSpPr>
          <p:nvPr>
            <p:ph type="body" sz="quarter" idx="21"/>
          </p:nvPr>
        </p:nvSpPr>
        <p:spPr>
          <a:xfrm>
            <a:off x="947734" y="1530976"/>
            <a:ext cx="5008750" cy="4110454"/>
          </a:xfrm>
        </p:spPr>
        <p:txBody>
          <a:bodyPr vert="horz" lIns="91440" tIns="45720" rIns="91440" bIns="45720" numCol="2" spcCol="216000" rtlCol="0" anchor="t">
            <a:normAutofit/>
          </a:bodyPr>
          <a:lstStyle/>
          <a:p>
            <a:r>
              <a:rPr lang="en-US">
                <a:latin typeface="Avenir Next LT Pro"/>
                <a:cs typeface="Calibri Light"/>
              </a:rPr>
              <a:t>Hay un aroma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viento</a:t>
            </a:r>
            <a:r>
              <a:rPr lang="en-US">
                <a:latin typeface="Avenir Next LT Pro"/>
                <a:cs typeface="Calibri Light"/>
              </a:rPr>
              <a:t>  </a:t>
            </a:r>
          </a:p>
          <a:p>
            <a:r>
              <a:rPr lang="en-US">
                <a:latin typeface="Avenir Next LT Pro"/>
                <a:cs typeface="Calibri Light"/>
              </a:rPr>
              <a:t>Un aroma de tierra </a:t>
            </a:r>
            <a:r>
              <a:rPr lang="en-US" err="1">
                <a:latin typeface="Avenir Next LT Pro"/>
                <a:cs typeface="Calibri Light"/>
              </a:rPr>
              <a:t>calentita</a:t>
            </a:r>
            <a:r>
              <a:rPr lang="en-US">
                <a:latin typeface="Avenir Next LT Pro"/>
                <a:cs typeface="Calibri Light"/>
              </a:rPr>
              <a:t> </a:t>
            </a:r>
          </a:p>
          <a:p>
            <a:r>
              <a:rPr lang="en-US">
                <a:latin typeface="Avenir Next LT Pro"/>
                <a:cs typeface="Calibri Light"/>
              </a:rPr>
              <a:t>De flores frescas y hojas </a:t>
            </a:r>
            <a:r>
              <a:rPr lang="en-US" err="1">
                <a:latin typeface="Avenir Next LT Pro"/>
                <a:cs typeface="Calibri Light"/>
              </a:rPr>
              <a:t>verdes</a:t>
            </a:r>
            <a:r>
              <a:rPr lang="en-US">
                <a:latin typeface="Avenir Next LT Pro"/>
                <a:cs typeface="Calibri Light"/>
              </a:rPr>
              <a:t> </a:t>
            </a:r>
          </a:p>
          <a:p>
            <a:r>
              <a:rPr lang="en-US">
                <a:latin typeface="Avenir Next LT Pro"/>
                <a:cs typeface="Calibri Light"/>
              </a:rPr>
              <a:t>Oigo un canto de </a:t>
            </a:r>
            <a:r>
              <a:rPr lang="en-US" err="1">
                <a:latin typeface="Avenir Next LT Pro"/>
                <a:cs typeface="Calibri Light"/>
              </a:rPr>
              <a:t>avecita</a:t>
            </a:r>
            <a:r>
              <a:rPr lang="en-US">
                <a:latin typeface="Avenir Next LT Pro"/>
                <a:cs typeface="Calibri Light"/>
              </a:rPr>
              <a:t>. </a:t>
            </a:r>
          </a:p>
          <a:p>
            <a:endParaRPr lang="en-US">
              <a:latin typeface="Avenir Next LT Pro"/>
            </a:endParaRPr>
          </a:p>
          <a:p>
            <a:r>
              <a:rPr lang="en-US">
                <a:latin typeface="Avenir Next LT Pro"/>
                <a:cs typeface="Calibri Light"/>
              </a:rPr>
              <a:t>Pronto,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año</a:t>
            </a:r>
            <a:r>
              <a:rPr lang="en-US">
                <a:latin typeface="Avenir Next LT Pro"/>
                <a:cs typeface="Calibri Light"/>
              </a:rPr>
              <a:t> </a:t>
            </a:r>
            <a:r>
              <a:rPr lang="en-US" err="1">
                <a:latin typeface="Avenir Next LT Pro"/>
                <a:cs typeface="Calibri Light"/>
              </a:rPr>
              <a:t>terminará</a:t>
            </a:r>
            <a:r>
              <a:rPr lang="en-US">
                <a:latin typeface="Avenir Next LT Pro"/>
                <a:cs typeface="Calibri Light"/>
              </a:rPr>
              <a:t>, </a:t>
            </a:r>
          </a:p>
          <a:p>
            <a:r>
              <a:rPr lang="en-US">
                <a:latin typeface="Avenir Next LT Pro"/>
                <a:cs typeface="Calibri Light"/>
              </a:rPr>
              <a:t>Mi </a:t>
            </a:r>
            <a:r>
              <a:rPr lang="en-US" err="1">
                <a:latin typeface="Avenir Next LT Pro"/>
                <a:cs typeface="Calibri Light"/>
              </a:rPr>
              <a:t>último</a:t>
            </a:r>
            <a:r>
              <a:rPr lang="en-US">
                <a:latin typeface="Avenir Next LT Pro"/>
                <a:cs typeface="Calibri Light"/>
              </a:rPr>
              <a:t> </a:t>
            </a:r>
            <a:r>
              <a:rPr lang="en-US" err="1">
                <a:latin typeface="Avenir Next LT Pro"/>
                <a:cs typeface="Calibri Light"/>
              </a:rPr>
              <a:t>año</a:t>
            </a:r>
            <a:r>
              <a:rPr lang="en-US">
                <a:latin typeface="Avenir Next LT Pro"/>
                <a:cs typeface="Calibri Light"/>
              </a:rPr>
              <a:t> </a:t>
            </a:r>
            <a:r>
              <a:rPr lang="en-US" err="1">
                <a:latin typeface="Avenir Next LT Pro"/>
                <a:cs typeface="Calibri Light"/>
              </a:rPr>
              <a:t>aquí</a:t>
            </a:r>
            <a:r>
              <a:rPr lang="en-US">
                <a:latin typeface="Avenir Next LT Pro"/>
                <a:cs typeface="Calibri Light"/>
              </a:rPr>
              <a:t>. </a:t>
            </a:r>
          </a:p>
          <a:p>
            <a:r>
              <a:rPr lang="en-US">
                <a:latin typeface="Avenir Next LT Pro"/>
                <a:cs typeface="Calibri Light"/>
              </a:rPr>
              <a:t>No </a:t>
            </a:r>
            <a:r>
              <a:rPr lang="en-US" err="1">
                <a:latin typeface="Avenir Next LT Pro"/>
                <a:cs typeface="Calibri Light"/>
              </a:rPr>
              <a:t>puedo</a:t>
            </a:r>
            <a:r>
              <a:rPr lang="en-US">
                <a:latin typeface="Avenir Next LT Pro"/>
                <a:cs typeface="Calibri Light"/>
              </a:rPr>
              <a:t> </a:t>
            </a:r>
            <a:r>
              <a:rPr lang="en-US" err="1">
                <a:latin typeface="Avenir Next LT Pro"/>
                <a:cs typeface="Calibri Light"/>
              </a:rPr>
              <a:t>imaginarme</a:t>
            </a:r>
            <a:r>
              <a:rPr lang="en-US">
                <a:latin typeface="Avenir Next LT Pro"/>
                <a:cs typeface="Calibri Light"/>
              </a:rPr>
              <a:t> sin </a:t>
            </a:r>
            <a:r>
              <a:rPr lang="en-US" err="1">
                <a:latin typeface="Avenir Next LT Pro"/>
                <a:cs typeface="Calibri Light"/>
              </a:rPr>
              <a:t>este</a:t>
            </a:r>
            <a:r>
              <a:rPr lang="en-US">
                <a:latin typeface="Avenir Next LT Pro"/>
                <a:cs typeface="Calibri Light"/>
              </a:rPr>
              <a:t> </a:t>
            </a:r>
            <a:r>
              <a:rPr lang="en-US" err="1">
                <a:latin typeface="Avenir Next LT Pro"/>
                <a:cs typeface="Calibri Light"/>
              </a:rPr>
              <a:t>lugar</a:t>
            </a:r>
            <a:r>
              <a:rPr lang="en-US">
                <a:latin typeface="Avenir Next LT Pro"/>
                <a:cs typeface="Calibri Light"/>
              </a:rPr>
              <a:t>,  </a:t>
            </a:r>
          </a:p>
          <a:p>
            <a:r>
              <a:rPr lang="en-US">
                <a:latin typeface="Avenir Next LT Pro"/>
                <a:cs typeface="Calibri Light"/>
              </a:rPr>
              <a:t>Ni </a:t>
            </a:r>
            <a:r>
              <a:rPr lang="en-US" err="1">
                <a:latin typeface="Avenir Next LT Pro"/>
                <a:cs typeface="Calibri Light"/>
              </a:rPr>
              <a:t>este</a:t>
            </a:r>
            <a:r>
              <a:rPr lang="en-US">
                <a:latin typeface="Avenir Next LT Pro"/>
                <a:cs typeface="Calibri Light"/>
              </a:rPr>
              <a:t> </a:t>
            </a:r>
            <a:r>
              <a:rPr lang="en-US" err="1">
                <a:latin typeface="Avenir Next LT Pro"/>
                <a:cs typeface="Calibri Light"/>
              </a:rPr>
              <a:t>lugar</a:t>
            </a:r>
            <a:r>
              <a:rPr lang="en-US">
                <a:latin typeface="Avenir Next LT Pro"/>
                <a:cs typeface="Calibri Light"/>
              </a:rPr>
              <a:t> sin </a:t>
            </a:r>
            <a:r>
              <a:rPr lang="en-US" err="1">
                <a:latin typeface="Avenir Next LT Pro"/>
                <a:cs typeface="Calibri Light"/>
              </a:rPr>
              <a:t>mí</a:t>
            </a:r>
            <a:r>
              <a:rPr lang="en-US">
                <a:latin typeface="Avenir Next LT Pro"/>
                <a:cs typeface="Calibri Light"/>
              </a:rPr>
              <a:t>.  </a:t>
            </a:r>
          </a:p>
          <a:p>
            <a:endParaRPr lang="en-US">
              <a:latin typeface="Avenir Next LT Pro"/>
            </a:endParaRPr>
          </a:p>
          <a:p>
            <a:r>
              <a:rPr lang="en-US">
                <a:latin typeface="Avenir Next LT Pro"/>
                <a:cs typeface="Calibri Light"/>
              </a:rPr>
              <a:t>Con </a:t>
            </a:r>
            <a:r>
              <a:rPr lang="en-US" err="1">
                <a:latin typeface="Avenir Next LT Pro"/>
                <a:cs typeface="Calibri Light"/>
              </a:rPr>
              <a:t>viejos</a:t>
            </a:r>
            <a:r>
              <a:rPr lang="en-US">
                <a:latin typeface="Avenir Next LT Pro"/>
                <a:cs typeface="Calibri Light"/>
              </a:rPr>
              <a:t> y </a:t>
            </a:r>
            <a:r>
              <a:rPr lang="en-US" err="1">
                <a:latin typeface="Avenir Next LT Pro"/>
                <a:cs typeface="Calibri Light"/>
              </a:rPr>
              <a:t>nuevos</a:t>
            </a:r>
            <a:r>
              <a:rPr lang="en-US">
                <a:latin typeface="Avenir Next LT Pro"/>
                <a:cs typeface="Calibri Light"/>
              </a:rPr>
              <a:t> amigos, </a:t>
            </a:r>
          </a:p>
          <a:p>
            <a:r>
              <a:rPr lang="en-US">
                <a:latin typeface="Avenir Next LT Pro"/>
                <a:cs typeface="Calibri Light"/>
              </a:rPr>
              <a:t>He </a:t>
            </a:r>
            <a:r>
              <a:rPr lang="en-US" err="1">
                <a:latin typeface="Avenir Next LT Pro"/>
                <a:cs typeface="Calibri Light"/>
              </a:rPr>
              <a:t>aprendido</a:t>
            </a:r>
            <a:r>
              <a:rPr lang="en-US">
                <a:latin typeface="Avenir Next LT Pro"/>
                <a:cs typeface="Calibri Light"/>
              </a:rPr>
              <a:t> </a:t>
            </a:r>
            <a:r>
              <a:rPr lang="en-US" err="1">
                <a:latin typeface="Avenir Next LT Pro"/>
                <a:cs typeface="Calibri Light"/>
              </a:rPr>
              <a:t>aquí</a:t>
            </a:r>
            <a:r>
              <a:rPr lang="en-US">
                <a:latin typeface="Avenir Next LT Pro"/>
                <a:cs typeface="Calibri Light"/>
              </a:rPr>
              <a:t>, he </a:t>
            </a:r>
            <a:r>
              <a:rPr lang="en-US" err="1">
                <a:latin typeface="Avenir Next LT Pro"/>
                <a:cs typeface="Calibri Light"/>
              </a:rPr>
              <a:t>crecido</a:t>
            </a:r>
            <a:r>
              <a:rPr lang="en-US">
                <a:latin typeface="Avenir Next LT Pro"/>
                <a:cs typeface="Calibri Light"/>
              </a:rPr>
              <a:t>. </a:t>
            </a:r>
          </a:p>
          <a:p>
            <a:r>
              <a:rPr lang="en-US">
                <a:latin typeface="Avenir Next LT Pro"/>
                <a:cs typeface="Calibri Light"/>
              </a:rPr>
              <a:t>Ya no soy un </a:t>
            </a:r>
            <a:r>
              <a:rPr lang="en-US" err="1">
                <a:latin typeface="Avenir Next LT Pro"/>
                <a:cs typeface="Calibri Light"/>
              </a:rPr>
              <a:t>niño</a:t>
            </a:r>
            <a:r>
              <a:rPr lang="en-US">
                <a:latin typeface="Avenir Next LT Pro"/>
                <a:cs typeface="Calibri Light"/>
              </a:rPr>
              <a:t>, </a:t>
            </a:r>
          </a:p>
          <a:p>
            <a:r>
              <a:rPr lang="en-US">
                <a:latin typeface="Avenir Next LT Pro"/>
                <a:cs typeface="Calibri Light"/>
              </a:rPr>
              <a:t>En un </a:t>
            </a:r>
            <a:r>
              <a:rPr lang="en-US" err="1">
                <a:latin typeface="Avenir Next LT Pro"/>
                <a:cs typeface="Calibri Light"/>
              </a:rPr>
              <a:t>adulto</a:t>
            </a:r>
            <a:r>
              <a:rPr lang="en-US">
                <a:latin typeface="Avenir Next LT Pro"/>
                <a:cs typeface="Calibri Light"/>
              </a:rPr>
              <a:t> me he </a:t>
            </a:r>
            <a:r>
              <a:rPr lang="en-US" err="1">
                <a:latin typeface="Avenir Next LT Pro"/>
                <a:cs typeface="Calibri Light"/>
              </a:rPr>
              <a:t>convertido</a:t>
            </a:r>
            <a:r>
              <a:rPr lang="en-US">
                <a:latin typeface="Avenir Next LT Pro"/>
                <a:cs typeface="Calibri Light"/>
              </a:rPr>
              <a:t>. </a:t>
            </a:r>
          </a:p>
          <a:p>
            <a:endParaRPr lang="en-US">
              <a:latin typeface="Avenir Next LT Pro"/>
            </a:endParaRPr>
          </a:p>
          <a:p>
            <a:r>
              <a:rPr lang="en-US">
                <a:latin typeface="Avenir Next LT Pro"/>
                <a:cs typeface="Calibri Light"/>
              </a:rPr>
              <a:t>Una </a:t>
            </a:r>
            <a:r>
              <a:rPr lang="en-US" err="1">
                <a:latin typeface="Avenir Next LT Pro"/>
                <a:cs typeface="Calibri Light"/>
              </a:rPr>
              <a:t>puerta</a:t>
            </a:r>
            <a:r>
              <a:rPr lang="en-US">
                <a:latin typeface="Avenir Next LT Pro"/>
                <a:cs typeface="Calibri Light"/>
              </a:rPr>
              <a:t> se </a:t>
            </a:r>
            <a:r>
              <a:rPr lang="en-US" err="1">
                <a:latin typeface="Avenir Next LT Pro"/>
                <a:cs typeface="Calibri Light"/>
              </a:rPr>
              <a:t>está</a:t>
            </a:r>
            <a:r>
              <a:rPr lang="en-US">
                <a:latin typeface="Avenir Next LT Pro"/>
                <a:cs typeface="Calibri Light"/>
              </a:rPr>
              <a:t> </a:t>
            </a:r>
            <a:r>
              <a:rPr lang="en-US" err="1">
                <a:latin typeface="Avenir Next LT Pro"/>
                <a:cs typeface="Calibri Light"/>
              </a:rPr>
              <a:t>cerrando</a:t>
            </a:r>
            <a:r>
              <a:rPr lang="en-US">
                <a:latin typeface="Avenir Next LT Pro"/>
                <a:cs typeface="Calibri Light"/>
              </a:rPr>
              <a:t>,  </a:t>
            </a:r>
          </a:p>
          <a:p>
            <a:r>
              <a:rPr lang="en-US">
                <a:latin typeface="Avenir Next LT Pro"/>
                <a:cs typeface="Calibri Light"/>
              </a:rPr>
              <a:t>Pero ¡no </a:t>
            </a:r>
            <a:r>
              <a:rPr lang="en-US" err="1">
                <a:latin typeface="Avenir Next LT Pro"/>
                <a:cs typeface="Calibri Light"/>
              </a:rPr>
              <a:t>tengas</a:t>
            </a:r>
            <a:r>
              <a:rPr lang="en-US">
                <a:latin typeface="Avenir Next LT Pro"/>
                <a:cs typeface="Calibri Light"/>
              </a:rPr>
              <a:t> </a:t>
            </a:r>
            <a:r>
              <a:rPr lang="en-US" err="1">
                <a:latin typeface="Avenir Next LT Pro"/>
                <a:cs typeface="Calibri Light"/>
              </a:rPr>
              <a:t>miedo</a:t>
            </a:r>
            <a:r>
              <a:rPr lang="en-US">
                <a:latin typeface="Avenir Next LT Pro"/>
                <a:cs typeface="Calibri Light"/>
              </a:rPr>
              <a:t>! </a:t>
            </a:r>
          </a:p>
          <a:p>
            <a:r>
              <a:rPr lang="en-US" err="1">
                <a:latin typeface="Avenir Next LT Pro"/>
                <a:cs typeface="Calibri Light"/>
              </a:rPr>
              <a:t>Otra</a:t>
            </a:r>
            <a:r>
              <a:rPr lang="en-US">
                <a:latin typeface="Avenir Next LT Pro"/>
                <a:cs typeface="Calibri Light"/>
              </a:rPr>
              <a:t> se </a:t>
            </a:r>
            <a:r>
              <a:rPr lang="en-US" err="1">
                <a:latin typeface="Avenir Next LT Pro"/>
                <a:cs typeface="Calibri Light"/>
              </a:rPr>
              <a:t>abre</a:t>
            </a:r>
            <a:r>
              <a:rPr lang="en-US">
                <a:latin typeface="Avenir Next LT Pro"/>
                <a:cs typeface="Calibri Light"/>
              </a:rPr>
              <a:t>, y a </a:t>
            </a:r>
            <a:r>
              <a:rPr lang="en-US" err="1">
                <a:latin typeface="Avenir Next LT Pro"/>
                <a:cs typeface="Calibri Light"/>
              </a:rPr>
              <a:t>través</a:t>
            </a:r>
            <a:r>
              <a:rPr lang="en-US">
                <a:latin typeface="Avenir Next LT Pro"/>
                <a:cs typeface="Calibri Light"/>
              </a:rPr>
              <a:t>, </a:t>
            </a:r>
          </a:p>
          <a:p>
            <a:r>
              <a:rPr lang="en-US">
                <a:latin typeface="Avenir Next LT Pro"/>
                <a:cs typeface="Calibri Light"/>
              </a:rPr>
              <a:t>Ya </a:t>
            </a:r>
            <a:r>
              <a:rPr lang="en-US" err="1">
                <a:latin typeface="Avenir Next LT Pro"/>
                <a:cs typeface="Calibri Light"/>
              </a:rPr>
              <a:t>puedo</a:t>
            </a:r>
            <a:r>
              <a:rPr lang="en-US">
                <a:latin typeface="Avenir Next LT Pro"/>
                <a:cs typeface="Calibri Light"/>
              </a:rPr>
              <a:t> </a:t>
            </a:r>
            <a:r>
              <a:rPr lang="en-US" err="1">
                <a:latin typeface="Avenir Next LT Pro"/>
                <a:cs typeface="Calibri Light"/>
              </a:rPr>
              <a:t>ver</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cielo</a:t>
            </a:r>
            <a:r>
              <a:rPr lang="en-US">
                <a:latin typeface="Avenir Next LT Pro"/>
                <a:cs typeface="Calibri Light"/>
              </a:rPr>
              <a:t>. </a:t>
            </a:r>
          </a:p>
          <a:p>
            <a:endParaRPr lang="en-US">
              <a:latin typeface="Avenir Next LT Pro"/>
            </a:endParaRPr>
          </a:p>
          <a:p>
            <a:r>
              <a:rPr lang="en-US">
                <a:latin typeface="Avenir Next LT Pro"/>
                <a:cs typeface="Calibri Light"/>
              </a:rPr>
              <a:t>El </a:t>
            </a:r>
            <a:r>
              <a:rPr lang="en-US" err="1">
                <a:latin typeface="Avenir Next LT Pro"/>
                <a:cs typeface="Calibri Light"/>
              </a:rPr>
              <a:t>cielo</a:t>
            </a:r>
            <a:r>
              <a:rPr lang="en-US">
                <a:latin typeface="Avenir Next LT Pro"/>
                <a:cs typeface="Calibri Light"/>
              </a:rPr>
              <a:t> es </a:t>
            </a:r>
            <a:r>
              <a:rPr lang="en-US" err="1">
                <a:latin typeface="Avenir Next LT Pro"/>
                <a:cs typeface="Calibri Light"/>
              </a:rPr>
              <a:t>más</a:t>
            </a:r>
            <a:r>
              <a:rPr lang="en-US">
                <a:latin typeface="Avenir Next LT Pro"/>
                <a:cs typeface="Calibri Light"/>
              </a:rPr>
              <a:t> </a:t>
            </a:r>
            <a:r>
              <a:rPr lang="en-US" err="1">
                <a:latin typeface="Avenir Next LT Pro"/>
                <a:cs typeface="Calibri Light"/>
              </a:rPr>
              <a:t>grande</a:t>
            </a:r>
            <a:r>
              <a:rPr lang="en-US">
                <a:latin typeface="Avenir Next LT Pro"/>
                <a:cs typeface="Calibri Light"/>
              </a:rPr>
              <a:t> </a:t>
            </a:r>
          </a:p>
          <a:p>
            <a:r>
              <a:rPr lang="en-US">
                <a:latin typeface="Avenir Next LT Pro"/>
                <a:cs typeface="Calibri Light"/>
              </a:rPr>
              <a:t>Que la </a:t>
            </a:r>
            <a:r>
              <a:rPr lang="en-US" err="1">
                <a:latin typeface="Avenir Next LT Pro"/>
                <a:cs typeface="Calibri Light"/>
              </a:rPr>
              <a:t>vida</a:t>
            </a:r>
            <a:r>
              <a:rPr lang="en-US">
                <a:latin typeface="Avenir Next LT Pro"/>
                <a:cs typeface="Calibri Light"/>
              </a:rPr>
              <a:t> hasta la </a:t>
            </a:r>
            <a:r>
              <a:rPr lang="en-US" err="1">
                <a:latin typeface="Avenir Next LT Pro"/>
                <a:cs typeface="Calibri Light"/>
              </a:rPr>
              <a:t>fecha</a:t>
            </a:r>
            <a:r>
              <a:rPr lang="en-US">
                <a:latin typeface="Avenir Next LT Pro"/>
                <a:cs typeface="Calibri Light"/>
              </a:rPr>
              <a:t>; </a:t>
            </a:r>
          </a:p>
          <a:p>
            <a:r>
              <a:rPr lang="en-US" err="1">
                <a:latin typeface="Avenir Next LT Pro"/>
                <a:cs typeface="Calibri Light"/>
              </a:rPr>
              <a:t>Yo</a:t>
            </a:r>
            <a:r>
              <a:rPr lang="en-US">
                <a:latin typeface="Avenir Next LT Pro"/>
                <a:cs typeface="Calibri Light"/>
              </a:rPr>
              <a:t> </a:t>
            </a:r>
            <a:r>
              <a:rPr lang="en-US" err="1">
                <a:latin typeface="Avenir Next LT Pro"/>
                <a:cs typeface="Calibri Light"/>
              </a:rPr>
              <a:t>podría</a:t>
            </a:r>
            <a:r>
              <a:rPr lang="en-US">
                <a:latin typeface="Avenir Next LT Pro"/>
                <a:cs typeface="Calibri Light"/>
              </a:rPr>
              <a:t> ser </a:t>
            </a:r>
            <a:r>
              <a:rPr lang="en-US" err="1">
                <a:latin typeface="Avenir Next LT Pro"/>
                <a:cs typeface="Calibri Light"/>
              </a:rPr>
              <a:t>aún</a:t>
            </a:r>
            <a:r>
              <a:rPr lang="en-US">
                <a:latin typeface="Avenir Next LT Pro"/>
                <a:cs typeface="Calibri Light"/>
              </a:rPr>
              <a:t> </a:t>
            </a:r>
            <a:r>
              <a:rPr lang="en-US" err="1">
                <a:latin typeface="Avenir Next LT Pro"/>
                <a:cs typeface="Calibri Light"/>
              </a:rPr>
              <a:t>mejor</a:t>
            </a:r>
            <a:r>
              <a:rPr lang="en-US">
                <a:latin typeface="Avenir Next LT Pro"/>
                <a:cs typeface="Calibri Light"/>
              </a:rPr>
              <a:t> </a:t>
            </a:r>
          </a:p>
          <a:p>
            <a:r>
              <a:rPr lang="en-US">
                <a:latin typeface="Avenir Next LT Pro"/>
                <a:cs typeface="Calibri Light"/>
              </a:rPr>
              <a:t>De lo que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mundo</a:t>
            </a:r>
            <a:r>
              <a:rPr lang="en-US">
                <a:latin typeface="Avenir Next LT Pro"/>
                <a:cs typeface="Calibri Light"/>
              </a:rPr>
              <a:t> </a:t>
            </a:r>
            <a:r>
              <a:rPr lang="en-US" err="1">
                <a:latin typeface="Avenir Next LT Pro"/>
                <a:cs typeface="Calibri Light"/>
              </a:rPr>
              <a:t>sospecha</a:t>
            </a:r>
            <a:r>
              <a:rPr lang="en-US">
                <a:latin typeface="Avenir Next LT Pro"/>
                <a:cs typeface="Calibri Light"/>
              </a:rPr>
              <a:t>.  </a:t>
            </a:r>
          </a:p>
          <a:p>
            <a:endParaRPr lang="en-US">
              <a:latin typeface="Avenir Next LT Pro"/>
            </a:endParaRPr>
          </a:p>
          <a:p>
            <a:r>
              <a:rPr lang="en-US">
                <a:latin typeface="Avenir Next LT Pro"/>
                <a:cs typeface="Calibri Light"/>
              </a:rPr>
              <a:t>Luego </a:t>
            </a:r>
            <a:r>
              <a:rPr lang="en-US" err="1">
                <a:latin typeface="Avenir Next LT Pro"/>
                <a:cs typeface="Calibri Light"/>
              </a:rPr>
              <a:t>debo</a:t>
            </a:r>
            <a:r>
              <a:rPr lang="en-US">
                <a:latin typeface="Avenir Next LT Pro"/>
                <a:cs typeface="Calibri Light"/>
              </a:rPr>
              <a:t> volar, </a:t>
            </a:r>
            <a:r>
              <a:rPr lang="en-US" err="1">
                <a:latin typeface="Avenir Next LT Pro"/>
                <a:cs typeface="Calibri Light"/>
              </a:rPr>
              <a:t>pero</a:t>
            </a:r>
            <a:r>
              <a:rPr lang="en-US">
                <a:latin typeface="Avenir Next LT Pro"/>
                <a:cs typeface="Calibri Light"/>
              </a:rPr>
              <a:t> </a:t>
            </a:r>
            <a:r>
              <a:rPr lang="en-US" err="1">
                <a:latin typeface="Avenir Next LT Pro"/>
                <a:cs typeface="Calibri Light"/>
              </a:rPr>
              <a:t>volveré</a:t>
            </a:r>
            <a:r>
              <a:rPr lang="en-US">
                <a:latin typeface="Avenir Next LT Pro"/>
                <a:cs typeface="Calibri Light"/>
              </a:rPr>
              <a:t> </a:t>
            </a:r>
          </a:p>
          <a:p>
            <a:r>
              <a:rPr lang="en-US">
                <a:latin typeface="Avenir Next LT Pro"/>
                <a:cs typeface="Calibri Light"/>
              </a:rPr>
              <a:t>Antes de que </a:t>
            </a:r>
            <a:r>
              <a:rPr lang="en-US" err="1">
                <a:latin typeface="Avenir Next LT Pro"/>
                <a:cs typeface="Calibri Light"/>
              </a:rPr>
              <a:t>te</a:t>
            </a:r>
            <a:r>
              <a:rPr lang="en-US">
                <a:latin typeface="Avenir Next LT Pro"/>
                <a:cs typeface="Calibri Light"/>
              </a:rPr>
              <a:t> des </a:t>
            </a:r>
            <a:r>
              <a:rPr lang="en-US" err="1">
                <a:latin typeface="Avenir Next LT Pro"/>
                <a:cs typeface="Calibri Light"/>
              </a:rPr>
              <a:t>cuenta</a:t>
            </a:r>
            <a:r>
              <a:rPr lang="en-US">
                <a:latin typeface="Avenir Next LT Pro"/>
                <a:cs typeface="Calibri Light"/>
              </a:rPr>
              <a:t>. </a:t>
            </a:r>
          </a:p>
          <a:p>
            <a:r>
              <a:rPr lang="en-US" err="1">
                <a:latin typeface="Avenir Next LT Pro"/>
                <a:cs typeface="Calibri Light"/>
              </a:rPr>
              <a:t>Quizás</a:t>
            </a:r>
            <a:r>
              <a:rPr lang="en-US">
                <a:latin typeface="Avenir Next LT Pro"/>
                <a:cs typeface="Calibri Light"/>
              </a:rPr>
              <a:t> </a:t>
            </a:r>
            <a:r>
              <a:rPr lang="en-US" err="1">
                <a:latin typeface="Avenir Next LT Pro"/>
                <a:cs typeface="Calibri Light"/>
              </a:rPr>
              <a:t>podrías</a:t>
            </a:r>
            <a:r>
              <a:rPr lang="en-US">
                <a:latin typeface="Avenir Next LT Pro"/>
                <a:cs typeface="Calibri Light"/>
              </a:rPr>
              <a:t> </a:t>
            </a:r>
            <a:r>
              <a:rPr lang="en-US" err="1">
                <a:latin typeface="Avenir Next LT Pro"/>
                <a:cs typeface="Calibri Light"/>
              </a:rPr>
              <a:t>unirte</a:t>
            </a:r>
            <a:r>
              <a:rPr lang="en-US">
                <a:latin typeface="Avenir Next LT Pro"/>
                <a:cs typeface="Calibri Light"/>
              </a:rPr>
              <a:t> a </a:t>
            </a:r>
            <a:r>
              <a:rPr lang="en-US" err="1">
                <a:latin typeface="Avenir Next LT Pro"/>
                <a:cs typeface="Calibri Light"/>
              </a:rPr>
              <a:t>mí</a:t>
            </a:r>
            <a:r>
              <a:rPr lang="en-US">
                <a:latin typeface="Avenir Next LT Pro"/>
                <a:cs typeface="Calibri Light"/>
              </a:rPr>
              <a:t>, </a:t>
            </a:r>
          </a:p>
          <a:p>
            <a:r>
              <a:rPr lang="en-US">
                <a:latin typeface="Avenir Next LT Pro"/>
                <a:cs typeface="Calibri Light"/>
              </a:rPr>
              <a:t>De </a:t>
            </a:r>
            <a:r>
              <a:rPr lang="en-US" err="1">
                <a:latin typeface="Avenir Next LT Pro"/>
                <a:cs typeface="Calibri Light"/>
              </a:rPr>
              <a:t>viajar</a:t>
            </a:r>
            <a:r>
              <a:rPr lang="en-US">
                <a:latin typeface="Avenir Next LT Pro"/>
                <a:cs typeface="Calibri Light"/>
              </a:rPr>
              <a:t> no </a:t>
            </a:r>
            <a:r>
              <a:rPr lang="en-US" err="1">
                <a:latin typeface="Avenir Next LT Pro"/>
                <a:cs typeface="Calibri Light"/>
              </a:rPr>
              <a:t>estás</a:t>
            </a:r>
            <a:r>
              <a:rPr lang="en-US">
                <a:latin typeface="Avenir Next LT Pro"/>
                <a:cs typeface="Calibri Light"/>
              </a:rPr>
              <a:t> </a:t>
            </a:r>
            <a:r>
              <a:rPr lang="en-US" err="1">
                <a:latin typeface="Avenir Next LT Pro"/>
                <a:cs typeface="Calibri Light"/>
              </a:rPr>
              <a:t>exenta</a:t>
            </a:r>
            <a:r>
              <a:rPr lang="en-US">
                <a:latin typeface="Avenir Next LT Pro"/>
                <a:cs typeface="Calibri Light"/>
              </a:rPr>
              <a:t>. </a:t>
            </a:r>
          </a:p>
          <a:p>
            <a:endParaRPr lang="en-US">
              <a:latin typeface="Avenir Next LT Pro"/>
            </a:endParaRPr>
          </a:p>
          <a:p>
            <a:r>
              <a:rPr lang="en-US">
                <a:latin typeface="Avenir Next LT Pro"/>
                <a:cs typeface="Calibri Light"/>
              </a:rPr>
              <a:t>Por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momento</a:t>
            </a:r>
            <a:r>
              <a:rPr lang="en-US">
                <a:latin typeface="Avenir Next LT Pro"/>
                <a:cs typeface="Calibri Light"/>
              </a:rPr>
              <a:t>, me </a:t>
            </a:r>
            <a:r>
              <a:rPr lang="en-US" err="1">
                <a:latin typeface="Avenir Next LT Pro"/>
                <a:cs typeface="Calibri Light"/>
              </a:rPr>
              <a:t>siento</a:t>
            </a:r>
            <a:r>
              <a:rPr lang="en-US">
                <a:latin typeface="Avenir Next LT Pro"/>
                <a:cs typeface="Calibri Light"/>
              </a:rPr>
              <a:t> </a:t>
            </a:r>
            <a:r>
              <a:rPr lang="en-US" err="1">
                <a:latin typeface="Avenir Next LT Pro"/>
                <a:cs typeface="Calibri Light"/>
              </a:rPr>
              <a:t>aquí</a:t>
            </a:r>
            <a:r>
              <a:rPr lang="en-US">
                <a:latin typeface="Avenir Next LT Pro"/>
                <a:cs typeface="Calibri Light"/>
              </a:rPr>
              <a:t>, </a:t>
            </a:r>
          </a:p>
          <a:p>
            <a:r>
              <a:rPr lang="en-US">
                <a:latin typeface="Avenir Next LT Pro"/>
                <a:cs typeface="Calibri Light"/>
              </a:rPr>
              <a:t>Huelo la </a:t>
            </a:r>
            <a:r>
              <a:rPr lang="en-US" err="1">
                <a:latin typeface="Avenir Next LT Pro"/>
                <a:cs typeface="Calibri Light"/>
              </a:rPr>
              <a:t>brisa</a:t>
            </a:r>
            <a:r>
              <a:rPr lang="en-US">
                <a:latin typeface="Avenir Next LT Pro"/>
                <a:cs typeface="Calibri Light"/>
              </a:rPr>
              <a:t> de primavera. </a:t>
            </a:r>
          </a:p>
          <a:p>
            <a:r>
              <a:rPr lang="en-US" err="1">
                <a:latin typeface="Avenir Next LT Pro"/>
                <a:cs typeface="Calibri Light"/>
              </a:rPr>
              <a:t>Disfruto</a:t>
            </a:r>
            <a:r>
              <a:rPr lang="en-US">
                <a:latin typeface="Avenir Next LT Pro"/>
                <a:cs typeface="Calibri Light"/>
              </a:rPr>
              <a:t> </a:t>
            </a:r>
            <a:r>
              <a:rPr lang="en-US" err="1">
                <a:latin typeface="Avenir Next LT Pro"/>
                <a:cs typeface="Calibri Light"/>
              </a:rPr>
              <a:t>el</a:t>
            </a:r>
            <a:r>
              <a:rPr lang="en-US">
                <a:latin typeface="Avenir Next LT Pro"/>
                <a:cs typeface="Calibri Light"/>
              </a:rPr>
              <a:t> final de </a:t>
            </a:r>
            <a:r>
              <a:rPr lang="en-US" err="1">
                <a:latin typeface="Avenir Next LT Pro"/>
                <a:cs typeface="Calibri Light"/>
              </a:rPr>
              <a:t>esta</a:t>
            </a:r>
            <a:r>
              <a:rPr lang="en-US">
                <a:latin typeface="Avenir Next LT Pro"/>
                <a:cs typeface="Calibri Light"/>
              </a:rPr>
              <a:t> </a:t>
            </a:r>
            <a:r>
              <a:rPr lang="en-US" err="1">
                <a:latin typeface="Avenir Next LT Pro"/>
                <a:cs typeface="Calibri Light"/>
              </a:rPr>
              <a:t>época</a:t>
            </a:r>
            <a:r>
              <a:rPr lang="en-US">
                <a:latin typeface="Avenir Next LT Pro"/>
                <a:cs typeface="Calibri Light"/>
              </a:rPr>
              <a:t>, </a:t>
            </a:r>
          </a:p>
          <a:p>
            <a:r>
              <a:rPr lang="en-US">
                <a:latin typeface="Avenir Next LT Pro"/>
                <a:cs typeface="Calibri Light"/>
              </a:rPr>
              <a:t>No </a:t>
            </a:r>
            <a:r>
              <a:rPr lang="en-US" err="1">
                <a:latin typeface="Avenir Next LT Pro"/>
                <a:cs typeface="Calibri Light"/>
              </a:rPr>
              <a:t>olvidaré</a:t>
            </a:r>
            <a:r>
              <a:rPr lang="en-US">
                <a:latin typeface="Avenir Next LT Pro"/>
                <a:cs typeface="Calibri Light"/>
              </a:rPr>
              <a:t> </a:t>
            </a:r>
            <a:r>
              <a:rPr lang="en-US" err="1">
                <a:latin typeface="Avenir Next LT Pro"/>
                <a:cs typeface="Calibri Light"/>
              </a:rPr>
              <a:t>cómo</a:t>
            </a:r>
            <a:r>
              <a:rPr lang="en-US">
                <a:latin typeface="Avenir Next LT Pro"/>
                <a:cs typeface="Calibri Light"/>
              </a:rPr>
              <a:t> era.  </a:t>
            </a:r>
          </a:p>
          <a:p>
            <a:endParaRPr lang="en-US"/>
          </a:p>
          <a:p>
            <a:r>
              <a:rPr lang="en-US">
                <a:latin typeface="Calibri Light"/>
                <a:ea typeface="Calibri Light"/>
                <a:cs typeface="Calibri Light"/>
              </a:rPr>
              <a:t> </a:t>
            </a:r>
          </a:p>
        </p:txBody>
      </p:sp>
      <p:sp>
        <p:nvSpPr>
          <p:cNvPr id="9" name="Text Placeholder 10">
            <a:extLst>
              <a:ext uri="{FF2B5EF4-FFF2-40B4-BE49-F238E27FC236}">
                <a16:creationId xmlns:a16="http://schemas.microsoft.com/office/drawing/2014/main" id="{519FAA2A-0140-FAF5-591D-25C60022DBA2}"/>
              </a:ext>
            </a:extLst>
          </p:cNvPr>
          <p:cNvSpPr txBox="1">
            <a:spLocks/>
          </p:cNvSpPr>
          <p:nvPr/>
        </p:nvSpPr>
        <p:spPr>
          <a:xfrm>
            <a:off x="6227823" y="4530339"/>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407600371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25580A-DF1E-F598-3A7B-348543400154}"/>
              </a:ext>
            </a:extLst>
          </p:cNvPr>
          <p:cNvSpPr>
            <a:spLocks noGrp="1"/>
          </p:cNvSpPr>
          <p:nvPr>
            <p:ph type="body" sz="quarter" idx="10"/>
          </p:nvPr>
        </p:nvSpPr>
        <p:spPr>
          <a:xfrm>
            <a:off x="1283014" y="1553492"/>
            <a:ext cx="4020266" cy="325103"/>
          </a:xfrm>
        </p:spPr>
        <p:txBody>
          <a:bodyPr vert="horz" lIns="91440" tIns="45720" rIns="91440" bIns="45720" rtlCol="0" anchor="t">
            <a:normAutofit fontScale="85000" lnSpcReduction="20000"/>
          </a:bodyPr>
          <a:lstStyle/>
          <a:p>
            <a:r>
              <a:rPr lang="en-US">
                <a:latin typeface="Avenir Next LT Pro"/>
                <a:cs typeface="Calibri"/>
              </a:rPr>
              <a:t>A Veces no se Como </a:t>
            </a:r>
            <a:r>
              <a:rPr lang="en-US" err="1">
                <a:latin typeface="Avenir Next LT Pro"/>
                <a:cs typeface="Calibri"/>
              </a:rPr>
              <a:t>Explicarlo</a:t>
            </a:r>
            <a:r>
              <a:rPr lang="en-US">
                <a:latin typeface="Avenir Next LT Pro"/>
                <a:cs typeface="Calibri"/>
              </a:rPr>
              <a:t> </a:t>
            </a:r>
          </a:p>
        </p:txBody>
      </p:sp>
      <p:sp>
        <p:nvSpPr>
          <p:cNvPr id="3" name="Text Placeholder 2">
            <a:extLst>
              <a:ext uri="{FF2B5EF4-FFF2-40B4-BE49-F238E27FC236}">
                <a16:creationId xmlns:a16="http://schemas.microsoft.com/office/drawing/2014/main" id="{98663FCC-914A-7572-77F0-3C406E866E51}"/>
              </a:ext>
            </a:extLst>
          </p:cNvPr>
          <p:cNvSpPr>
            <a:spLocks noGrp="1"/>
          </p:cNvSpPr>
          <p:nvPr>
            <p:ph type="body" sz="quarter" idx="11"/>
          </p:nvPr>
        </p:nvSpPr>
        <p:spPr>
          <a:xfrm>
            <a:off x="1283016" y="5526610"/>
            <a:ext cx="3098747" cy="260433"/>
          </a:xfrm>
        </p:spPr>
        <p:txBody>
          <a:bodyPr vert="horz" lIns="91440" tIns="45720" rIns="91440" bIns="45720" rtlCol="0" anchor="t">
            <a:normAutofit fontScale="85000" lnSpcReduction="20000"/>
          </a:bodyPr>
          <a:lstStyle/>
          <a:p>
            <a:r>
              <a:rPr lang="en-US" b="1">
                <a:latin typeface="Avenir Next LT Pro"/>
                <a:cs typeface="Calibri Light"/>
              </a:rPr>
              <a:t>By Theo Thompson (Year 6)</a:t>
            </a:r>
          </a:p>
        </p:txBody>
      </p:sp>
      <p:sp>
        <p:nvSpPr>
          <p:cNvPr id="4" name="Text Placeholder 3">
            <a:extLst>
              <a:ext uri="{FF2B5EF4-FFF2-40B4-BE49-F238E27FC236}">
                <a16:creationId xmlns:a16="http://schemas.microsoft.com/office/drawing/2014/main" id="{6DB17E45-3C36-45BB-CE3D-BD5154324DE8}"/>
              </a:ext>
            </a:extLst>
          </p:cNvPr>
          <p:cNvSpPr>
            <a:spLocks noGrp="1"/>
          </p:cNvSpPr>
          <p:nvPr>
            <p:ph type="body" sz="quarter" idx="12"/>
          </p:nvPr>
        </p:nvSpPr>
        <p:spPr>
          <a:xfrm>
            <a:off x="1283014" y="2428636"/>
            <a:ext cx="5466129" cy="2308324"/>
          </a:xfrm>
        </p:spPr>
        <p:txBody>
          <a:bodyPr vert="horz" lIns="91440" tIns="45720" rIns="91440" bIns="45720" rtlCol="0" anchor="t">
            <a:spAutoFit/>
          </a:bodyPr>
          <a:lstStyle/>
          <a:p>
            <a:r>
              <a:rPr lang="en-US" sz="1600">
                <a:latin typeface="Avenir Next LT Pro"/>
                <a:cs typeface="Calibri Light"/>
              </a:rPr>
              <a:t>A </a:t>
            </a:r>
            <a:r>
              <a:rPr lang="en-US" sz="1600" err="1">
                <a:latin typeface="Avenir Next LT Pro"/>
                <a:cs typeface="Calibri Light"/>
              </a:rPr>
              <a:t>veces</a:t>
            </a:r>
            <a:r>
              <a:rPr lang="en-US" sz="1600">
                <a:latin typeface="Avenir Next LT Pro"/>
                <a:cs typeface="Calibri Light"/>
              </a:rPr>
              <a:t> no </a:t>
            </a:r>
            <a:r>
              <a:rPr lang="en-US" sz="1600" err="1">
                <a:latin typeface="Avenir Next LT Pro"/>
                <a:cs typeface="Calibri Light"/>
              </a:rPr>
              <a:t>sé</a:t>
            </a:r>
            <a:r>
              <a:rPr lang="en-US" sz="1600">
                <a:latin typeface="Avenir Next LT Pro"/>
                <a:cs typeface="Calibri Light"/>
              </a:rPr>
              <a:t> </a:t>
            </a:r>
            <a:r>
              <a:rPr lang="en-US" sz="1600" err="1">
                <a:latin typeface="Avenir Next LT Pro"/>
                <a:cs typeface="Calibri Light"/>
              </a:rPr>
              <a:t>cómo</a:t>
            </a:r>
            <a:r>
              <a:rPr lang="en-US" sz="1600">
                <a:latin typeface="Avenir Next LT Pro"/>
                <a:cs typeface="Calibri Light"/>
              </a:rPr>
              <a:t> </a:t>
            </a:r>
            <a:r>
              <a:rPr lang="en-US" sz="1600" err="1">
                <a:latin typeface="Avenir Next LT Pro"/>
                <a:cs typeface="Calibri Light"/>
              </a:rPr>
              <a:t>explicarlo</a:t>
            </a:r>
            <a:r>
              <a:rPr lang="en-US" sz="1600">
                <a:latin typeface="Avenir Next LT Pro"/>
                <a:cs typeface="Calibri Light"/>
              </a:rPr>
              <a:t>, </a:t>
            </a:r>
          </a:p>
          <a:p>
            <a:r>
              <a:rPr lang="en-US" sz="1600">
                <a:latin typeface="Avenir Next LT Pro"/>
                <a:cs typeface="Calibri Light"/>
              </a:rPr>
              <a:t>a </a:t>
            </a:r>
            <a:r>
              <a:rPr lang="en-US" sz="1600" err="1">
                <a:latin typeface="Avenir Next LT Pro"/>
                <a:cs typeface="Calibri Light"/>
              </a:rPr>
              <a:t>veces</a:t>
            </a:r>
            <a:r>
              <a:rPr lang="en-US" sz="1600">
                <a:latin typeface="Avenir Next LT Pro"/>
                <a:cs typeface="Calibri Light"/>
              </a:rPr>
              <a:t> </a:t>
            </a:r>
            <a:r>
              <a:rPr lang="en-US" sz="1600" err="1">
                <a:latin typeface="Avenir Next LT Pro"/>
                <a:cs typeface="Calibri Light"/>
              </a:rPr>
              <a:t>siento</a:t>
            </a:r>
            <a:r>
              <a:rPr lang="en-US" sz="1600">
                <a:latin typeface="Avenir Next LT Pro"/>
                <a:cs typeface="Calibri Light"/>
              </a:rPr>
              <a:t> </a:t>
            </a:r>
            <a:r>
              <a:rPr lang="en-US" sz="1600" err="1">
                <a:latin typeface="Avenir Next LT Pro"/>
                <a:cs typeface="Calibri Light"/>
              </a:rPr>
              <a:t>como</a:t>
            </a:r>
            <a:r>
              <a:rPr lang="en-US" sz="1600">
                <a:latin typeface="Avenir Next LT Pro"/>
                <a:cs typeface="Calibri Light"/>
              </a:rPr>
              <a:t> </a:t>
            </a:r>
            <a:r>
              <a:rPr lang="en-US" sz="1600" err="1">
                <a:latin typeface="Avenir Next LT Pro"/>
                <a:cs typeface="Calibri Light"/>
              </a:rPr>
              <a:t>el</a:t>
            </a:r>
            <a:r>
              <a:rPr lang="en-US" sz="1600">
                <a:latin typeface="Avenir Next LT Pro"/>
                <a:cs typeface="Calibri Light"/>
              </a:rPr>
              <a:t> diablo, </a:t>
            </a:r>
          </a:p>
          <a:p>
            <a:r>
              <a:rPr lang="en-US" sz="1600" err="1">
                <a:latin typeface="Avenir Next LT Pro"/>
                <a:cs typeface="Calibri Light"/>
              </a:rPr>
              <a:t>pero</a:t>
            </a:r>
            <a:r>
              <a:rPr lang="en-US" sz="1600">
                <a:latin typeface="Avenir Next LT Pro"/>
                <a:cs typeface="Calibri Light"/>
              </a:rPr>
              <a:t>, a </a:t>
            </a:r>
            <a:r>
              <a:rPr lang="en-US" sz="1600" err="1">
                <a:latin typeface="Avenir Next LT Pro"/>
                <a:cs typeface="Calibri Light"/>
              </a:rPr>
              <a:t>veces</a:t>
            </a:r>
            <a:r>
              <a:rPr lang="en-US" sz="1600">
                <a:latin typeface="Avenir Next LT Pro"/>
                <a:cs typeface="Calibri Light"/>
              </a:rPr>
              <a:t> </a:t>
            </a:r>
            <a:r>
              <a:rPr lang="en-US" sz="1600" err="1">
                <a:latin typeface="Avenir Next LT Pro"/>
                <a:cs typeface="Calibri Light"/>
              </a:rPr>
              <a:t>eso</a:t>
            </a:r>
            <a:r>
              <a:rPr lang="en-US" sz="1600">
                <a:latin typeface="Avenir Next LT Pro"/>
                <a:cs typeface="Calibri Light"/>
              </a:rPr>
              <a:t> no es </a:t>
            </a:r>
            <a:r>
              <a:rPr lang="en-US" sz="1600" err="1">
                <a:latin typeface="Avenir Next LT Pro"/>
                <a:cs typeface="Calibri Light"/>
              </a:rPr>
              <a:t>el</a:t>
            </a:r>
            <a:r>
              <a:rPr lang="en-US" sz="1600">
                <a:latin typeface="Avenir Next LT Pro"/>
                <a:cs typeface="Calibri Light"/>
              </a:rPr>
              <a:t> </a:t>
            </a:r>
            <a:r>
              <a:rPr lang="en-US" sz="1600" err="1">
                <a:latin typeface="Avenir Next LT Pro"/>
                <a:cs typeface="Calibri Light"/>
              </a:rPr>
              <a:t>caso</a:t>
            </a:r>
            <a:r>
              <a:rPr lang="en-US" sz="1600">
                <a:latin typeface="Avenir Next LT Pro"/>
                <a:cs typeface="Calibri Light"/>
              </a:rPr>
              <a:t>, a </a:t>
            </a:r>
            <a:r>
              <a:rPr lang="en-US" sz="1600" err="1">
                <a:latin typeface="Avenir Next LT Pro"/>
                <a:cs typeface="Calibri Light"/>
              </a:rPr>
              <a:t>veces</a:t>
            </a:r>
            <a:r>
              <a:rPr lang="en-US" sz="1600">
                <a:latin typeface="Avenir Next LT Pro"/>
                <a:cs typeface="Calibri Light"/>
              </a:rPr>
              <a:t> </a:t>
            </a:r>
            <a:r>
              <a:rPr lang="en-US" sz="1600" err="1">
                <a:latin typeface="Avenir Next LT Pro"/>
                <a:cs typeface="Calibri Light"/>
              </a:rPr>
              <a:t>pienso</a:t>
            </a:r>
            <a:r>
              <a:rPr lang="en-US" sz="1600">
                <a:latin typeface="Avenir Next LT Pro"/>
                <a:cs typeface="Calibri Light"/>
              </a:rPr>
              <a:t> que soy un </a:t>
            </a:r>
            <a:r>
              <a:rPr lang="en-US" sz="1600" err="1">
                <a:latin typeface="Avenir Next LT Pro"/>
                <a:cs typeface="Calibri Light"/>
              </a:rPr>
              <a:t>mago</a:t>
            </a:r>
            <a:r>
              <a:rPr lang="en-US" sz="1600">
                <a:latin typeface="Avenir Next LT Pro"/>
                <a:cs typeface="Calibri Light"/>
              </a:rPr>
              <a:t>, </a:t>
            </a:r>
          </a:p>
          <a:p>
            <a:r>
              <a:rPr lang="en-US" sz="1600">
                <a:latin typeface="Avenir Next LT Pro"/>
                <a:cs typeface="Calibri Light"/>
              </a:rPr>
              <a:t>con mis </a:t>
            </a:r>
            <a:r>
              <a:rPr lang="en-US" sz="1600" err="1">
                <a:latin typeface="Avenir Next LT Pro"/>
                <a:cs typeface="Calibri Light"/>
              </a:rPr>
              <a:t>trucos</a:t>
            </a:r>
            <a:r>
              <a:rPr lang="en-US" sz="1600">
                <a:latin typeface="Avenir Next LT Pro"/>
                <a:cs typeface="Calibri Light"/>
              </a:rPr>
              <a:t> y </a:t>
            </a:r>
            <a:r>
              <a:rPr lang="en-US" sz="1600" err="1">
                <a:latin typeface="Avenir Next LT Pro"/>
                <a:cs typeface="Calibri Light"/>
              </a:rPr>
              <a:t>tratos</a:t>
            </a:r>
            <a:r>
              <a:rPr lang="en-US" sz="1600">
                <a:latin typeface="Avenir Next LT Pro"/>
                <a:cs typeface="Calibri Light"/>
              </a:rPr>
              <a:t>, </a:t>
            </a:r>
          </a:p>
          <a:p>
            <a:r>
              <a:rPr lang="en-US" sz="1600">
                <a:latin typeface="Avenir Next LT Pro"/>
                <a:cs typeface="Calibri Light"/>
              </a:rPr>
              <a:t>y </a:t>
            </a:r>
            <a:r>
              <a:rPr lang="en-US" sz="1600" err="1">
                <a:latin typeface="Avenir Next LT Pro"/>
                <a:cs typeface="Calibri Light"/>
              </a:rPr>
              <a:t>cuando</a:t>
            </a:r>
            <a:r>
              <a:rPr lang="en-US" sz="1600">
                <a:latin typeface="Avenir Next LT Pro"/>
                <a:cs typeface="Calibri Light"/>
              </a:rPr>
              <a:t> </a:t>
            </a:r>
            <a:r>
              <a:rPr lang="en-US" sz="1600" err="1">
                <a:latin typeface="Avenir Next LT Pro"/>
                <a:cs typeface="Calibri Light"/>
              </a:rPr>
              <a:t>pienso</a:t>
            </a:r>
            <a:r>
              <a:rPr lang="en-US" sz="1600">
                <a:latin typeface="Avenir Next LT Pro"/>
                <a:cs typeface="Calibri Light"/>
              </a:rPr>
              <a:t> </a:t>
            </a:r>
            <a:r>
              <a:rPr lang="en-US" sz="1600" err="1">
                <a:latin typeface="Avenir Next LT Pro"/>
                <a:cs typeface="Calibri Light"/>
              </a:rPr>
              <a:t>eso</a:t>
            </a:r>
            <a:r>
              <a:rPr lang="en-US" sz="1600">
                <a:latin typeface="Avenir Next LT Pro"/>
                <a:cs typeface="Calibri Light"/>
              </a:rPr>
              <a:t>, </a:t>
            </a:r>
            <a:r>
              <a:rPr lang="en-US" sz="1600" err="1">
                <a:latin typeface="Avenir Next LT Pro"/>
                <a:cs typeface="Calibri Light"/>
              </a:rPr>
              <a:t>estoy</a:t>
            </a:r>
            <a:r>
              <a:rPr lang="en-US" sz="1600">
                <a:latin typeface="Avenir Next LT Pro"/>
                <a:cs typeface="Calibri Light"/>
              </a:rPr>
              <a:t> </a:t>
            </a:r>
            <a:r>
              <a:rPr lang="en-US" sz="1600" err="1">
                <a:latin typeface="Avenir Next LT Pro"/>
                <a:cs typeface="Calibri Light"/>
              </a:rPr>
              <a:t>feliz</a:t>
            </a:r>
            <a:r>
              <a:rPr lang="en-US" sz="1600">
                <a:latin typeface="Avenir Next LT Pro"/>
                <a:cs typeface="Calibri Light"/>
              </a:rPr>
              <a:t>, </a:t>
            </a:r>
          </a:p>
          <a:p>
            <a:r>
              <a:rPr lang="en-US" sz="1600">
                <a:latin typeface="Avenir Next LT Pro"/>
                <a:cs typeface="Calibri Light"/>
              </a:rPr>
              <a:t>y me </a:t>
            </a:r>
            <a:r>
              <a:rPr lang="en-US" sz="1600" err="1">
                <a:latin typeface="Avenir Next LT Pro"/>
                <a:cs typeface="Calibri Light"/>
              </a:rPr>
              <a:t>olvido</a:t>
            </a:r>
            <a:r>
              <a:rPr lang="en-US" sz="1600">
                <a:latin typeface="Avenir Next LT Pro"/>
                <a:cs typeface="Calibri Light"/>
              </a:rPr>
              <a:t> de </a:t>
            </a:r>
            <a:r>
              <a:rPr lang="en-US" sz="1600" err="1">
                <a:latin typeface="Avenir Next LT Pro"/>
                <a:cs typeface="Calibri Light"/>
              </a:rPr>
              <a:t>esas</a:t>
            </a:r>
            <a:r>
              <a:rPr lang="en-US" sz="1600">
                <a:latin typeface="Avenir Next LT Pro"/>
                <a:cs typeface="Calibri Light"/>
              </a:rPr>
              <a:t> </a:t>
            </a:r>
            <a:r>
              <a:rPr lang="en-US" sz="1600" err="1">
                <a:latin typeface="Avenir Next LT Pro"/>
                <a:cs typeface="Calibri Light"/>
              </a:rPr>
              <a:t>memorias</a:t>
            </a:r>
            <a:r>
              <a:rPr lang="en-US" sz="1600">
                <a:latin typeface="Avenir Next LT Pro"/>
                <a:cs typeface="Calibri Light"/>
              </a:rPr>
              <a:t> malas, </a:t>
            </a:r>
          </a:p>
          <a:p>
            <a:r>
              <a:rPr lang="en-US" sz="1600" err="1">
                <a:latin typeface="Avenir Next LT Pro"/>
                <a:cs typeface="Calibri Light"/>
              </a:rPr>
              <a:t>pero</a:t>
            </a:r>
            <a:r>
              <a:rPr lang="en-US" sz="1600">
                <a:latin typeface="Avenir Next LT Pro"/>
                <a:cs typeface="Calibri Light"/>
              </a:rPr>
              <a:t> </a:t>
            </a:r>
            <a:r>
              <a:rPr lang="en-US" sz="1600" err="1">
                <a:latin typeface="Avenir Next LT Pro"/>
                <a:cs typeface="Calibri Light"/>
              </a:rPr>
              <a:t>eventualmente</a:t>
            </a:r>
            <a:r>
              <a:rPr lang="en-US" sz="1600">
                <a:latin typeface="Avenir Next LT Pro"/>
                <a:cs typeface="Calibri Light"/>
              </a:rPr>
              <a:t> me </a:t>
            </a:r>
            <a:r>
              <a:rPr lang="en-US" sz="1600" err="1">
                <a:latin typeface="Avenir Next LT Pro"/>
                <a:cs typeface="Calibri Light"/>
              </a:rPr>
              <a:t>recuerdo</a:t>
            </a:r>
            <a:r>
              <a:rPr lang="en-US" sz="1600">
                <a:latin typeface="Avenir Next LT Pro"/>
                <a:cs typeface="Calibri Light"/>
              </a:rPr>
              <a:t>, </a:t>
            </a:r>
          </a:p>
          <a:p>
            <a:r>
              <a:rPr lang="en-US" sz="1600">
                <a:latin typeface="Avenir Next LT Pro"/>
                <a:cs typeface="Calibri Light"/>
              </a:rPr>
              <a:t>y las </a:t>
            </a:r>
            <a:r>
              <a:rPr lang="en-US" sz="1600" err="1">
                <a:latin typeface="Avenir Next LT Pro"/>
                <a:cs typeface="Calibri Light"/>
              </a:rPr>
              <a:t>memorias</a:t>
            </a:r>
            <a:r>
              <a:rPr lang="en-US" sz="1600">
                <a:latin typeface="Avenir Next LT Pro"/>
                <a:cs typeface="Calibri Light"/>
              </a:rPr>
              <a:t> me </a:t>
            </a:r>
            <a:r>
              <a:rPr lang="en-US" sz="1600" err="1">
                <a:latin typeface="Avenir Next LT Pro"/>
                <a:cs typeface="Calibri Light"/>
              </a:rPr>
              <a:t>vienen</a:t>
            </a:r>
            <a:r>
              <a:rPr lang="en-US" sz="1600">
                <a:latin typeface="Avenir Next LT Pro"/>
                <a:cs typeface="Calibri Light"/>
              </a:rPr>
              <a:t> </a:t>
            </a:r>
            <a:r>
              <a:rPr lang="en-US" sz="1600" err="1">
                <a:latin typeface="Avenir Next LT Pro"/>
                <a:cs typeface="Calibri Light"/>
              </a:rPr>
              <a:t>como</a:t>
            </a:r>
            <a:r>
              <a:rPr lang="en-US" sz="1600">
                <a:latin typeface="Avenir Next LT Pro"/>
                <a:cs typeface="Calibri Light"/>
              </a:rPr>
              <a:t> </a:t>
            </a:r>
            <a:r>
              <a:rPr lang="en-US" sz="1600" err="1">
                <a:latin typeface="Avenir Next LT Pro"/>
                <a:cs typeface="Calibri Light"/>
              </a:rPr>
              <a:t>cien</a:t>
            </a:r>
            <a:r>
              <a:rPr lang="en-US" sz="1600">
                <a:latin typeface="Avenir Next LT Pro"/>
                <a:cs typeface="Calibri Light"/>
              </a:rPr>
              <a:t> </a:t>
            </a:r>
            <a:r>
              <a:rPr lang="en-US" sz="1600" err="1">
                <a:latin typeface="Avenir Next LT Pro"/>
                <a:cs typeface="Calibri Light"/>
              </a:rPr>
              <a:t>balas</a:t>
            </a:r>
            <a:r>
              <a:rPr lang="en-US" sz="1600">
                <a:latin typeface="Avenir Next LT Pro"/>
                <a:cs typeface="Calibri Light"/>
              </a:rPr>
              <a:t> </a:t>
            </a:r>
            <a:r>
              <a:rPr lang="en-US" sz="1600" err="1">
                <a:latin typeface="Avenir Next LT Pro"/>
                <a:cs typeface="Calibri Light"/>
              </a:rPr>
              <a:t>disparando</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A1653E93-20AE-CF8C-E2B4-2451B784BD71}"/>
              </a:ext>
            </a:extLst>
          </p:cNvPr>
          <p:cNvSpPr>
            <a:spLocks noGrp="1"/>
          </p:cNvSpPr>
          <p:nvPr>
            <p:ph type="body" sz="quarter" idx="14"/>
          </p:nvPr>
        </p:nvSpPr>
        <p:spPr>
          <a:xfrm>
            <a:off x="1283014" y="5787043"/>
            <a:ext cx="3098748" cy="578069"/>
          </a:xfrm>
        </p:spPr>
        <p:txBody>
          <a:bodyPr vert="horz" lIns="91440" tIns="45720" rIns="91440" bIns="45720" rtlCol="0" anchor="t">
            <a:normAutofit lnSpcReduction="10000"/>
          </a:bodyPr>
          <a:lstStyle/>
          <a:p>
            <a:r>
              <a:rPr lang="en-US">
                <a:latin typeface="Avenir Next LT Pro"/>
                <a:cs typeface="Calibri Light"/>
              </a:rPr>
              <a:t>Manor Park School and Nursery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69F6D478-DFB6-F4B4-E7D8-79B25B66332C}"/>
              </a:ext>
            </a:extLst>
          </p:cNvPr>
          <p:cNvSpPr txBox="1">
            <a:spLocks/>
          </p:cNvSpPr>
          <p:nvPr/>
        </p:nvSpPr>
        <p:spPr>
          <a:xfrm>
            <a:off x="4179876" y="5783698"/>
            <a:ext cx="2884372" cy="43088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Absolutely brilliant poem, written in Spanish, with great use of rhyme and repetition. </a:t>
            </a:r>
          </a:p>
        </p:txBody>
      </p:sp>
      <p:sp>
        <p:nvSpPr>
          <p:cNvPr id="9" name="Text Placeholder 10">
            <a:extLst>
              <a:ext uri="{FF2B5EF4-FFF2-40B4-BE49-F238E27FC236}">
                <a16:creationId xmlns:a16="http://schemas.microsoft.com/office/drawing/2014/main" id="{48822DB1-97C7-1451-0D64-D1BB95D440F3}"/>
              </a:ext>
            </a:extLst>
          </p:cNvPr>
          <p:cNvSpPr>
            <a:spLocks noGrp="1"/>
          </p:cNvSpPr>
          <p:nvPr>
            <p:ph type="body" sz="quarter" idx="17" hasCustomPrompt="1"/>
          </p:nvPr>
        </p:nvSpPr>
        <p:spPr>
          <a:xfrm>
            <a:off x="4179877" y="5535478"/>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16465808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DA914-33F0-F59D-BD26-F358EDDBABB8}"/>
              </a:ext>
            </a:extLst>
          </p:cNvPr>
          <p:cNvSpPr>
            <a:spLocks noGrp="1"/>
          </p:cNvSpPr>
          <p:nvPr>
            <p:ph type="body" sz="quarter" idx="10"/>
          </p:nvPr>
        </p:nvSpPr>
        <p:spPr>
          <a:xfrm>
            <a:off x="947735" y="1156871"/>
            <a:ext cx="4752972" cy="325103"/>
          </a:xfrm>
        </p:spPr>
        <p:txBody>
          <a:bodyPr vert="horz" lIns="91440" tIns="45720" rIns="91440" bIns="45720" rtlCol="0" anchor="t">
            <a:normAutofit fontScale="85000" lnSpcReduction="20000"/>
          </a:bodyPr>
          <a:lstStyle/>
          <a:p>
            <a:r>
              <a:rPr lang="en-US">
                <a:latin typeface="Avenir Next LT Pro"/>
                <a:cs typeface="Calibri"/>
              </a:rPr>
              <a:t>¿</a:t>
            </a:r>
            <a:r>
              <a:rPr lang="en-US" err="1">
                <a:latin typeface="Avenir Next LT Pro"/>
                <a:cs typeface="Calibri"/>
              </a:rPr>
              <a:t>Quiénes</a:t>
            </a:r>
            <a:r>
              <a:rPr lang="en-US">
                <a:latin typeface="Avenir Next LT Pro"/>
                <a:cs typeface="Calibri"/>
              </a:rPr>
              <a:t> son </a:t>
            </a:r>
            <a:r>
              <a:rPr lang="en-US" err="1">
                <a:latin typeface="Avenir Next LT Pro"/>
                <a:cs typeface="Calibri"/>
              </a:rPr>
              <a:t>los</a:t>
            </a:r>
            <a:r>
              <a:rPr lang="en-US">
                <a:latin typeface="Avenir Next LT Pro"/>
                <a:cs typeface="Calibri"/>
              </a:rPr>
              <a:t> </a:t>
            </a:r>
            <a:r>
              <a:rPr lang="en-US" err="1">
                <a:latin typeface="Avenir Next LT Pro"/>
                <a:cs typeface="Calibri"/>
              </a:rPr>
              <a:t>niños</a:t>
            </a:r>
            <a:r>
              <a:rPr lang="en-US">
                <a:latin typeface="Avenir Next LT Pro"/>
                <a:cs typeface="Calibri"/>
              </a:rPr>
              <a:t>? </a:t>
            </a:r>
          </a:p>
        </p:txBody>
      </p:sp>
      <p:sp>
        <p:nvSpPr>
          <p:cNvPr id="3" name="Text Placeholder 2">
            <a:extLst>
              <a:ext uri="{FF2B5EF4-FFF2-40B4-BE49-F238E27FC236}">
                <a16:creationId xmlns:a16="http://schemas.microsoft.com/office/drawing/2014/main" id="{620BABA7-1197-0D7A-FC74-02FEF3924EF8}"/>
              </a:ext>
            </a:extLst>
          </p:cNvPr>
          <p:cNvSpPr>
            <a:spLocks noGrp="1"/>
          </p:cNvSpPr>
          <p:nvPr>
            <p:ph type="body" sz="quarter" idx="17"/>
          </p:nvPr>
        </p:nvSpPr>
        <p:spPr>
          <a:xfrm>
            <a:off x="6570617" y="2337272"/>
            <a:ext cx="3069204" cy="910272"/>
          </a:xfrm>
        </p:spPr>
        <p:txBody>
          <a:bodyPr vert="horz" lIns="91440" tIns="45720" rIns="91440" bIns="45720" rtlCol="0" anchor="t">
            <a:normAutofit fontScale="92500" lnSpcReduction="10000"/>
          </a:bodyPr>
          <a:lstStyle/>
          <a:p>
            <a:r>
              <a:rPr lang="en-US" b="1">
                <a:latin typeface="Avenir Next LT Pro"/>
                <a:cs typeface="Calibri Light"/>
              </a:rPr>
              <a:t>By Alex Bates, Florence </a:t>
            </a:r>
            <a:r>
              <a:rPr lang="en-US" b="1" err="1">
                <a:latin typeface="Avenir Next LT Pro"/>
                <a:cs typeface="Calibri Light"/>
              </a:rPr>
              <a:t>Hollingsbee</a:t>
            </a:r>
            <a:r>
              <a:rPr lang="en-US" b="1">
                <a:latin typeface="Avenir Next LT Pro"/>
                <a:cs typeface="Calibri Light"/>
              </a:rPr>
              <a:t>, Savannah Rose and Xander Williams (Years 5 &amp; 6</a:t>
            </a:r>
            <a:r>
              <a:rPr lang="en-US">
                <a:latin typeface="Avenir Next LT Pro"/>
                <a:cs typeface="Calibri Light"/>
              </a:rPr>
              <a:t>)</a:t>
            </a:r>
          </a:p>
        </p:txBody>
      </p:sp>
      <p:sp>
        <p:nvSpPr>
          <p:cNvPr id="4" name="Text Placeholder 3">
            <a:extLst>
              <a:ext uri="{FF2B5EF4-FFF2-40B4-BE49-F238E27FC236}">
                <a16:creationId xmlns:a16="http://schemas.microsoft.com/office/drawing/2014/main" id="{4620806B-2B45-6043-8551-75B46D6F8001}"/>
              </a:ext>
            </a:extLst>
          </p:cNvPr>
          <p:cNvSpPr>
            <a:spLocks noGrp="1"/>
          </p:cNvSpPr>
          <p:nvPr>
            <p:ph type="body" sz="quarter" idx="18"/>
          </p:nvPr>
        </p:nvSpPr>
        <p:spPr>
          <a:xfrm>
            <a:off x="6570615" y="5567435"/>
            <a:ext cx="2696482" cy="600164"/>
          </a:xfrm>
        </p:spPr>
        <p:txBody>
          <a:bodyPr/>
          <a:lstStyle/>
          <a:p>
            <a:r>
              <a:rPr lang="en-US"/>
              <a:t>We enjoyed this lovely collaboration and its strong message about what is needed in the world today.</a:t>
            </a:r>
          </a:p>
        </p:txBody>
      </p:sp>
      <p:sp>
        <p:nvSpPr>
          <p:cNvPr id="5" name="Text Placeholder 4">
            <a:extLst>
              <a:ext uri="{FF2B5EF4-FFF2-40B4-BE49-F238E27FC236}">
                <a16:creationId xmlns:a16="http://schemas.microsoft.com/office/drawing/2014/main" id="{AED5DA61-102D-97BD-9E76-37D23A63245B}"/>
              </a:ext>
            </a:extLst>
          </p:cNvPr>
          <p:cNvSpPr>
            <a:spLocks noGrp="1"/>
          </p:cNvSpPr>
          <p:nvPr>
            <p:ph type="body" sz="quarter" idx="19"/>
          </p:nvPr>
        </p:nvSpPr>
        <p:spPr>
          <a:xfrm>
            <a:off x="6570616" y="3247544"/>
            <a:ext cx="2696480" cy="578069"/>
          </a:xfrm>
        </p:spPr>
        <p:txBody>
          <a:bodyPr vert="horz" lIns="91440" tIns="45720" rIns="91440" bIns="45720" rtlCol="0" anchor="t">
            <a:normAutofit lnSpcReduction="10000"/>
          </a:bodyPr>
          <a:lstStyle/>
          <a:p>
            <a:r>
              <a:rPr lang="en-US">
                <a:latin typeface="Avenir Next LT Pro"/>
                <a:cs typeface="Calibri Light"/>
              </a:rPr>
              <a:t>Manor Park School and Nursery </a:t>
            </a:r>
          </a:p>
          <a:p>
            <a:endParaRPr lang="en-US">
              <a:latin typeface="Avenir Next LT Pro"/>
            </a:endParaRPr>
          </a:p>
          <a:p>
            <a:r>
              <a:rPr lang="en-US" b="1">
                <a:latin typeface="Avenir Next LT Pro"/>
                <a:cs typeface="Calibri Light"/>
              </a:rPr>
              <a:t>Spanish</a:t>
            </a:r>
          </a:p>
        </p:txBody>
      </p:sp>
      <p:sp>
        <p:nvSpPr>
          <p:cNvPr id="7" name="Text Placeholder 6">
            <a:extLst>
              <a:ext uri="{FF2B5EF4-FFF2-40B4-BE49-F238E27FC236}">
                <a16:creationId xmlns:a16="http://schemas.microsoft.com/office/drawing/2014/main" id="{D0E3C95B-4060-8C7E-80D9-2658D5FF1D2F}"/>
              </a:ext>
            </a:extLst>
          </p:cNvPr>
          <p:cNvSpPr>
            <a:spLocks noGrp="1"/>
          </p:cNvSpPr>
          <p:nvPr>
            <p:ph type="body" sz="quarter" idx="21"/>
          </p:nvPr>
        </p:nvSpPr>
        <p:spPr>
          <a:xfrm>
            <a:off x="947734" y="1718866"/>
            <a:ext cx="5622883" cy="3618176"/>
          </a:xfrm>
        </p:spPr>
        <p:txBody>
          <a:bodyPr vert="horz" lIns="91440" tIns="45720" rIns="91440" bIns="45720" numCol="2" spcCol="216000" rtlCol="0" anchor="t">
            <a:normAutofit/>
          </a:bodyPr>
          <a:lstStyle/>
          <a:p>
            <a:r>
              <a:rPr lang="en-US">
                <a:latin typeface="Avenir Next LT Pro"/>
                <a:cs typeface="Calibri Light"/>
              </a:rPr>
              <a:t>¿</a:t>
            </a:r>
            <a:r>
              <a:rPr lang="en-US" err="1">
                <a:latin typeface="Avenir Next LT Pro"/>
                <a:cs typeface="Calibri Light"/>
              </a:rPr>
              <a:t>Quiénes</a:t>
            </a:r>
            <a:r>
              <a:rPr lang="en-US">
                <a:latin typeface="Avenir Next LT Pro"/>
                <a:cs typeface="Calibri Light"/>
              </a:rPr>
              <a:t> son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a:latin typeface="Avenir Next LT Pro"/>
                <a:cs typeface="Calibri Light"/>
              </a:rPr>
              <a:t>¡</a:t>
            </a:r>
            <a:r>
              <a:rPr lang="en-US" err="1">
                <a:latin typeface="Avenir Next LT Pro"/>
                <a:cs typeface="Calibri Light"/>
              </a:rPr>
              <a:t>Somos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con </a:t>
            </a:r>
            <a:r>
              <a:rPr lang="en-US" err="1">
                <a:latin typeface="Avenir Next LT Pro"/>
                <a:cs typeface="Calibri Light"/>
              </a:rPr>
              <a:t>voz</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con </a:t>
            </a:r>
            <a:r>
              <a:rPr lang="en-US" err="1">
                <a:latin typeface="Avenir Next LT Pro"/>
                <a:cs typeface="Calibri Light"/>
              </a:rPr>
              <a:t>opción</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ven</a:t>
            </a:r>
            <a:r>
              <a:rPr lang="en-US">
                <a:latin typeface="Avenir Next LT Pro"/>
                <a:cs typeface="Calibri Light"/>
              </a:rPr>
              <a:t> </a:t>
            </a:r>
            <a:r>
              <a:rPr lang="en-US" err="1">
                <a:latin typeface="Avenir Next LT Pro"/>
                <a:cs typeface="Calibri Light"/>
              </a:rPr>
              <a:t>cómo</a:t>
            </a:r>
            <a:r>
              <a:rPr lang="en-US">
                <a:latin typeface="Avenir Next LT Pro"/>
                <a:cs typeface="Calibri Light"/>
              </a:rPr>
              <a:t> cambia </a:t>
            </a:r>
            <a:r>
              <a:rPr lang="en-US" err="1">
                <a:latin typeface="Avenir Next LT Pro"/>
                <a:cs typeface="Calibri Light"/>
              </a:rPr>
              <a:t>nuestro</a:t>
            </a:r>
            <a:r>
              <a:rPr lang="en-US">
                <a:latin typeface="Avenir Next LT Pro"/>
                <a:cs typeface="Calibri Light"/>
              </a:rPr>
              <a:t> </a:t>
            </a:r>
            <a:r>
              <a:rPr lang="en-US" err="1">
                <a:latin typeface="Avenir Next LT Pro"/>
                <a:cs typeface="Calibri Light"/>
              </a:rPr>
              <a:t>mundo</a:t>
            </a:r>
            <a:r>
              <a:rPr lang="en-US">
                <a:latin typeface="Avenir Next LT Pro"/>
                <a:cs typeface="Calibri Light"/>
              </a:rPr>
              <a:t>, </a:t>
            </a:r>
          </a:p>
          <a:p>
            <a:r>
              <a:rPr lang="en-US">
                <a:latin typeface="Avenir Next LT Pro"/>
                <a:cs typeface="Calibri Light"/>
              </a:rPr>
              <a:t>Y </a:t>
            </a:r>
            <a:r>
              <a:rPr lang="en-US" err="1">
                <a:latin typeface="Avenir Next LT Pro"/>
                <a:cs typeface="Calibri Light"/>
              </a:rPr>
              <a:t>cambian</a:t>
            </a:r>
            <a:r>
              <a:rPr lang="en-US">
                <a:latin typeface="Avenir Next LT Pro"/>
                <a:cs typeface="Calibri Light"/>
              </a:rPr>
              <a:t> con </a:t>
            </a:r>
            <a:r>
              <a:rPr lang="en-US" err="1">
                <a:latin typeface="Avenir Next LT Pro"/>
                <a:cs typeface="Calibri Light"/>
              </a:rPr>
              <a:t>ella</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reflexionan</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se </a:t>
            </a:r>
            <a:r>
              <a:rPr lang="en-US" err="1">
                <a:latin typeface="Avenir Next LT Pro"/>
                <a:cs typeface="Calibri Light"/>
              </a:rPr>
              <a:t>preguntan</a:t>
            </a:r>
            <a:r>
              <a:rPr lang="en-US">
                <a:latin typeface="Avenir Next LT Pro"/>
                <a:cs typeface="Calibri Light"/>
              </a:rPr>
              <a:t>. </a:t>
            </a:r>
          </a:p>
          <a:p>
            <a:endParaRPr lang="en-US">
              <a:latin typeface="Avenir Next LT Pro"/>
            </a:endParaRPr>
          </a:p>
          <a:p>
            <a:r>
              <a:rPr lang="en-US">
                <a:latin typeface="Avenir Next LT Pro"/>
                <a:cs typeface="Calibri Light"/>
              </a:rPr>
              <a:t>¿</a:t>
            </a:r>
            <a:r>
              <a:rPr lang="en-US" err="1">
                <a:latin typeface="Avenir Next LT Pro"/>
                <a:cs typeface="Calibri Light"/>
              </a:rPr>
              <a:t>Quiénes</a:t>
            </a:r>
            <a:r>
              <a:rPr lang="en-US">
                <a:latin typeface="Avenir Next LT Pro"/>
                <a:cs typeface="Calibri Light"/>
              </a:rPr>
              <a:t> son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a:latin typeface="Avenir Next LT Pro"/>
                <a:cs typeface="Calibri Light"/>
              </a:rPr>
              <a:t>¡</a:t>
            </a:r>
            <a:r>
              <a:rPr lang="en-US" err="1">
                <a:latin typeface="Avenir Next LT Pro"/>
                <a:cs typeface="Calibri Light"/>
              </a:rPr>
              <a:t>Somos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se </a:t>
            </a:r>
            <a:r>
              <a:rPr lang="en-US" err="1">
                <a:latin typeface="Avenir Next LT Pro"/>
                <a:cs typeface="Calibri Light"/>
              </a:rPr>
              <a:t>sienten</a:t>
            </a:r>
            <a:r>
              <a:rPr lang="en-US">
                <a:latin typeface="Avenir Next LT Pro"/>
                <a:cs typeface="Calibri Light"/>
              </a:rPr>
              <a:t> sin </a:t>
            </a:r>
            <a:r>
              <a:rPr lang="en-US" err="1">
                <a:latin typeface="Avenir Next LT Pro"/>
                <a:cs typeface="Calibri Light"/>
              </a:rPr>
              <a:t>voz</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se </a:t>
            </a:r>
            <a:r>
              <a:rPr lang="en-US" err="1">
                <a:latin typeface="Avenir Next LT Pro"/>
                <a:cs typeface="Calibri Light"/>
              </a:rPr>
              <a:t>sienten</a:t>
            </a:r>
            <a:r>
              <a:rPr lang="en-US">
                <a:latin typeface="Avenir Next LT Pro"/>
                <a:cs typeface="Calibri Light"/>
              </a:rPr>
              <a:t> sin </a:t>
            </a:r>
            <a:r>
              <a:rPr lang="en-US" err="1">
                <a:latin typeface="Avenir Next LT Pro"/>
                <a:cs typeface="Calibri Light"/>
              </a:rPr>
              <a:t>opción</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se </a:t>
            </a:r>
            <a:r>
              <a:rPr lang="en-US" err="1">
                <a:latin typeface="Avenir Next LT Pro"/>
                <a:cs typeface="Calibri Light"/>
              </a:rPr>
              <a:t>preguntan</a:t>
            </a:r>
            <a:r>
              <a:rPr lang="en-US">
                <a:latin typeface="Avenir Next LT Pro"/>
                <a:cs typeface="Calibri Light"/>
              </a:rPr>
              <a:t> </a:t>
            </a:r>
            <a:r>
              <a:rPr lang="en-US" err="1">
                <a:latin typeface="Avenir Next LT Pro"/>
                <a:cs typeface="Calibri Light"/>
              </a:rPr>
              <a:t>cómo</a:t>
            </a:r>
            <a:r>
              <a:rPr lang="en-US">
                <a:latin typeface="Avenir Next LT Pro"/>
                <a:cs typeface="Calibri Light"/>
              </a:rPr>
              <a:t> </a:t>
            </a:r>
            <a:r>
              <a:rPr lang="en-US" err="1">
                <a:latin typeface="Avenir Next LT Pro"/>
                <a:cs typeface="Calibri Light"/>
              </a:rPr>
              <a:t>sería</a:t>
            </a:r>
            <a:r>
              <a:rPr lang="en-US">
                <a:latin typeface="Avenir Next LT Pro"/>
                <a:cs typeface="Calibri Light"/>
              </a:rPr>
              <a:t> ser </a:t>
            </a:r>
            <a:r>
              <a:rPr lang="en-US" err="1">
                <a:latin typeface="Avenir Next LT Pro"/>
                <a:cs typeface="Calibri Light"/>
              </a:rPr>
              <a:t>adulto</a:t>
            </a:r>
            <a:r>
              <a:rPr lang="en-US">
                <a:latin typeface="Avenir Next LT Pro"/>
                <a:cs typeface="Calibri Light"/>
              </a:rPr>
              <a:t>, </a:t>
            </a:r>
          </a:p>
          <a:p>
            <a:r>
              <a:rPr lang="en-US">
                <a:latin typeface="Avenir Next LT Pro"/>
                <a:cs typeface="Calibri Light"/>
              </a:rPr>
              <a:t>Y </a:t>
            </a:r>
            <a:r>
              <a:rPr lang="en-US" err="1">
                <a:latin typeface="Avenir Next LT Pro"/>
                <a:cs typeface="Calibri Light"/>
              </a:rPr>
              <a:t>como</a:t>
            </a:r>
            <a:r>
              <a:rPr lang="en-US">
                <a:latin typeface="Avenir Next LT Pro"/>
                <a:cs typeface="Calibri Light"/>
              </a:rPr>
              <a:t> se </a:t>
            </a:r>
            <a:r>
              <a:rPr lang="en-US" err="1">
                <a:latin typeface="Avenir Next LT Pro"/>
                <a:cs typeface="Calibri Light"/>
              </a:rPr>
              <a:t>verán</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quieren</a:t>
            </a:r>
            <a:r>
              <a:rPr lang="en-US">
                <a:latin typeface="Avenir Next LT Pro"/>
                <a:cs typeface="Calibri Light"/>
              </a:rPr>
              <a:t>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voz</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faltan</a:t>
            </a:r>
            <a:r>
              <a:rPr lang="en-US">
                <a:latin typeface="Avenir Next LT Pro"/>
                <a:cs typeface="Calibri Light"/>
              </a:rPr>
              <a:t>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elección</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representan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futuro</a:t>
            </a:r>
            <a:r>
              <a:rPr lang="en-US">
                <a:latin typeface="Avenir Next LT Pro"/>
                <a:cs typeface="Calibri Light"/>
              </a:rPr>
              <a:t>. </a:t>
            </a:r>
          </a:p>
          <a:p>
            <a:endParaRPr lang="en-US">
              <a:latin typeface="Avenir Next LT Pro"/>
            </a:endParaRPr>
          </a:p>
          <a:p>
            <a:r>
              <a:rPr lang="en-US">
                <a:latin typeface="Avenir Next LT Pro"/>
                <a:cs typeface="Calibri Light"/>
              </a:rPr>
              <a:t> </a:t>
            </a:r>
          </a:p>
          <a:p>
            <a:endParaRPr lang="en-US">
              <a:latin typeface="Avenir Next LT Pro"/>
            </a:endParaRPr>
          </a:p>
          <a:p>
            <a:r>
              <a:rPr lang="en-US">
                <a:latin typeface="Avenir Next LT Pro"/>
                <a:cs typeface="Calibri Light"/>
              </a:rPr>
              <a:t>¿</a:t>
            </a:r>
            <a:r>
              <a:rPr lang="en-US" err="1">
                <a:latin typeface="Avenir Next LT Pro"/>
                <a:cs typeface="Calibri Light"/>
              </a:rPr>
              <a:t>Quiénes</a:t>
            </a:r>
            <a:r>
              <a:rPr lang="en-US">
                <a:latin typeface="Avenir Next LT Pro"/>
                <a:cs typeface="Calibri Light"/>
              </a:rPr>
              <a:t> son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a:latin typeface="Avenir Next LT Pro"/>
                <a:cs typeface="Calibri Light"/>
              </a:rPr>
              <a:t>¡</a:t>
            </a:r>
            <a:r>
              <a:rPr lang="en-US" err="1">
                <a:latin typeface="Avenir Next LT Pro"/>
                <a:cs typeface="Calibri Light"/>
              </a:rPr>
              <a:t>Somos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gritan</a:t>
            </a:r>
            <a:r>
              <a:rPr lang="en-US">
                <a:latin typeface="Avenir Next LT Pro"/>
                <a:cs typeface="Calibri Light"/>
              </a:rPr>
              <a:t> con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voz</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hablan</a:t>
            </a:r>
            <a:r>
              <a:rPr lang="en-US">
                <a:latin typeface="Avenir Next LT Pro"/>
                <a:cs typeface="Calibri Light"/>
              </a:rPr>
              <a:t> con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opción</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desean</a:t>
            </a:r>
            <a:r>
              <a:rPr lang="en-US">
                <a:latin typeface="Avenir Next LT Pro"/>
                <a:cs typeface="Calibri Light"/>
              </a:rPr>
              <a:t> un </a:t>
            </a:r>
            <a:r>
              <a:rPr lang="en-US" err="1">
                <a:latin typeface="Avenir Next LT Pro"/>
                <a:cs typeface="Calibri Light"/>
              </a:rPr>
              <a:t>cambio</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mundo</a:t>
            </a:r>
            <a:r>
              <a:rPr lang="en-US">
                <a:latin typeface="Avenir Next LT Pro"/>
                <a:cs typeface="Calibri Light"/>
              </a:rPr>
              <a:t>, </a:t>
            </a:r>
          </a:p>
          <a:p>
            <a:r>
              <a:rPr lang="en-US">
                <a:latin typeface="Avenir Next LT Pro"/>
                <a:cs typeface="Calibri Light"/>
              </a:rPr>
              <a:t>Que pronto </a:t>
            </a:r>
            <a:r>
              <a:rPr lang="en-US" err="1">
                <a:latin typeface="Avenir Next LT Pro"/>
                <a:cs typeface="Calibri Light"/>
              </a:rPr>
              <a:t>será</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suyos</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se </a:t>
            </a:r>
            <a:r>
              <a:rPr lang="en-US" err="1">
                <a:latin typeface="Avenir Next LT Pro"/>
                <a:cs typeface="Calibri Light"/>
              </a:rPr>
              <a:t>preguntan</a:t>
            </a:r>
            <a:r>
              <a:rPr lang="en-US">
                <a:latin typeface="Avenir Next LT Pro"/>
                <a:cs typeface="Calibri Light"/>
              </a:rPr>
              <a:t> con </a:t>
            </a:r>
            <a:r>
              <a:rPr lang="en-US" err="1">
                <a:latin typeface="Avenir Next LT Pro"/>
                <a:cs typeface="Calibri Light"/>
              </a:rPr>
              <a:t>voz</a:t>
            </a:r>
            <a:r>
              <a:rPr lang="en-US">
                <a:latin typeface="Avenir Next LT Pro"/>
                <a:cs typeface="Calibri Light"/>
              </a:rPr>
              <a:t>. </a:t>
            </a:r>
          </a:p>
          <a:p>
            <a:r>
              <a:rPr lang="en-US" err="1">
                <a:latin typeface="Avenir Next LT Pro"/>
                <a:cs typeface="Calibri Light"/>
              </a:rPr>
              <a:t>Niños</a:t>
            </a:r>
            <a:r>
              <a:rPr lang="en-US">
                <a:latin typeface="Avenir Next LT Pro"/>
                <a:cs typeface="Calibri Light"/>
              </a:rPr>
              <a:t> que </a:t>
            </a:r>
            <a:r>
              <a:rPr lang="en-US" err="1">
                <a:latin typeface="Avenir Next LT Pro"/>
                <a:cs typeface="Calibri Light"/>
              </a:rPr>
              <a:t>reflexionan</a:t>
            </a:r>
            <a:r>
              <a:rPr lang="en-US">
                <a:latin typeface="Avenir Next LT Pro"/>
                <a:cs typeface="Calibri Light"/>
              </a:rPr>
              <a:t> con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elección</a:t>
            </a:r>
            <a:r>
              <a:rPr lang="en-US">
                <a:latin typeface="Avenir Next LT Pro"/>
                <a:cs typeface="Calibri Light"/>
              </a:rPr>
              <a:t>. </a:t>
            </a:r>
          </a:p>
          <a:p>
            <a:r>
              <a:rPr lang="en-US" err="1">
                <a:latin typeface="Avenir Next LT Pro"/>
                <a:cs typeface="Calibri Light"/>
              </a:rPr>
              <a:t>Así</a:t>
            </a:r>
            <a:r>
              <a:rPr lang="en-US">
                <a:latin typeface="Avenir Next LT Pro"/>
                <a:cs typeface="Calibri Light"/>
              </a:rPr>
              <a:t> que </a:t>
            </a:r>
            <a:r>
              <a:rPr lang="en-US" err="1">
                <a:latin typeface="Avenir Next LT Pro"/>
                <a:cs typeface="Calibri Light"/>
              </a:rPr>
              <a:t>escuche</a:t>
            </a:r>
            <a:r>
              <a:rPr lang="en-US">
                <a:latin typeface="Avenir Next LT Pro"/>
                <a:cs typeface="Calibri Light"/>
              </a:rPr>
              <a:t> a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err="1">
                <a:latin typeface="Avenir Next LT Pro"/>
                <a:cs typeface="Calibri Light"/>
              </a:rPr>
              <a:t>Escuche</a:t>
            </a:r>
            <a:r>
              <a:rPr lang="en-US">
                <a:latin typeface="Avenir Next LT Pro"/>
                <a:cs typeface="Calibri Light"/>
              </a:rPr>
              <a:t> a la </a:t>
            </a:r>
            <a:r>
              <a:rPr lang="en-US" err="1">
                <a:latin typeface="Avenir Next LT Pro"/>
                <a:cs typeface="Calibri Light"/>
              </a:rPr>
              <a:t>próxima</a:t>
            </a:r>
            <a:r>
              <a:rPr lang="en-US">
                <a:latin typeface="Avenir Next LT Pro"/>
                <a:cs typeface="Calibri Light"/>
              </a:rPr>
              <a:t> </a:t>
            </a:r>
            <a:r>
              <a:rPr lang="en-US" err="1">
                <a:latin typeface="Avenir Next LT Pro"/>
                <a:cs typeface="Calibri Light"/>
              </a:rPr>
              <a:t>generación</a:t>
            </a:r>
            <a:r>
              <a:rPr lang="en-US">
                <a:latin typeface="Avenir Next LT Pro"/>
                <a:cs typeface="Calibri Light"/>
              </a:rPr>
              <a:t>. </a:t>
            </a:r>
          </a:p>
          <a:p>
            <a:r>
              <a:rPr lang="en-US" err="1">
                <a:latin typeface="Avenir Next LT Pro"/>
                <a:cs typeface="Calibri Light"/>
              </a:rPr>
              <a:t>Porque</a:t>
            </a:r>
            <a:r>
              <a:rPr lang="en-US">
                <a:latin typeface="Avenir Next LT Pro"/>
                <a:cs typeface="Calibri Light"/>
              </a:rPr>
              <a:t> …  </a:t>
            </a:r>
          </a:p>
          <a:p>
            <a:endParaRPr lang="en-US">
              <a:latin typeface="Avenir Next LT Pro"/>
            </a:endParaRPr>
          </a:p>
          <a:p>
            <a:r>
              <a:rPr lang="en-US">
                <a:latin typeface="Avenir Next LT Pro"/>
                <a:cs typeface="Calibri Light"/>
              </a:rPr>
              <a:t>¿</a:t>
            </a:r>
            <a:r>
              <a:rPr lang="en-US" err="1">
                <a:latin typeface="Avenir Next LT Pro"/>
                <a:cs typeface="Calibri Light"/>
              </a:rPr>
              <a:t>Quiénes</a:t>
            </a:r>
            <a:r>
              <a:rPr lang="en-US">
                <a:latin typeface="Avenir Next LT Pro"/>
                <a:cs typeface="Calibri Light"/>
              </a:rPr>
              <a:t> son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a:latin typeface="Avenir Next LT Pro"/>
                <a:cs typeface="Calibri Light"/>
              </a:rPr>
              <a:t>¡</a:t>
            </a:r>
            <a:r>
              <a:rPr lang="en-US" err="1">
                <a:latin typeface="Avenir Next LT Pro"/>
                <a:cs typeface="Calibri Light"/>
              </a:rPr>
              <a:t>Somos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a:p>
            <a:r>
              <a:rPr lang="en-US" err="1">
                <a:latin typeface="Avenir Next LT Pro"/>
                <a:cs typeface="Calibri Light"/>
              </a:rPr>
              <a:t>Tenemos</a:t>
            </a:r>
            <a:r>
              <a:rPr lang="en-US">
                <a:latin typeface="Avenir Next LT Pro"/>
                <a:cs typeface="Calibri Light"/>
              </a:rPr>
              <a:t> </a:t>
            </a:r>
            <a:r>
              <a:rPr lang="en-US" err="1">
                <a:latin typeface="Avenir Next LT Pro"/>
                <a:cs typeface="Calibri Light"/>
              </a:rPr>
              <a:t>voz</a:t>
            </a:r>
            <a:r>
              <a:rPr lang="en-US">
                <a:latin typeface="Avenir Next LT Pro"/>
                <a:cs typeface="Calibri Light"/>
              </a:rPr>
              <a:t> y </a:t>
            </a:r>
            <a:r>
              <a:rPr lang="en-US" err="1">
                <a:latin typeface="Avenir Next LT Pro"/>
                <a:cs typeface="Calibri Light"/>
              </a:rPr>
              <a:t>opciones</a:t>
            </a:r>
            <a:r>
              <a:rPr lang="en-US">
                <a:latin typeface="Avenir Next LT Pro"/>
                <a:cs typeface="Calibri Light"/>
              </a:rPr>
              <a:t>. </a:t>
            </a:r>
          </a:p>
          <a:p>
            <a:r>
              <a:rPr lang="en-US">
                <a:latin typeface="Avenir Next LT Pro"/>
                <a:cs typeface="Calibri Light"/>
              </a:rPr>
              <a:t>Nos </a:t>
            </a:r>
            <a:r>
              <a:rPr lang="en-US" err="1">
                <a:latin typeface="Avenir Next LT Pro"/>
                <a:cs typeface="Calibri Light"/>
              </a:rPr>
              <a:t>preguntamos</a:t>
            </a:r>
            <a:r>
              <a:rPr lang="en-US">
                <a:latin typeface="Avenir Next LT Pro"/>
                <a:cs typeface="Calibri Light"/>
              </a:rPr>
              <a:t>. </a:t>
            </a:r>
          </a:p>
          <a:p>
            <a:r>
              <a:rPr lang="en-US" err="1">
                <a:latin typeface="Avenir Next LT Pro"/>
                <a:cs typeface="Calibri Light"/>
              </a:rPr>
              <a:t>Reflexionamos</a:t>
            </a:r>
            <a:r>
              <a:rPr lang="en-US">
                <a:latin typeface="Avenir Next LT Pro"/>
                <a:cs typeface="Calibri Light"/>
              </a:rPr>
              <a:t>. </a:t>
            </a:r>
          </a:p>
          <a:p>
            <a:r>
              <a:rPr lang="en-US">
                <a:latin typeface="Avenir Next LT Pro"/>
                <a:cs typeface="Calibri Light"/>
              </a:rPr>
              <a:t>¡</a:t>
            </a:r>
            <a:r>
              <a:rPr lang="en-US" err="1">
                <a:latin typeface="Avenir Next LT Pro"/>
                <a:cs typeface="Calibri Light"/>
              </a:rPr>
              <a:t>Somos</a:t>
            </a:r>
            <a:r>
              <a:rPr lang="en-US">
                <a:latin typeface="Avenir Next LT Pro"/>
                <a:cs typeface="Calibri Light"/>
              </a:rPr>
              <a:t> </a:t>
            </a:r>
            <a:r>
              <a:rPr lang="en-US" err="1">
                <a:latin typeface="Avenir Next LT Pro"/>
                <a:cs typeface="Calibri Light"/>
              </a:rPr>
              <a:t>niños</a:t>
            </a:r>
            <a:r>
              <a:rPr lang="en-US">
                <a:latin typeface="Avenir Next LT Pro"/>
                <a:cs typeface="Calibri Light"/>
              </a:rPr>
              <a:t>! </a:t>
            </a:r>
          </a:p>
        </p:txBody>
      </p:sp>
      <p:sp>
        <p:nvSpPr>
          <p:cNvPr id="9" name="Text Placeholder 10">
            <a:extLst>
              <a:ext uri="{FF2B5EF4-FFF2-40B4-BE49-F238E27FC236}">
                <a16:creationId xmlns:a16="http://schemas.microsoft.com/office/drawing/2014/main" id="{48996913-2BD0-B086-E3AA-4C31FA791E2C}"/>
              </a:ext>
            </a:extLst>
          </p:cNvPr>
          <p:cNvSpPr txBox="1">
            <a:spLocks/>
          </p:cNvSpPr>
          <p:nvPr/>
        </p:nvSpPr>
        <p:spPr>
          <a:xfrm>
            <a:off x="6570614" y="5320433"/>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0926489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3295E-7E46-61AF-DB07-F2EFE68D8FA3}"/>
              </a:ext>
            </a:extLst>
          </p:cNvPr>
          <p:cNvSpPr>
            <a:spLocks noGrp="1"/>
          </p:cNvSpPr>
          <p:nvPr>
            <p:ph type="body" sz="quarter" idx="10"/>
          </p:nvPr>
        </p:nvSpPr>
        <p:spPr>
          <a:xfrm>
            <a:off x="1283015" y="1276871"/>
            <a:ext cx="3098748" cy="325103"/>
          </a:xfrm>
        </p:spPr>
        <p:txBody>
          <a:bodyPr vert="horz" lIns="91440" tIns="45720" rIns="91440" bIns="45720" rtlCol="0" anchor="t">
            <a:normAutofit fontScale="85000" lnSpcReduction="20000"/>
          </a:bodyPr>
          <a:lstStyle/>
          <a:p>
            <a:r>
              <a:rPr lang="en-US" err="1">
                <a:latin typeface="Avenir Next LT Pro"/>
                <a:cs typeface="Calibri"/>
              </a:rPr>
              <a:t>Undergångsblå</a:t>
            </a:r>
            <a:r>
              <a:rPr lang="en-US">
                <a:latin typeface="Avenir Next LT Pro"/>
                <a:cs typeface="Calibri"/>
              </a:rPr>
              <a:t> </a:t>
            </a:r>
          </a:p>
        </p:txBody>
      </p:sp>
      <p:sp>
        <p:nvSpPr>
          <p:cNvPr id="3" name="Text Placeholder 2">
            <a:extLst>
              <a:ext uri="{FF2B5EF4-FFF2-40B4-BE49-F238E27FC236}">
                <a16:creationId xmlns:a16="http://schemas.microsoft.com/office/drawing/2014/main" id="{E366D5D4-1856-8259-0C2F-FD68D2BE6E47}"/>
              </a:ext>
            </a:extLst>
          </p:cNvPr>
          <p:cNvSpPr>
            <a:spLocks noGrp="1"/>
          </p:cNvSpPr>
          <p:nvPr>
            <p:ph type="body" sz="quarter" idx="11"/>
          </p:nvPr>
        </p:nvSpPr>
        <p:spPr>
          <a:xfrm>
            <a:off x="4670511" y="1631275"/>
            <a:ext cx="2696479" cy="260433"/>
          </a:xfrm>
        </p:spPr>
        <p:txBody>
          <a:bodyPr vert="horz" lIns="91440" tIns="45720" rIns="91440" bIns="45720" rtlCol="0" anchor="t">
            <a:normAutofit fontScale="85000" lnSpcReduction="20000"/>
          </a:bodyPr>
          <a:lstStyle/>
          <a:p>
            <a:r>
              <a:rPr lang="en-US" b="1">
                <a:latin typeface="Avenir Next LT Pro"/>
                <a:cs typeface="Calibri Light"/>
              </a:rPr>
              <a:t>By Matthew Sykes (Year 8)</a:t>
            </a:r>
          </a:p>
        </p:txBody>
      </p:sp>
      <p:sp>
        <p:nvSpPr>
          <p:cNvPr id="4" name="Text Placeholder 3">
            <a:extLst>
              <a:ext uri="{FF2B5EF4-FFF2-40B4-BE49-F238E27FC236}">
                <a16:creationId xmlns:a16="http://schemas.microsoft.com/office/drawing/2014/main" id="{27CFF238-04F3-10F1-5E17-E94422128F39}"/>
              </a:ext>
            </a:extLst>
          </p:cNvPr>
          <p:cNvSpPr>
            <a:spLocks noGrp="1"/>
          </p:cNvSpPr>
          <p:nvPr>
            <p:ph type="body" sz="quarter" idx="12"/>
          </p:nvPr>
        </p:nvSpPr>
        <p:spPr>
          <a:xfrm>
            <a:off x="1283015" y="1765797"/>
            <a:ext cx="2892746" cy="3985706"/>
          </a:xfrm>
        </p:spPr>
        <p:txBody>
          <a:bodyPr vert="horz" lIns="91440" tIns="45720" rIns="91440" bIns="45720" rtlCol="0" anchor="t">
            <a:spAutoFit/>
          </a:bodyPr>
          <a:lstStyle/>
          <a:p>
            <a:r>
              <a:rPr lang="en-US">
                <a:latin typeface="Avenir Next LT Pro"/>
                <a:cs typeface="Calibri Light"/>
              </a:rPr>
              <a:t>Natten </a:t>
            </a:r>
            <a:r>
              <a:rPr lang="en-US" err="1">
                <a:latin typeface="Avenir Next LT Pro"/>
                <a:cs typeface="Calibri Light"/>
              </a:rPr>
              <a:t>krymper</a:t>
            </a:r>
            <a:r>
              <a:rPr lang="en-US">
                <a:latin typeface="Avenir Next LT Pro"/>
                <a:cs typeface="Calibri Light"/>
              </a:rPr>
              <a:t> </a:t>
            </a:r>
            <a:r>
              <a:rPr lang="en-US" err="1">
                <a:latin typeface="Avenir Next LT Pro"/>
                <a:cs typeface="Calibri Light"/>
              </a:rPr>
              <a:t>och</a:t>
            </a:r>
            <a:r>
              <a:rPr lang="en-US">
                <a:latin typeface="Avenir Next LT Pro"/>
                <a:cs typeface="Calibri Light"/>
              </a:rPr>
              <a:t> </a:t>
            </a:r>
            <a:r>
              <a:rPr lang="en-US" err="1">
                <a:latin typeface="Avenir Next LT Pro"/>
                <a:cs typeface="Calibri Light"/>
              </a:rPr>
              <a:t>stjärnorna</a:t>
            </a:r>
            <a:r>
              <a:rPr lang="en-US">
                <a:latin typeface="Avenir Next LT Pro"/>
                <a:cs typeface="Calibri Light"/>
              </a:rPr>
              <a:t> </a:t>
            </a:r>
            <a:r>
              <a:rPr lang="en-US" err="1">
                <a:latin typeface="Avenir Next LT Pro"/>
                <a:cs typeface="Calibri Light"/>
              </a:rPr>
              <a:t>slutar</a:t>
            </a:r>
            <a:r>
              <a:rPr lang="en-US">
                <a:latin typeface="Avenir Next LT Pro"/>
                <a:cs typeface="Calibri Light"/>
              </a:rPr>
              <a:t> </a:t>
            </a:r>
            <a:r>
              <a:rPr lang="en-US" err="1">
                <a:latin typeface="Avenir Next LT Pro"/>
                <a:cs typeface="Calibri Light"/>
              </a:rPr>
              <a:t>dansa</a:t>
            </a:r>
            <a:r>
              <a:rPr lang="en-US">
                <a:latin typeface="Avenir Next LT Pro"/>
                <a:cs typeface="Calibri Light"/>
              </a:rPr>
              <a:t>  </a:t>
            </a:r>
          </a:p>
          <a:p>
            <a:r>
              <a:rPr lang="en-US" err="1">
                <a:latin typeface="Avenir Next LT Pro"/>
                <a:cs typeface="Calibri Light"/>
              </a:rPr>
              <a:t>Värden</a:t>
            </a:r>
            <a:r>
              <a:rPr lang="en-US">
                <a:latin typeface="Avenir Next LT Pro"/>
                <a:cs typeface="Calibri Light"/>
              </a:rPr>
              <a:t> </a:t>
            </a:r>
            <a:r>
              <a:rPr lang="en-US" err="1">
                <a:latin typeface="Avenir Next LT Pro"/>
                <a:cs typeface="Calibri Light"/>
              </a:rPr>
              <a:t>slutar</a:t>
            </a:r>
            <a:r>
              <a:rPr lang="en-US">
                <a:latin typeface="Avenir Next LT Pro"/>
                <a:cs typeface="Calibri Light"/>
              </a:rPr>
              <a:t> </a:t>
            </a:r>
            <a:r>
              <a:rPr lang="en-US" err="1">
                <a:latin typeface="Avenir Next LT Pro"/>
                <a:cs typeface="Calibri Light"/>
              </a:rPr>
              <a:t>vända</a:t>
            </a:r>
            <a:r>
              <a:rPr lang="en-US">
                <a:latin typeface="Avenir Next LT Pro"/>
                <a:cs typeface="Calibri Light"/>
              </a:rPr>
              <a:t> men </a:t>
            </a:r>
            <a:r>
              <a:rPr lang="en-US" err="1">
                <a:latin typeface="Avenir Next LT Pro"/>
                <a:cs typeface="Calibri Light"/>
              </a:rPr>
              <a:t>himlen</a:t>
            </a:r>
            <a:r>
              <a:rPr lang="en-US">
                <a:latin typeface="Avenir Next LT Pro"/>
                <a:cs typeface="Calibri Light"/>
              </a:rPr>
              <a:t> </a:t>
            </a:r>
            <a:r>
              <a:rPr lang="en-US" err="1">
                <a:latin typeface="Avenir Next LT Pro"/>
                <a:cs typeface="Calibri Light"/>
              </a:rPr>
              <a:t>förblir</a:t>
            </a:r>
            <a:r>
              <a:rPr lang="en-US">
                <a:latin typeface="Avenir Next LT Pro"/>
                <a:cs typeface="Calibri Light"/>
              </a:rPr>
              <a:t>  </a:t>
            </a:r>
          </a:p>
          <a:p>
            <a:r>
              <a:rPr lang="en-US" err="1">
                <a:latin typeface="Avenir Next LT Pro"/>
                <a:cs typeface="Calibri Light"/>
              </a:rPr>
              <a:t>Undergångsblå</a:t>
            </a:r>
            <a:r>
              <a:rPr lang="en-US">
                <a:latin typeface="Avenir Next LT Pro"/>
                <a:cs typeface="Calibri Light"/>
              </a:rPr>
              <a:t>  </a:t>
            </a:r>
          </a:p>
          <a:p>
            <a:endParaRPr lang="en-US">
              <a:latin typeface="Avenir Next LT Pro"/>
            </a:endParaRPr>
          </a:p>
          <a:p>
            <a:r>
              <a:rPr lang="en-US">
                <a:latin typeface="Avenir Next LT Pro"/>
                <a:cs typeface="Calibri Light"/>
              </a:rPr>
              <a:t>Vem </a:t>
            </a:r>
            <a:r>
              <a:rPr lang="en-US" err="1">
                <a:latin typeface="Avenir Next LT Pro"/>
                <a:cs typeface="Calibri Light"/>
              </a:rPr>
              <a:t>mer</a:t>
            </a:r>
            <a:r>
              <a:rPr lang="en-US">
                <a:latin typeface="Avenir Next LT Pro"/>
                <a:cs typeface="Calibri Light"/>
              </a:rPr>
              <a:t> </a:t>
            </a:r>
            <a:r>
              <a:rPr lang="en-US" err="1">
                <a:latin typeface="Avenir Next LT Pro"/>
                <a:cs typeface="Calibri Light"/>
              </a:rPr>
              <a:t>tittar</a:t>
            </a:r>
            <a:r>
              <a:rPr lang="en-US">
                <a:latin typeface="Avenir Next LT Pro"/>
                <a:cs typeface="Calibri Light"/>
              </a:rPr>
              <a:t> </a:t>
            </a:r>
            <a:r>
              <a:rPr lang="en-US" err="1">
                <a:latin typeface="Avenir Next LT Pro"/>
                <a:cs typeface="Calibri Light"/>
              </a:rPr>
              <a:t>på</a:t>
            </a:r>
            <a:r>
              <a:rPr lang="en-US">
                <a:latin typeface="Avenir Next LT Pro"/>
                <a:cs typeface="Calibri Light"/>
              </a:rPr>
              <a:t> </a:t>
            </a:r>
            <a:r>
              <a:rPr lang="en-US" err="1">
                <a:latin typeface="Avenir Next LT Pro"/>
                <a:cs typeface="Calibri Light"/>
              </a:rPr>
              <a:t>månen</a:t>
            </a:r>
            <a:r>
              <a:rPr lang="en-US">
                <a:latin typeface="Avenir Next LT Pro"/>
                <a:cs typeface="Calibri Light"/>
              </a:rPr>
              <a:t> </a:t>
            </a:r>
            <a:r>
              <a:rPr lang="en-US" err="1">
                <a:latin typeface="Avenir Next LT Pro"/>
                <a:cs typeface="Calibri Light"/>
              </a:rPr>
              <a:t>ensam</a:t>
            </a:r>
            <a:r>
              <a:rPr lang="en-US">
                <a:latin typeface="Avenir Next LT Pro"/>
                <a:cs typeface="Calibri Light"/>
              </a:rPr>
              <a:t>  </a:t>
            </a:r>
          </a:p>
          <a:p>
            <a:r>
              <a:rPr lang="en-US">
                <a:latin typeface="Avenir Next LT Pro"/>
                <a:cs typeface="Calibri Light"/>
              </a:rPr>
              <a:t>Vem </a:t>
            </a:r>
            <a:r>
              <a:rPr lang="en-US" err="1">
                <a:latin typeface="Avenir Next LT Pro"/>
                <a:cs typeface="Calibri Light"/>
              </a:rPr>
              <a:t>mer</a:t>
            </a:r>
            <a:r>
              <a:rPr lang="en-US">
                <a:latin typeface="Avenir Next LT Pro"/>
                <a:cs typeface="Calibri Light"/>
              </a:rPr>
              <a:t> </a:t>
            </a:r>
            <a:r>
              <a:rPr lang="en-US" err="1">
                <a:latin typeface="Avenir Next LT Pro"/>
                <a:cs typeface="Calibri Light"/>
              </a:rPr>
              <a:t>dansar</a:t>
            </a:r>
            <a:r>
              <a:rPr lang="en-US">
                <a:latin typeface="Avenir Next LT Pro"/>
                <a:cs typeface="Calibri Light"/>
              </a:rPr>
              <a:t> </a:t>
            </a:r>
            <a:r>
              <a:rPr lang="en-US" err="1">
                <a:latin typeface="Avenir Next LT Pro"/>
                <a:cs typeface="Calibri Light"/>
              </a:rPr>
              <a:t>i</a:t>
            </a:r>
            <a:r>
              <a:rPr lang="en-US">
                <a:latin typeface="Avenir Next LT Pro"/>
                <a:cs typeface="Calibri Light"/>
              </a:rPr>
              <a:t> </a:t>
            </a:r>
            <a:r>
              <a:rPr lang="en-US" err="1">
                <a:latin typeface="Avenir Next LT Pro"/>
                <a:cs typeface="Calibri Light"/>
              </a:rPr>
              <a:t>regnet</a:t>
            </a:r>
            <a:r>
              <a:rPr lang="en-US">
                <a:latin typeface="Avenir Next LT Pro"/>
                <a:cs typeface="Calibri Light"/>
              </a:rPr>
              <a:t> </a:t>
            </a:r>
            <a:r>
              <a:rPr lang="en-US" err="1">
                <a:latin typeface="Avenir Next LT Pro"/>
                <a:cs typeface="Calibri Light"/>
              </a:rPr>
              <a:t>ensam</a:t>
            </a:r>
            <a:r>
              <a:rPr lang="en-US">
                <a:latin typeface="Avenir Next LT Pro"/>
                <a:cs typeface="Calibri Light"/>
              </a:rPr>
              <a:t>  </a:t>
            </a:r>
          </a:p>
          <a:p>
            <a:r>
              <a:rPr lang="en-US">
                <a:latin typeface="Avenir Next LT Pro"/>
                <a:cs typeface="Calibri Light"/>
              </a:rPr>
              <a:t>Vem </a:t>
            </a:r>
            <a:r>
              <a:rPr lang="en-US" err="1">
                <a:latin typeface="Avenir Next LT Pro"/>
                <a:cs typeface="Calibri Light"/>
              </a:rPr>
              <a:t>mer</a:t>
            </a:r>
            <a:r>
              <a:rPr lang="en-US">
                <a:latin typeface="Avenir Next LT Pro"/>
                <a:cs typeface="Calibri Light"/>
              </a:rPr>
              <a:t> ser </a:t>
            </a:r>
            <a:r>
              <a:rPr lang="en-US" err="1">
                <a:latin typeface="Avenir Next LT Pro"/>
                <a:cs typeface="Calibri Light"/>
              </a:rPr>
              <a:t>hur</a:t>
            </a:r>
            <a:r>
              <a:rPr lang="en-US">
                <a:latin typeface="Avenir Next LT Pro"/>
                <a:cs typeface="Calibri Light"/>
              </a:rPr>
              <a:t> </a:t>
            </a:r>
            <a:r>
              <a:rPr lang="en-US" err="1">
                <a:latin typeface="Avenir Next LT Pro"/>
                <a:cs typeface="Calibri Light"/>
              </a:rPr>
              <a:t>himlen</a:t>
            </a:r>
            <a:r>
              <a:rPr lang="en-US">
                <a:latin typeface="Avenir Next LT Pro"/>
                <a:cs typeface="Calibri Light"/>
              </a:rPr>
              <a:t> </a:t>
            </a:r>
            <a:r>
              <a:rPr lang="en-US" err="1">
                <a:latin typeface="Avenir Next LT Pro"/>
                <a:cs typeface="Calibri Light"/>
              </a:rPr>
              <a:t>blir</a:t>
            </a:r>
            <a:r>
              <a:rPr lang="en-US">
                <a:latin typeface="Avenir Next LT Pro"/>
                <a:cs typeface="Calibri Light"/>
              </a:rPr>
              <a:t>  </a:t>
            </a:r>
          </a:p>
          <a:p>
            <a:r>
              <a:rPr lang="en-US" err="1">
                <a:latin typeface="Avenir Next LT Pro"/>
                <a:cs typeface="Calibri Light"/>
              </a:rPr>
              <a:t>Undergångsblå</a:t>
            </a:r>
            <a:r>
              <a:rPr lang="en-US">
                <a:latin typeface="Avenir Next LT Pro"/>
                <a:cs typeface="Calibri Light"/>
              </a:rPr>
              <a:t>  </a:t>
            </a:r>
          </a:p>
          <a:p>
            <a:endParaRPr lang="en-US">
              <a:latin typeface="Avenir Next LT Pro"/>
            </a:endParaRPr>
          </a:p>
          <a:p>
            <a:r>
              <a:rPr lang="en-US">
                <a:latin typeface="Avenir Next LT Pro"/>
                <a:cs typeface="Calibri Light"/>
              </a:rPr>
              <a:t>Nyx </a:t>
            </a:r>
            <a:r>
              <a:rPr lang="en-US" err="1">
                <a:latin typeface="Avenir Next LT Pro"/>
                <a:cs typeface="Calibri Light"/>
              </a:rPr>
              <a:t>sover</a:t>
            </a:r>
            <a:r>
              <a:rPr lang="en-US">
                <a:latin typeface="Avenir Next LT Pro"/>
                <a:cs typeface="Calibri Light"/>
              </a:rPr>
              <a:t> </a:t>
            </a:r>
            <a:r>
              <a:rPr lang="en-US" err="1">
                <a:latin typeface="Avenir Next LT Pro"/>
                <a:cs typeface="Calibri Light"/>
              </a:rPr>
              <a:t>när</a:t>
            </a:r>
            <a:r>
              <a:rPr lang="en-US">
                <a:latin typeface="Avenir Next LT Pro"/>
                <a:cs typeface="Calibri Light"/>
              </a:rPr>
              <a:t> </a:t>
            </a:r>
            <a:r>
              <a:rPr lang="en-US" err="1">
                <a:latin typeface="Avenir Next LT Pro"/>
                <a:cs typeface="Calibri Light"/>
              </a:rPr>
              <a:t>ljuset</a:t>
            </a:r>
            <a:r>
              <a:rPr lang="en-US">
                <a:latin typeface="Avenir Next LT Pro"/>
                <a:cs typeface="Calibri Light"/>
              </a:rPr>
              <a:t> </a:t>
            </a:r>
            <a:r>
              <a:rPr lang="en-US" err="1">
                <a:latin typeface="Avenir Next LT Pro"/>
                <a:cs typeface="Calibri Light"/>
              </a:rPr>
              <a:t>sköljer</a:t>
            </a:r>
            <a:r>
              <a:rPr lang="en-US">
                <a:latin typeface="Avenir Next LT Pro"/>
                <a:cs typeface="Calibri Light"/>
              </a:rPr>
              <a:t> </a:t>
            </a:r>
            <a:r>
              <a:rPr lang="en-US" err="1">
                <a:latin typeface="Avenir Next LT Pro"/>
                <a:cs typeface="Calibri Light"/>
              </a:rPr>
              <a:t>över</a:t>
            </a:r>
            <a:r>
              <a:rPr lang="en-US">
                <a:latin typeface="Avenir Next LT Pro"/>
                <a:cs typeface="Calibri Light"/>
              </a:rPr>
              <a:t> </a:t>
            </a:r>
            <a:r>
              <a:rPr lang="en-US" err="1">
                <a:latin typeface="Avenir Next LT Pro"/>
                <a:cs typeface="Calibri Light"/>
              </a:rPr>
              <a:t>landet</a:t>
            </a:r>
            <a:r>
              <a:rPr lang="en-US">
                <a:latin typeface="Avenir Next LT Pro"/>
                <a:cs typeface="Calibri Light"/>
              </a:rPr>
              <a:t> </a:t>
            </a:r>
            <a:r>
              <a:rPr lang="en-US" err="1">
                <a:latin typeface="Avenir Next LT Pro"/>
                <a:cs typeface="Calibri Light"/>
              </a:rPr>
              <a:t>utan</a:t>
            </a:r>
            <a:r>
              <a:rPr lang="en-US">
                <a:latin typeface="Avenir Next LT Pro"/>
                <a:cs typeface="Calibri Light"/>
              </a:rPr>
              <a:t> dig  </a:t>
            </a:r>
          </a:p>
          <a:p>
            <a:r>
              <a:rPr lang="en-US">
                <a:latin typeface="Avenir Next LT Pro"/>
                <a:cs typeface="Calibri Light"/>
              </a:rPr>
              <a:t>Men </a:t>
            </a:r>
            <a:r>
              <a:rPr lang="en-US" err="1">
                <a:latin typeface="Avenir Next LT Pro"/>
                <a:cs typeface="Calibri Light"/>
              </a:rPr>
              <a:t>vem</a:t>
            </a:r>
            <a:r>
              <a:rPr lang="en-US">
                <a:latin typeface="Avenir Next LT Pro"/>
                <a:cs typeface="Calibri Light"/>
              </a:rPr>
              <a:t> </a:t>
            </a:r>
            <a:r>
              <a:rPr lang="en-US" err="1">
                <a:latin typeface="Avenir Next LT Pro"/>
                <a:cs typeface="Calibri Light"/>
              </a:rPr>
              <a:t>mer</a:t>
            </a:r>
            <a:r>
              <a:rPr lang="en-US">
                <a:latin typeface="Avenir Next LT Pro"/>
                <a:cs typeface="Calibri Light"/>
              </a:rPr>
              <a:t> ser </a:t>
            </a:r>
            <a:r>
              <a:rPr lang="en-US" err="1">
                <a:latin typeface="Avenir Next LT Pro"/>
                <a:cs typeface="Calibri Light"/>
              </a:rPr>
              <a:t>hur</a:t>
            </a:r>
            <a:r>
              <a:rPr lang="en-US">
                <a:latin typeface="Avenir Next LT Pro"/>
                <a:cs typeface="Calibri Light"/>
              </a:rPr>
              <a:t> </a:t>
            </a:r>
            <a:r>
              <a:rPr lang="en-US" err="1">
                <a:latin typeface="Avenir Next LT Pro"/>
                <a:cs typeface="Calibri Light"/>
              </a:rPr>
              <a:t>himlen</a:t>
            </a:r>
            <a:r>
              <a:rPr lang="en-US">
                <a:latin typeface="Avenir Next LT Pro"/>
                <a:cs typeface="Calibri Light"/>
              </a:rPr>
              <a:t> </a:t>
            </a:r>
            <a:r>
              <a:rPr lang="en-US" err="1">
                <a:latin typeface="Avenir Next LT Pro"/>
                <a:cs typeface="Calibri Light"/>
              </a:rPr>
              <a:t>blir</a:t>
            </a:r>
            <a:r>
              <a:rPr lang="en-US">
                <a:latin typeface="Avenir Next LT Pro"/>
                <a:cs typeface="Calibri Light"/>
              </a:rPr>
              <a:t>  </a:t>
            </a:r>
          </a:p>
          <a:p>
            <a:r>
              <a:rPr lang="en-US" err="1">
                <a:latin typeface="Avenir Next LT Pro"/>
                <a:cs typeface="Calibri Light"/>
              </a:rPr>
              <a:t>Undergångsblå</a:t>
            </a:r>
            <a:r>
              <a:rPr lang="en-US">
                <a:latin typeface="Avenir Next LT Pro"/>
                <a:cs typeface="Calibri Light"/>
              </a:rPr>
              <a:t>  </a:t>
            </a:r>
          </a:p>
          <a:p>
            <a:endParaRPr lang="en-US">
              <a:latin typeface="Avenir Next LT Pro"/>
            </a:endParaRPr>
          </a:p>
          <a:p>
            <a:r>
              <a:rPr lang="en-US" err="1">
                <a:latin typeface="Avenir Next LT Pro"/>
                <a:cs typeface="Calibri Light"/>
              </a:rPr>
              <a:t>När</a:t>
            </a:r>
            <a:r>
              <a:rPr lang="en-US">
                <a:latin typeface="Avenir Next LT Pro"/>
                <a:cs typeface="Calibri Light"/>
              </a:rPr>
              <a:t> solen </a:t>
            </a:r>
            <a:r>
              <a:rPr lang="en-US" err="1">
                <a:latin typeface="Avenir Next LT Pro"/>
                <a:cs typeface="Calibri Light"/>
              </a:rPr>
              <a:t>går</a:t>
            </a:r>
            <a:r>
              <a:rPr lang="en-US">
                <a:latin typeface="Avenir Next LT Pro"/>
                <a:cs typeface="Calibri Light"/>
              </a:rPr>
              <a:t> </a:t>
            </a:r>
            <a:r>
              <a:rPr lang="en-US" err="1">
                <a:latin typeface="Avenir Next LT Pro"/>
                <a:cs typeface="Calibri Light"/>
              </a:rPr>
              <a:t>upp</a:t>
            </a:r>
            <a:r>
              <a:rPr lang="en-US">
                <a:latin typeface="Avenir Next LT Pro"/>
                <a:cs typeface="Calibri Light"/>
              </a:rPr>
              <a:t> </a:t>
            </a:r>
            <a:r>
              <a:rPr lang="en-US" err="1">
                <a:latin typeface="Avenir Next LT Pro"/>
                <a:cs typeface="Calibri Light"/>
              </a:rPr>
              <a:t>på</a:t>
            </a:r>
            <a:r>
              <a:rPr lang="en-US">
                <a:latin typeface="Avenir Next LT Pro"/>
                <a:cs typeface="Calibri Light"/>
              </a:rPr>
              <a:t> den </a:t>
            </a:r>
            <a:r>
              <a:rPr lang="en-US" err="1">
                <a:latin typeface="Avenir Next LT Pro"/>
                <a:cs typeface="Calibri Light"/>
              </a:rPr>
              <a:t>blå</a:t>
            </a:r>
            <a:r>
              <a:rPr lang="en-US">
                <a:latin typeface="Avenir Next LT Pro"/>
                <a:cs typeface="Calibri Light"/>
              </a:rPr>
              <a:t> </a:t>
            </a:r>
            <a:r>
              <a:rPr lang="en-US" err="1">
                <a:latin typeface="Avenir Next LT Pro"/>
                <a:cs typeface="Calibri Light"/>
              </a:rPr>
              <a:t>himlen</a:t>
            </a:r>
            <a:r>
              <a:rPr lang="en-US">
                <a:latin typeface="Avenir Next LT Pro"/>
                <a:cs typeface="Calibri Light"/>
              </a:rPr>
              <a:t>  </a:t>
            </a:r>
          </a:p>
          <a:p>
            <a:r>
              <a:rPr lang="en-US" err="1">
                <a:latin typeface="Avenir Next LT Pro"/>
                <a:cs typeface="Calibri Light"/>
              </a:rPr>
              <a:t>Då</a:t>
            </a:r>
            <a:r>
              <a:rPr lang="en-US">
                <a:latin typeface="Avenir Next LT Pro"/>
                <a:cs typeface="Calibri Light"/>
              </a:rPr>
              <a:t> </a:t>
            </a:r>
            <a:r>
              <a:rPr lang="en-US" err="1">
                <a:latin typeface="Avenir Next LT Pro"/>
                <a:cs typeface="Calibri Light"/>
              </a:rPr>
              <a:t>blomstrars</a:t>
            </a:r>
            <a:r>
              <a:rPr lang="en-US">
                <a:latin typeface="Avenir Next LT Pro"/>
                <a:cs typeface="Calibri Light"/>
              </a:rPr>
              <a:t> </a:t>
            </a:r>
            <a:r>
              <a:rPr lang="en-US" err="1">
                <a:latin typeface="Avenir Next LT Pro"/>
                <a:cs typeface="Calibri Light"/>
              </a:rPr>
              <a:t>livet</a:t>
            </a:r>
            <a:r>
              <a:rPr lang="en-US">
                <a:latin typeface="Avenir Next LT Pro"/>
                <a:cs typeface="Calibri Light"/>
              </a:rPr>
              <a:t> </a:t>
            </a:r>
            <a:r>
              <a:rPr lang="en-US" err="1">
                <a:latin typeface="Avenir Next LT Pro"/>
                <a:cs typeface="Calibri Light"/>
              </a:rPr>
              <a:t>i</a:t>
            </a:r>
            <a:r>
              <a:rPr lang="en-US">
                <a:latin typeface="Avenir Next LT Pro"/>
                <a:cs typeface="Calibri Light"/>
              </a:rPr>
              <a:t> </a:t>
            </a:r>
            <a:r>
              <a:rPr lang="en-US" err="1">
                <a:latin typeface="Avenir Next LT Pro"/>
                <a:cs typeface="Calibri Light"/>
              </a:rPr>
              <a:t>dess</a:t>
            </a:r>
            <a:r>
              <a:rPr lang="en-US">
                <a:latin typeface="Avenir Next LT Pro"/>
                <a:cs typeface="Calibri Light"/>
              </a:rPr>
              <a:t> </a:t>
            </a:r>
            <a:r>
              <a:rPr lang="en-US" err="1">
                <a:latin typeface="Avenir Next LT Pro"/>
                <a:cs typeface="Calibri Light"/>
              </a:rPr>
              <a:t>strålar</a:t>
            </a:r>
            <a:r>
              <a:rPr lang="en-US">
                <a:latin typeface="Avenir Next LT Pro"/>
                <a:cs typeface="Calibri Light"/>
              </a:rPr>
              <a:t>  </a:t>
            </a:r>
          </a:p>
          <a:p>
            <a:r>
              <a:rPr lang="en-US">
                <a:latin typeface="Avenir Next LT Pro"/>
                <a:cs typeface="Calibri Light"/>
              </a:rPr>
              <a:t>Men </a:t>
            </a:r>
            <a:r>
              <a:rPr lang="en-US" err="1">
                <a:latin typeface="Avenir Next LT Pro"/>
                <a:cs typeface="Calibri Light"/>
              </a:rPr>
              <a:t>vem</a:t>
            </a:r>
            <a:r>
              <a:rPr lang="en-US">
                <a:latin typeface="Avenir Next LT Pro"/>
                <a:cs typeface="Calibri Light"/>
              </a:rPr>
              <a:t> </a:t>
            </a:r>
            <a:r>
              <a:rPr lang="en-US" err="1">
                <a:latin typeface="Avenir Next LT Pro"/>
                <a:cs typeface="Calibri Light"/>
              </a:rPr>
              <a:t>mer</a:t>
            </a:r>
            <a:r>
              <a:rPr lang="en-US">
                <a:latin typeface="Avenir Next LT Pro"/>
                <a:cs typeface="Calibri Light"/>
              </a:rPr>
              <a:t>  </a:t>
            </a:r>
          </a:p>
          <a:p>
            <a:r>
              <a:rPr lang="en-US">
                <a:latin typeface="Avenir Next LT Pro"/>
                <a:cs typeface="Calibri Light"/>
              </a:rPr>
              <a:t>Vem </a:t>
            </a:r>
            <a:r>
              <a:rPr lang="en-US" err="1">
                <a:latin typeface="Avenir Next LT Pro"/>
                <a:cs typeface="Calibri Light"/>
              </a:rPr>
              <a:t>mer</a:t>
            </a:r>
            <a:r>
              <a:rPr lang="en-US">
                <a:latin typeface="Avenir Next LT Pro"/>
                <a:cs typeface="Calibri Light"/>
              </a:rPr>
              <a:t> </a:t>
            </a:r>
            <a:r>
              <a:rPr lang="en-US" err="1">
                <a:latin typeface="Avenir Next LT Pro"/>
                <a:cs typeface="Calibri Light"/>
              </a:rPr>
              <a:t>kommer</a:t>
            </a:r>
            <a:r>
              <a:rPr lang="en-US">
                <a:latin typeface="Avenir Next LT Pro"/>
                <a:cs typeface="Calibri Light"/>
              </a:rPr>
              <a:t> alt </a:t>
            </a:r>
            <a:r>
              <a:rPr lang="en-US" err="1">
                <a:latin typeface="Avenir Next LT Pro"/>
                <a:cs typeface="Calibri Light"/>
              </a:rPr>
              <a:t>dö</a:t>
            </a:r>
            <a:r>
              <a:rPr lang="en-US">
                <a:latin typeface="Avenir Next LT Pro"/>
                <a:cs typeface="Calibri Light"/>
              </a:rPr>
              <a:t> för alt </a:t>
            </a:r>
            <a:r>
              <a:rPr lang="en-US" err="1">
                <a:latin typeface="Avenir Next LT Pro"/>
                <a:cs typeface="Calibri Light"/>
              </a:rPr>
              <a:t>skydda</a:t>
            </a:r>
            <a:r>
              <a:rPr lang="en-US">
                <a:latin typeface="Avenir Next LT Pro"/>
                <a:cs typeface="Calibri Light"/>
              </a:rPr>
              <a:t> </a:t>
            </a:r>
            <a:r>
              <a:rPr lang="en-US" err="1">
                <a:latin typeface="Avenir Next LT Pro"/>
                <a:cs typeface="Calibri Light"/>
              </a:rPr>
              <a:t>vårt</a:t>
            </a:r>
            <a:r>
              <a:rPr lang="en-US">
                <a:latin typeface="Avenir Next LT Pro"/>
                <a:cs typeface="Calibri Light"/>
              </a:rPr>
              <a:t> hem  </a:t>
            </a:r>
          </a:p>
          <a:p>
            <a:r>
              <a:rPr lang="en-US" err="1">
                <a:latin typeface="Avenir Next LT Pro"/>
                <a:cs typeface="Calibri Light"/>
              </a:rPr>
              <a:t>Vårt</a:t>
            </a:r>
            <a:r>
              <a:rPr lang="en-US">
                <a:latin typeface="Avenir Next LT Pro"/>
                <a:cs typeface="Calibri Light"/>
              </a:rPr>
              <a:t> hem </a:t>
            </a:r>
            <a:r>
              <a:rPr lang="en-US" err="1">
                <a:latin typeface="Avenir Next LT Pro"/>
                <a:cs typeface="Calibri Light"/>
              </a:rPr>
              <a:t>skyddat</a:t>
            </a:r>
            <a:r>
              <a:rPr lang="en-US">
                <a:latin typeface="Avenir Next LT Pro"/>
                <a:cs typeface="Calibri Light"/>
              </a:rPr>
              <a:t> av </a:t>
            </a:r>
            <a:r>
              <a:rPr lang="en-US" err="1">
                <a:latin typeface="Avenir Next LT Pro"/>
                <a:cs typeface="Calibri Light"/>
              </a:rPr>
              <a:t>domedagsblusen</a:t>
            </a:r>
            <a:r>
              <a:rPr lang="en-US">
                <a:latin typeface="Avenir Next LT Pro"/>
                <a:cs typeface="Calibri Light"/>
              </a:rPr>
              <a:t>  </a:t>
            </a:r>
          </a:p>
          <a:p>
            <a:r>
              <a:rPr lang="en-US">
                <a:latin typeface="Avenir Next LT Pro"/>
                <a:cs typeface="Calibri Light"/>
              </a:rPr>
              <a:t>Vem </a:t>
            </a:r>
            <a:r>
              <a:rPr lang="en-US" err="1">
                <a:latin typeface="Avenir Next LT Pro"/>
                <a:cs typeface="Calibri Light"/>
              </a:rPr>
              <a:t>mer</a:t>
            </a:r>
            <a:r>
              <a:rPr lang="en-US">
                <a:latin typeface="Avenir Next LT Pro"/>
                <a:cs typeface="Calibri Light"/>
              </a:rPr>
              <a:t> ser </a:t>
            </a:r>
            <a:r>
              <a:rPr lang="en-US" err="1">
                <a:latin typeface="Avenir Next LT Pro"/>
                <a:cs typeface="Calibri Light"/>
              </a:rPr>
              <a:t>hur</a:t>
            </a:r>
            <a:r>
              <a:rPr lang="en-US">
                <a:latin typeface="Avenir Next LT Pro"/>
                <a:cs typeface="Calibri Light"/>
              </a:rPr>
              <a:t> </a:t>
            </a:r>
            <a:r>
              <a:rPr lang="en-US" err="1">
                <a:latin typeface="Avenir Next LT Pro"/>
                <a:cs typeface="Calibri Light"/>
              </a:rPr>
              <a:t>himlen</a:t>
            </a:r>
            <a:r>
              <a:rPr lang="en-US">
                <a:latin typeface="Avenir Next LT Pro"/>
                <a:cs typeface="Calibri Light"/>
              </a:rPr>
              <a:t> </a:t>
            </a:r>
            <a:r>
              <a:rPr lang="en-US" err="1">
                <a:latin typeface="Avenir Next LT Pro"/>
                <a:cs typeface="Calibri Light"/>
              </a:rPr>
              <a:t>blir</a:t>
            </a:r>
            <a:r>
              <a:rPr lang="en-US">
                <a:latin typeface="Avenir Next LT Pro"/>
                <a:cs typeface="Calibri Light"/>
              </a:rPr>
              <a:t>  </a:t>
            </a:r>
          </a:p>
          <a:p>
            <a:r>
              <a:rPr lang="en-US" err="1">
                <a:latin typeface="Avenir Next LT Pro"/>
                <a:cs typeface="Calibri Light"/>
              </a:rPr>
              <a:t>undergångsblå</a:t>
            </a:r>
            <a:r>
              <a:rPr lang="en-US">
                <a:latin typeface="Avenir Next LT Pro"/>
                <a:cs typeface="Calibri Light"/>
              </a:rPr>
              <a:t> </a:t>
            </a:r>
          </a:p>
        </p:txBody>
      </p:sp>
      <p:sp>
        <p:nvSpPr>
          <p:cNvPr id="5" name="Text Placeholder 4">
            <a:extLst>
              <a:ext uri="{FF2B5EF4-FFF2-40B4-BE49-F238E27FC236}">
                <a16:creationId xmlns:a16="http://schemas.microsoft.com/office/drawing/2014/main" id="{6C8DB093-628E-36C2-03CE-BDAD82F408FC}"/>
              </a:ext>
            </a:extLst>
          </p:cNvPr>
          <p:cNvSpPr>
            <a:spLocks noGrp="1"/>
          </p:cNvSpPr>
          <p:nvPr>
            <p:ph type="body" sz="quarter" idx="13"/>
          </p:nvPr>
        </p:nvSpPr>
        <p:spPr>
          <a:xfrm>
            <a:off x="4670509" y="3418283"/>
            <a:ext cx="2696481" cy="1954381"/>
          </a:xfrm>
        </p:spPr>
        <p:txBody>
          <a:bodyPr/>
          <a:lstStyle/>
          <a:p>
            <a:r>
              <a:rPr lang="en-US" err="1"/>
              <a:t>Undergångsblå</a:t>
            </a:r>
            <a:r>
              <a:rPr lang="en-US"/>
              <a:t> (Doomsday Blue) is a powerful poem about the protection of the land we live on and how important it is to love and respect all the earth has to offer. It describes how the earth keeps turning and all the flora and fauna exist in a harmonious balance whether anyone cares or not. We were also particularly impressed to hear how Matthew is learning Swedish in his free time and glad he chose to be creative with his new language in this way. </a:t>
            </a:r>
          </a:p>
        </p:txBody>
      </p:sp>
      <p:sp>
        <p:nvSpPr>
          <p:cNvPr id="6" name="Text Placeholder 5">
            <a:extLst>
              <a:ext uri="{FF2B5EF4-FFF2-40B4-BE49-F238E27FC236}">
                <a16:creationId xmlns:a16="http://schemas.microsoft.com/office/drawing/2014/main" id="{73F1E038-220A-FDE2-191C-BDA34D0886FE}"/>
              </a:ext>
            </a:extLst>
          </p:cNvPr>
          <p:cNvSpPr>
            <a:spLocks noGrp="1"/>
          </p:cNvSpPr>
          <p:nvPr>
            <p:ph type="body" sz="quarter" idx="14"/>
          </p:nvPr>
        </p:nvSpPr>
        <p:spPr>
          <a:xfrm>
            <a:off x="4670509" y="1891708"/>
            <a:ext cx="2696481" cy="578069"/>
          </a:xfrm>
        </p:spPr>
        <p:txBody>
          <a:bodyPr vert="horz" lIns="91440" tIns="45720" rIns="91440" bIns="45720" rtlCol="0" anchor="t">
            <a:normAutofit lnSpcReduction="10000"/>
          </a:bodyPr>
          <a:lstStyle/>
          <a:p>
            <a:r>
              <a:rPr lang="en-US">
                <a:latin typeface="Avenir Next LT Pro"/>
                <a:cs typeface="Calibri Light"/>
              </a:rPr>
              <a:t>North Halifax Grammar School </a:t>
            </a:r>
          </a:p>
          <a:p>
            <a:endParaRPr lang="en-US">
              <a:latin typeface="Avenir Next LT Pro"/>
            </a:endParaRPr>
          </a:p>
          <a:p>
            <a:r>
              <a:rPr lang="en-US" b="1">
                <a:latin typeface="Avenir Next LT Pro"/>
                <a:cs typeface="Calibri Light"/>
              </a:rPr>
              <a:t>Swedish</a:t>
            </a:r>
          </a:p>
        </p:txBody>
      </p:sp>
      <p:sp>
        <p:nvSpPr>
          <p:cNvPr id="9" name="Text Placeholder 10">
            <a:extLst>
              <a:ext uri="{FF2B5EF4-FFF2-40B4-BE49-F238E27FC236}">
                <a16:creationId xmlns:a16="http://schemas.microsoft.com/office/drawing/2014/main" id="{C38F7729-5A4F-F4F7-A02C-E5C398613B14}"/>
              </a:ext>
            </a:extLst>
          </p:cNvPr>
          <p:cNvSpPr txBox="1">
            <a:spLocks/>
          </p:cNvSpPr>
          <p:nvPr/>
        </p:nvSpPr>
        <p:spPr>
          <a:xfrm>
            <a:off x="4670508" y="3173804"/>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11383422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BEAFB-5768-CD48-27C2-B1885C4A8632}"/>
              </a:ext>
            </a:extLst>
          </p:cNvPr>
          <p:cNvSpPr>
            <a:spLocks noGrp="1"/>
          </p:cNvSpPr>
          <p:nvPr>
            <p:ph type="body" sz="quarter" idx="10"/>
          </p:nvPr>
        </p:nvSpPr>
        <p:spPr>
          <a:xfrm>
            <a:off x="990741" y="1309603"/>
            <a:ext cx="3098748" cy="325103"/>
          </a:xfrm>
        </p:spPr>
        <p:txBody>
          <a:bodyPr>
            <a:normAutofit fontScale="85000" lnSpcReduction="20000"/>
          </a:bodyPr>
          <a:lstStyle/>
          <a:p>
            <a:r>
              <a:rPr lang="en-US"/>
              <a:t>Un </a:t>
            </a:r>
            <a:r>
              <a:rPr lang="en-US" err="1"/>
              <a:t>viaje</a:t>
            </a:r>
            <a:r>
              <a:rPr lang="en-US"/>
              <a:t> </a:t>
            </a:r>
            <a:r>
              <a:rPr lang="en-US" err="1"/>
              <a:t>extraordinario</a:t>
            </a:r>
            <a:r>
              <a:rPr lang="en-US"/>
              <a:t> </a:t>
            </a:r>
          </a:p>
        </p:txBody>
      </p:sp>
      <p:sp>
        <p:nvSpPr>
          <p:cNvPr id="3" name="Text Placeholder 2">
            <a:extLst>
              <a:ext uri="{FF2B5EF4-FFF2-40B4-BE49-F238E27FC236}">
                <a16:creationId xmlns:a16="http://schemas.microsoft.com/office/drawing/2014/main" id="{70E8D311-5FDB-935D-5A81-2D7640E2FD4D}"/>
              </a:ext>
            </a:extLst>
          </p:cNvPr>
          <p:cNvSpPr>
            <a:spLocks noGrp="1"/>
          </p:cNvSpPr>
          <p:nvPr>
            <p:ph type="body" sz="quarter" idx="11"/>
          </p:nvPr>
        </p:nvSpPr>
        <p:spPr>
          <a:xfrm>
            <a:off x="4959259" y="1643130"/>
            <a:ext cx="2696479" cy="260433"/>
          </a:xfrm>
        </p:spPr>
        <p:txBody>
          <a:bodyPr vert="horz" lIns="91440" tIns="45720" rIns="91440" bIns="45720" rtlCol="0" anchor="t">
            <a:normAutofit fontScale="85000" lnSpcReduction="20000"/>
          </a:bodyPr>
          <a:lstStyle/>
          <a:p>
            <a:r>
              <a:rPr lang="en-US" b="1">
                <a:latin typeface="Avenir Next LT Pro"/>
                <a:cs typeface="Calibri Light"/>
              </a:rPr>
              <a:t>By Rahima Akhtar (Year 13</a:t>
            </a:r>
            <a:r>
              <a:rPr lang="en-US">
                <a:latin typeface="Avenir Next LT Pro"/>
                <a:cs typeface="Calibri Light"/>
              </a:rPr>
              <a:t>)</a:t>
            </a:r>
          </a:p>
        </p:txBody>
      </p:sp>
      <p:sp>
        <p:nvSpPr>
          <p:cNvPr id="4" name="Text Placeholder 3">
            <a:extLst>
              <a:ext uri="{FF2B5EF4-FFF2-40B4-BE49-F238E27FC236}">
                <a16:creationId xmlns:a16="http://schemas.microsoft.com/office/drawing/2014/main" id="{EF30421C-0F9E-4537-6C50-C6735F8E04EA}"/>
              </a:ext>
            </a:extLst>
          </p:cNvPr>
          <p:cNvSpPr>
            <a:spLocks noGrp="1"/>
          </p:cNvSpPr>
          <p:nvPr>
            <p:ph type="body" sz="quarter" idx="12"/>
          </p:nvPr>
        </p:nvSpPr>
        <p:spPr>
          <a:xfrm>
            <a:off x="990740" y="1777652"/>
            <a:ext cx="3683296" cy="4170372"/>
          </a:xfrm>
        </p:spPr>
        <p:txBody>
          <a:bodyPr vert="horz" wrap="square" lIns="91440" tIns="45720" rIns="91440" bIns="45720" rtlCol="0" anchor="t">
            <a:spAutoFit/>
          </a:bodyPr>
          <a:lstStyle/>
          <a:p>
            <a:r>
              <a:rPr lang="en-US">
                <a:latin typeface="Avenir Next LT Pro"/>
                <a:cs typeface="Calibri Light"/>
              </a:rPr>
              <a:t>En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vasto</a:t>
            </a:r>
            <a:r>
              <a:rPr lang="en-US">
                <a:latin typeface="Avenir Next LT Pro"/>
                <a:cs typeface="Calibri Light"/>
              </a:rPr>
              <a:t> </a:t>
            </a:r>
            <a:r>
              <a:rPr lang="en-US" err="1">
                <a:latin typeface="Avenir Next LT Pro"/>
                <a:cs typeface="Calibri Light"/>
              </a:rPr>
              <a:t>universo</a:t>
            </a:r>
            <a:r>
              <a:rPr lang="en-US">
                <a:latin typeface="Avenir Next LT Pro"/>
                <a:cs typeface="Calibri Light"/>
              </a:rPr>
              <a:t>, un </a:t>
            </a:r>
            <a:r>
              <a:rPr lang="en-US" err="1">
                <a:latin typeface="Avenir Next LT Pro"/>
                <a:cs typeface="Calibri Light"/>
              </a:rPr>
              <a:t>viaje</a:t>
            </a:r>
            <a:r>
              <a:rPr lang="en-US">
                <a:latin typeface="Avenir Next LT Pro"/>
                <a:cs typeface="Calibri Light"/>
              </a:rPr>
              <a:t> </a:t>
            </a:r>
            <a:r>
              <a:rPr lang="en-US" err="1">
                <a:latin typeface="Avenir Next LT Pro"/>
                <a:cs typeface="Calibri Light"/>
              </a:rPr>
              <a:t>emprenderé</a:t>
            </a:r>
            <a:r>
              <a:rPr lang="en-US">
                <a:latin typeface="Avenir Next LT Pro"/>
                <a:cs typeface="Calibri Light"/>
              </a:rPr>
              <a:t>, </a:t>
            </a:r>
          </a:p>
          <a:p>
            <a:r>
              <a:rPr lang="en-US" err="1">
                <a:latin typeface="Avenir Next LT Pro"/>
                <a:cs typeface="Calibri Light"/>
              </a:rPr>
              <a:t>donde</a:t>
            </a:r>
            <a:r>
              <a:rPr lang="en-US">
                <a:latin typeface="Avenir Next LT Pro"/>
                <a:cs typeface="Calibri Light"/>
              </a:rPr>
              <a:t> las </a:t>
            </a:r>
            <a:r>
              <a:rPr lang="en-US" err="1">
                <a:latin typeface="Avenir Next LT Pro"/>
                <a:cs typeface="Calibri Light"/>
              </a:rPr>
              <a:t>estrellas</a:t>
            </a:r>
            <a:r>
              <a:rPr lang="en-US">
                <a:latin typeface="Avenir Next LT Pro"/>
                <a:cs typeface="Calibri Light"/>
              </a:rPr>
              <a:t> y </a:t>
            </a:r>
            <a:r>
              <a:rPr lang="en-US" err="1">
                <a:latin typeface="Avenir Next LT Pro"/>
                <a:cs typeface="Calibri Light"/>
              </a:rPr>
              <a:t>planetas</a:t>
            </a:r>
            <a:r>
              <a:rPr lang="en-US">
                <a:latin typeface="Avenir Next LT Pro"/>
                <a:cs typeface="Calibri Light"/>
              </a:rPr>
              <a:t>, mi vista </a:t>
            </a:r>
            <a:r>
              <a:rPr lang="en-US" err="1">
                <a:latin typeface="Avenir Next LT Pro"/>
                <a:cs typeface="Calibri Light"/>
              </a:rPr>
              <a:t>cautivarán</a:t>
            </a:r>
            <a:r>
              <a:rPr lang="en-US">
                <a:latin typeface="Avenir Next LT Pro"/>
                <a:cs typeface="Calibri Light"/>
              </a:rPr>
              <a:t>. </a:t>
            </a:r>
          </a:p>
          <a:p>
            <a:r>
              <a:rPr lang="en-US">
                <a:latin typeface="Avenir Next LT Pro"/>
                <a:cs typeface="Calibri Light"/>
              </a:rPr>
              <a:t>El sol </a:t>
            </a:r>
            <a:r>
              <a:rPr lang="en-US" err="1">
                <a:latin typeface="Avenir Next LT Pro"/>
                <a:cs typeface="Calibri Light"/>
              </a:rPr>
              <a:t>brilla</a:t>
            </a:r>
            <a:r>
              <a:rPr lang="en-US">
                <a:latin typeface="Avenir Next LT Pro"/>
                <a:cs typeface="Calibri Light"/>
              </a:rPr>
              <a:t> </a:t>
            </a:r>
            <a:r>
              <a:rPr lang="en-US" err="1">
                <a:latin typeface="Avenir Next LT Pro"/>
                <a:cs typeface="Calibri Light"/>
              </a:rPr>
              <a:t>radiante</a:t>
            </a:r>
            <a:r>
              <a:rPr lang="en-US">
                <a:latin typeface="Avenir Next LT Pro"/>
                <a:cs typeface="Calibri Light"/>
              </a:rPr>
              <a:t>, </a:t>
            </a:r>
            <a:r>
              <a:rPr lang="en-US" err="1">
                <a:latin typeface="Avenir Next LT Pro"/>
                <a:cs typeface="Calibri Light"/>
              </a:rPr>
              <a:t>como</a:t>
            </a:r>
            <a:r>
              <a:rPr lang="en-US">
                <a:latin typeface="Avenir Next LT Pro"/>
                <a:cs typeface="Calibri Light"/>
              </a:rPr>
              <a:t> un faro celestial, </a:t>
            </a:r>
          </a:p>
          <a:p>
            <a:r>
              <a:rPr lang="en-US" err="1">
                <a:latin typeface="Avenir Next LT Pro"/>
                <a:cs typeface="Calibri Light"/>
              </a:rPr>
              <a:t>mientras</a:t>
            </a:r>
            <a:r>
              <a:rPr lang="en-US">
                <a:latin typeface="Avenir Next LT Pro"/>
                <a:cs typeface="Calibri Light"/>
              </a:rPr>
              <a:t> la luna </a:t>
            </a:r>
            <a:r>
              <a:rPr lang="en-US" err="1">
                <a:latin typeface="Avenir Next LT Pro"/>
                <a:cs typeface="Calibri Light"/>
              </a:rPr>
              <a:t>sonríe</a:t>
            </a:r>
            <a:r>
              <a:rPr lang="en-US">
                <a:latin typeface="Avenir Next LT Pro"/>
                <a:cs typeface="Calibri Light"/>
              </a:rPr>
              <a:t>, con </a:t>
            </a:r>
            <a:r>
              <a:rPr lang="en-US" err="1">
                <a:latin typeface="Avenir Next LT Pro"/>
                <a:cs typeface="Calibri Light"/>
              </a:rPr>
              <a:t>su</a:t>
            </a:r>
            <a:r>
              <a:rPr lang="en-US">
                <a:latin typeface="Avenir Next LT Pro"/>
                <a:cs typeface="Calibri Light"/>
              </a:rPr>
              <a:t> luz especial. </a:t>
            </a:r>
          </a:p>
          <a:p>
            <a:r>
              <a:rPr lang="en-US">
                <a:latin typeface="Avenir Next LT Pro"/>
                <a:cs typeface="Calibri Light"/>
              </a:rPr>
              <a:t> </a:t>
            </a:r>
          </a:p>
          <a:p>
            <a:r>
              <a:rPr lang="en-US">
                <a:latin typeface="Avenir Next LT Pro"/>
                <a:cs typeface="Calibri Light"/>
              </a:rPr>
              <a:t>En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firmamento</a:t>
            </a:r>
            <a:r>
              <a:rPr lang="en-US">
                <a:latin typeface="Avenir Next LT Pro"/>
                <a:cs typeface="Calibri Light"/>
              </a:rPr>
              <a:t>, las </a:t>
            </a:r>
            <a:r>
              <a:rPr lang="en-US" err="1">
                <a:latin typeface="Avenir Next LT Pro"/>
                <a:cs typeface="Calibri Light"/>
              </a:rPr>
              <a:t>constelaciones</a:t>
            </a:r>
            <a:r>
              <a:rPr lang="en-US">
                <a:latin typeface="Avenir Next LT Pro"/>
                <a:cs typeface="Calibri Light"/>
              </a:rPr>
              <a:t> se </a:t>
            </a:r>
            <a:r>
              <a:rPr lang="en-US" err="1">
                <a:latin typeface="Avenir Next LT Pro"/>
                <a:cs typeface="Calibri Light"/>
              </a:rPr>
              <a:t>dibujan</a:t>
            </a:r>
            <a:r>
              <a:rPr lang="en-US">
                <a:latin typeface="Avenir Next LT Pro"/>
                <a:cs typeface="Calibri Light"/>
              </a:rPr>
              <a:t>, </a:t>
            </a:r>
          </a:p>
          <a:p>
            <a:r>
              <a:rPr lang="en-US" err="1">
                <a:latin typeface="Avenir Next LT Pro"/>
                <a:cs typeface="Calibri Light"/>
              </a:rPr>
              <a:t>como</a:t>
            </a:r>
            <a:r>
              <a:rPr lang="en-US">
                <a:latin typeface="Avenir Next LT Pro"/>
                <a:cs typeface="Calibri Light"/>
              </a:rPr>
              <a:t> un </a:t>
            </a:r>
            <a:r>
              <a:rPr lang="en-US" err="1">
                <a:latin typeface="Avenir Next LT Pro"/>
                <a:cs typeface="Calibri Light"/>
              </a:rPr>
              <a:t>mapa</a:t>
            </a:r>
            <a:r>
              <a:rPr lang="en-US">
                <a:latin typeface="Avenir Next LT Pro"/>
                <a:cs typeface="Calibri Light"/>
              </a:rPr>
              <a:t> celeste, </a:t>
            </a:r>
            <a:r>
              <a:rPr lang="en-US" err="1">
                <a:latin typeface="Avenir Next LT Pro"/>
                <a:cs typeface="Calibri Light"/>
              </a:rPr>
              <a:t>en</a:t>
            </a:r>
            <a:r>
              <a:rPr lang="en-US">
                <a:latin typeface="Avenir Next LT Pro"/>
                <a:cs typeface="Calibri Light"/>
              </a:rPr>
              <a:t> la </a:t>
            </a:r>
            <a:r>
              <a:rPr lang="en-US" err="1">
                <a:latin typeface="Avenir Next LT Pro"/>
                <a:cs typeface="Calibri Light"/>
              </a:rPr>
              <a:t>noche</a:t>
            </a:r>
            <a:r>
              <a:rPr lang="en-US">
                <a:latin typeface="Avenir Next LT Pro"/>
                <a:cs typeface="Calibri Light"/>
              </a:rPr>
              <a:t> se </a:t>
            </a:r>
            <a:r>
              <a:rPr lang="en-US" err="1">
                <a:latin typeface="Avenir Next LT Pro"/>
                <a:cs typeface="Calibri Light"/>
              </a:rPr>
              <a:t>despliegan</a:t>
            </a:r>
            <a:r>
              <a:rPr lang="en-US">
                <a:latin typeface="Avenir Next LT Pro"/>
                <a:cs typeface="Calibri Light"/>
              </a:rPr>
              <a:t>. </a:t>
            </a:r>
          </a:p>
          <a:p>
            <a:r>
              <a:rPr lang="en-US">
                <a:latin typeface="Avenir Next LT Pro"/>
                <a:cs typeface="Calibri Light"/>
              </a:rPr>
              <a:t>Marte con </a:t>
            </a:r>
            <a:r>
              <a:rPr lang="en-US" err="1">
                <a:latin typeface="Avenir Next LT Pro"/>
                <a:cs typeface="Calibri Light"/>
              </a:rPr>
              <a:t>su</a:t>
            </a:r>
            <a:r>
              <a:rPr lang="en-US">
                <a:latin typeface="Avenir Next LT Pro"/>
                <a:cs typeface="Calibri Light"/>
              </a:rPr>
              <a:t> rojo fulgor, misterioso y </a:t>
            </a:r>
            <a:r>
              <a:rPr lang="en-US" err="1">
                <a:latin typeface="Avenir Next LT Pro"/>
                <a:cs typeface="Calibri Light"/>
              </a:rPr>
              <a:t>fascinante</a:t>
            </a:r>
            <a:r>
              <a:rPr lang="en-US">
                <a:latin typeface="Avenir Next LT Pro"/>
                <a:cs typeface="Calibri Light"/>
              </a:rPr>
              <a:t>, </a:t>
            </a:r>
          </a:p>
          <a:p>
            <a:r>
              <a:rPr lang="en-US">
                <a:latin typeface="Avenir Next LT Pro"/>
                <a:cs typeface="Calibri Light"/>
              </a:rPr>
              <a:t>y Venus, la </a:t>
            </a:r>
            <a:r>
              <a:rPr lang="en-US" err="1">
                <a:latin typeface="Avenir Next LT Pro"/>
                <a:cs typeface="Calibri Light"/>
              </a:rPr>
              <a:t>estrella</a:t>
            </a:r>
            <a:r>
              <a:rPr lang="en-US">
                <a:latin typeface="Avenir Next LT Pro"/>
                <a:cs typeface="Calibri Light"/>
              </a:rPr>
              <a:t> de la </a:t>
            </a:r>
            <a:r>
              <a:rPr lang="en-US" err="1">
                <a:latin typeface="Avenir Next LT Pro"/>
                <a:cs typeface="Calibri Light"/>
              </a:rPr>
              <a:t>tarde</a:t>
            </a:r>
            <a:r>
              <a:rPr lang="en-US">
                <a:latin typeface="Avenir Next LT Pro"/>
                <a:cs typeface="Calibri Light"/>
              </a:rPr>
              <a:t>, tan brillante. </a:t>
            </a:r>
          </a:p>
          <a:p>
            <a:r>
              <a:rPr lang="en-US">
                <a:latin typeface="Avenir Next LT Pro"/>
                <a:cs typeface="Calibri Light"/>
              </a:rPr>
              <a:t> </a:t>
            </a:r>
          </a:p>
          <a:p>
            <a:r>
              <a:rPr lang="en-US">
                <a:latin typeface="Avenir Next LT Pro"/>
                <a:cs typeface="Calibri Light"/>
              </a:rPr>
              <a:t>Saturno con sus </a:t>
            </a:r>
            <a:r>
              <a:rPr lang="en-US" err="1">
                <a:latin typeface="Avenir Next LT Pro"/>
                <a:cs typeface="Calibri Light"/>
              </a:rPr>
              <a:t>anillos</a:t>
            </a:r>
            <a:r>
              <a:rPr lang="en-US">
                <a:latin typeface="Avenir Next LT Pro"/>
                <a:cs typeface="Calibri Light"/>
              </a:rPr>
              <a:t>, un </a:t>
            </a:r>
            <a:r>
              <a:rPr lang="en-US" err="1">
                <a:latin typeface="Avenir Next LT Pro"/>
                <a:cs typeface="Calibri Light"/>
              </a:rPr>
              <a:t>espectáculo</a:t>
            </a:r>
            <a:r>
              <a:rPr lang="en-US">
                <a:latin typeface="Avenir Next LT Pro"/>
                <a:cs typeface="Calibri Light"/>
              </a:rPr>
              <a:t> sin </a:t>
            </a:r>
            <a:r>
              <a:rPr lang="en-US" err="1">
                <a:latin typeface="Avenir Next LT Pro"/>
                <a:cs typeface="Calibri Light"/>
              </a:rPr>
              <a:t>igual</a:t>
            </a:r>
            <a:r>
              <a:rPr lang="en-US">
                <a:latin typeface="Avenir Next LT Pro"/>
                <a:cs typeface="Calibri Light"/>
              </a:rPr>
              <a:t>, </a:t>
            </a:r>
          </a:p>
          <a:p>
            <a:r>
              <a:rPr lang="en-US">
                <a:latin typeface="Avenir Next LT Pro"/>
                <a:cs typeface="Calibri Light"/>
              </a:rPr>
              <a:t>y Júpiter, </a:t>
            </a:r>
            <a:r>
              <a:rPr lang="en-US" err="1">
                <a:latin typeface="Avenir Next LT Pro"/>
                <a:cs typeface="Calibri Light"/>
              </a:rPr>
              <a:t>gigante</a:t>
            </a:r>
            <a:r>
              <a:rPr lang="en-US">
                <a:latin typeface="Avenir Next LT Pro"/>
                <a:cs typeface="Calibri Light"/>
              </a:rPr>
              <a:t> </a:t>
            </a:r>
            <a:r>
              <a:rPr lang="en-US" err="1">
                <a:latin typeface="Avenir Next LT Pro"/>
                <a:cs typeface="Calibri Light"/>
              </a:rPr>
              <a:t>gaseoso</a:t>
            </a:r>
            <a:r>
              <a:rPr lang="en-US">
                <a:latin typeface="Avenir Next LT Pro"/>
                <a:cs typeface="Calibri Light"/>
              </a:rPr>
              <a:t>, </a:t>
            </a:r>
            <a:r>
              <a:rPr lang="en-US" err="1">
                <a:latin typeface="Avenir Next LT Pro"/>
                <a:cs typeface="Calibri Light"/>
              </a:rPr>
              <a:t>majestuoso</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su</a:t>
            </a:r>
            <a:r>
              <a:rPr lang="en-US">
                <a:latin typeface="Avenir Next LT Pro"/>
                <a:cs typeface="Calibri Light"/>
              </a:rPr>
              <a:t> </a:t>
            </a:r>
            <a:r>
              <a:rPr lang="en-US" err="1">
                <a:latin typeface="Avenir Next LT Pro"/>
                <a:cs typeface="Calibri Light"/>
              </a:rPr>
              <a:t>lugar</a:t>
            </a:r>
            <a:r>
              <a:rPr lang="en-US">
                <a:latin typeface="Avenir Next LT Pro"/>
                <a:cs typeface="Calibri Light"/>
              </a:rPr>
              <a:t>. </a:t>
            </a:r>
          </a:p>
          <a:p>
            <a:r>
              <a:rPr lang="en-US">
                <a:latin typeface="Avenir Next LT Pro"/>
                <a:cs typeface="Calibri Light"/>
              </a:rPr>
              <a:t>Las </a:t>
            </a:r>
            <a:r>
              <a:rPr lang="en-US" err="1">
                <a:latin typeface="Avenir Next LT Pro"/>
                <a:cs typeface="Calibri Light"/>
              </a:rPr>
              <a:t>nebulosas</a:t>
            </a:r>
            <a:r>
              <a:rPr lang="en-US">
                <a:latin typeface="Avenir Next LT Pro"/>
                <a:cs typeface="Calibri Light"/>
              </a:rPr>
              <a:t> </a:t>
            </a:r>
            <a:r>
              <a:rPr lang="en-US" err="1">
                <a:latin typeface="Avenir Next LT Pro"/>
                <a:cs typeface="Calibri Light"/>
              </a:rPr>
              <a:t>danzan</a:t>
            </a:r>
            <a:r>
              <a:rPr lang="en-US">
                <a:latin typeface="Avenir Next LT Pro"/>
                <a:cs typeface="Calibri Light"/>
              </a:rPr>
              <a:t>, con </a:t>
            </a:r>
            <a:r>
              <a:rPr lang="en-US" err="1">
                <a:latin typeface="Avenir Next LT Pro"/>
                <a:cs typeface="Calibri Light"/>
              </a:rPr>
              <a:t>colores</a:t>
            </a:r>
            <a:r>
              <a:rPr lang="en-US">
                <a:latin typeface="Avenir Next LT Pro"/>
                <a:cs typeface="Calibri Light"/>
              </a:rPr>
              <a:t> tan </a:t>
            </a:r>
            <a:r>
              <a:rPr lang="en-US" err="1">
                <a:latin typeface="Avenir Next LT Pro"/>
                <a:cs typeface="Calibri Light"/>
              </a:rPr>
              <a:t>vibrantes</a:t>
            </a:r>
            <a:r>
              <a:rPr lang="en-US">
                <a:latin typeface="Avenir Next LT Pro"/>
                <a:cs typeface="Calibri Light"/>
              </a:rPr>
              <a:t>, </a:t>
            </a:r>
          </a:p>
          <a:p>
            <a:r>
              <a:rPr lang="en-US">
                <a:latin typeface="Avenir Next LT Pro"/>
                <a:cs typeface="Calibri Light"/>
              </a:rPr>
              <a:t>y las galaxias se </a:t>
            </a:r>
            <a:r>
              <a:rPr lang="en-US" err="1">
                <a:latin typeface="Avenir Next LT Pro"/>
                <a:cs typeface="Calibri Light"/>
              </a:rPr>
              <a:t>entrelazan</a:t>
            </a:r>
            <a:r>
              <a:rPr lang="en-US">
                <a:latin typeface="Avenir Next LT Pro"/>
                <a:cs typeface="Calibri Light"/>
              </a:rPr>
              <a:t>, </a:t>
            </a:r>
            <a:r>
              <a:rPr lang="en-US" err="1">
                <a:latin typeface="Avenir Next LT Pro"/>
                <a:cs typeface="Calibri Light"/>
              </a:rPr>
              <a:t>como</a:t>
            </a:r>
            <a:r>
              <a:rPr lang="en-US">
                <a:latin typeface="Avenir Next LT Pro"/>
                <a:cs typeface="Calibri Light"/>
              </a:rPr>
              <a:t> </a:t>
            </a:r>
            <a:r>
              <a:rPr lang="en-US" err="1">
                <a:latin typeface="Avenir Next LT Pro"/>
                <a:cs typeface="Calibri Light"/>
              </a:rPr>
              <a:t>hilos</a:t>
            </a:r>
            <a:r>
              <a:rPr lang="en-US">
                <a:latin typeface="Avenir Next LT Pro"/>
                <a:cs typeface="Calibri Light"/>
              </a:rPr>
              <a:t> </a:t>
            </a:r>
            <a:r>
              <a:rPr lang="en-US" err="1">
                <a:latin typeface="Avenir Next LT Pro"/>
                <a:cs typeface="Calibri Light"/>
              </a:rPr>
              <a:t>brillantes</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El </a:t>
            </a:r>
            <a:r>
              <a:rPr lang="en-US" err="1">
                <a:latin typeface="Avenir Next LT Pro"/>
                <a:cs typeface="Calibri Light"/>
              </a:rPr>
              <a:t>espacio</a:t>
            </a:r>
            <a:r>
              <a:rPr lang="en-US">
                <a:latin typeface="Avenir Next LT Pro"/>
                <a:cs typeface="Calibri Light"/>
              </a:rPr>
              <a:t> </a:t>
            </a:r>
            <a:r>
              <a:rPr lang="en-US" err="1">
                <a:latin typeface="Avenir Next LT Pro"/>
                <a:cs typeface="Calibri Light"/>
              </a:rPr>
              <a:t>infinito</a:t>
            </a:r>
            <a:r>
              <a:rPr lang="en-US">
                <a:latin typeface="Avenir Next LT Pro"/>
                <a:cs typeface="Calibri Light"/>
              </a:rPr>
              <a:t>, un </a:t>
            </a:r>
            <a:r>
              <a:rPr lang="en-US" err="1">
                <a:latin typeface="Avenir Next LT Pro"/>
                <a:cs typeface="Calibri Light"/>
              </a:rPr>
              <a:t>universo</a:t>
            </a:r>
            <a:r>
              <a:rPr lang="en-US">
                <a:latin typeface="Avenir Next LT Pro"/>
                <a:cs typeface="Calibri Light"/>
              </a:rPr>
              <a:t> </a:t>
            </a:r>
            <a:r>
              <a:rPr lang="en-US" err="1">
                <a:latin typeface="Avenir Next LT Pro"/>
                <a:cs typeface="Calibri Light"/>
              </a:rPr>
              <a:t>por</a:t>
            </a:r>
            <a:r>
              <a:rPr lang="en-US">
                <a:latin typeface="Avenir Next LT Pro"/>
                <a:cs typeface="Calibri Light"/>
              </a:rPr>
              <a:t> </a:t>
            </a:r>
            <a:r>
              <a:rPr lang="en-US" err="1">
                <a:latin typeface="Avenir Next LT Pro"/>
                <a:cs typeface="Calibri Light"/>
              </a:rPr>
              <a:t>descubrir</a:t>
            </a:r>
            <a:r>
              <a:rPr lang="en-US">
                <a:latin typeface="Avenir Next LT Pro"/>
                <a:cs typeface="Calibri Light"/>
              </a:rPr>
              <a:t>, </a:t>
            </a:r>
          </a:p>
          <a:p>
            <a:r>
              <a:rPr lang="en-US" err="1">
                <a:latin typeface="Avenir Next LT Pro"/>
                <a:cs typeface="Calibri Light"/>
              </a:rPr>
              <a:t>donde</a:t>
            </a:r>
            <a:r>
              <a:rPr lang="en-US">
                <a:latin typeface="Avenir Next LT Pro"/>
                <a:cs typeface="Calibri Light"/>
              </a:rPr>
              <a:t> </a:t>
            </a:r>
            <a:r>
              <a:rPr lang="en-US" err="1">
                <a:latin typeface="Avenir Next LT Pro"/>
                <a:cs typeface="Calibri Light"/>
              </a:rPr>
              <a:t>los</a:t>
            </a:r>
            <a:r>
              <a:rPr lang="en-US">
                <a:latin typeface="Avenir Next LT Pro"/>
                <a:cs typeface="Calibri Light"/>
              </a:rPr>
              <a:t> </a:t>
            </a:r>
            <a:r>
              <a:rPr lang="en-US" err="1">
                <a:latin typeface="Avenir Next LT Pro"/>
                <a:cs typeface="Calibri Light"/>
              </a:rPr>
              <a:t>sueños</a:t>
            </a:r>
            <a:r>
              <a:rPr lang="en-US">
                <a:latin typeface="Avenir Next LT Pro"/>
                <a:cs typeface="Calibri Light"/>
              </a:rPr>
              <a:t> se </a:t>
            </a:r>
            <a:r>
              <a:rPr lang="en-US" err="1">
                <a:latin typeface="Avenir Next LT Pro"/>
                <a:cs typeface="Calibri Light"/>
              </a:rPr>
              <a:t>elevan</a:t>
            </a:r>
            <a:r>
              <a:rPr lang="en-US">
                <a:latin typeface="Avenir Next LT Pro"/>
                <a:cs typeface="Calibri Light"/>
              </a:rPr>
              <a:t>, sin </a:t>
            </a:r>
            <a:r>
              <a:rPr lang="en-US" err="1">
                <a:latin typeface="Avenir Next LT Pro"/>
                <a:cs typeface="Calibri Light"/>
              </a:rPr>
              <a:t>límites</a:t>
            </a:r>
            <a:r>
              <a:rPr lang="en-US">
                <a:latin typeface="Avenir Next LT Pro"/>
                <a:cs typeface="Calibri Light"/>
              </a:rPr>
              <a:t> a </a:t>
            </a:r>
            <a:r>
              <a:rPr lang="en-US" err="1">
                <a:latin typeface="Avenir Next LT Pro"/>
                <a:cs typeface="Calibri Light"/>
              </a:rPr>
              <a:t>existir</a:t>
            </a:r>
            <a:r>
              <a:rPr lang="en-US">
                <a:latin typeface="Avenir Next LT Pro"/>
                <a:cs typeface="Calibri Light"/>
              </a:rPr>
              <a:t>. </a:t>
            </a:r>
          </a:p>
          <a:p>
            <a:r>
              <a:rPr lang="en-US" err="1">
                <a:latin typeface="Avenir Next LT Pro"/>
                <a:cs typeface="Calibri Light"/>
              </a:rPr>
              <a:t>Astronautas</a:t>
            </a:r>
            <a:r>
              <a:rPr lang="en-US">
                <a:latin typeface="Avenir Next LT Pro"/>
                <a:cs typeface="Calibri Light"/>
              </a:rPr>
              <a:t> </a:t>
            </a:r>
            <a:r>
              <a:rPr lang="en-US" err="1">
                <a:latin typeface="Avenir Next LT Pro"/>
                <a:cs typeface="Calibri Light"/>
              </a:rPr>
              <a:t>valientes</a:t>
            </a:r>
            <a:r>
              <a:rPr lang="en-US">
                <a:latin typeface="Avenir Next LT Pro"/>
                <a:cs typeface="Calibri Light"/>
              </a:rPr>
              <a:t>, </a:t>
            </a:r>
            <a:r>
              <a:rPr lang="en-US" err="1">
                <a:latin typeface="Avenir Next LT Pro"/>
                <a:cs typeface="Calibri Light"/>
              </a:rPr>
              <a:t>explorando</a:t>
            </a:r>
            <a:r>
              <a:rPr lang="en-US">
                <a:latin typeface="Avenir Next LT Pro"/>
                <a:cs typeface="Calibri Light"/>
              </a:rPr>
              <a:t> lo </a:t>
            </a:r>
            <a:r>
              <a:rPr lang="en-US" err="1">
                <a:latin typeface="Avenir Next LT Pro"/>
                <a:cs typeface="Calibri Light"/>
              </a:rPr>
              <a:t>desconocido</a:t>
            </a:r>
            <a:r>
              <a:rPr lang="en-US">
                <a:latin typeface="Avenir Next LT Pro"/>
                <a:cs typeface="Calibri Light"/>
              </a:rPr>
              <a:t>, </a:t>
            </a:r>
          </a:p>
          <a:p>
            <a:r>
              <a:rPr lang="en-US">
                <a:latin typeface="Avenir Next LT Pro"/>
                <a:cs typeface="Calibri Light"/>
              </a:rPr>
              <a:t>con sus </a:t>
            </a:r>
            <a:r>
              <a:rPr lang="en-US" err="1">
                <a:latin typeface="Avenir Next LT Pro"/>
                <a:cs typeface="Calibri Light"/>
              </a:rPr>
              <a:t>ojos</a:t>
            </a:r>
            <a:r>
              <a:rPr lang="en-US">
                <a:latin typeface="Avenir Next LT Pro"/>
                <a:cs typeface="Calibri Light"/>
              </a:rPr>
              <a:t> </a:t>
            </a:r>
            <a:r>
              <a:rPr lang="en-US" err="1">
                <a:latin typeface="Avenir Next LT Pro"/>
                <a:cs typeface="Calibri Light"/>
              </a:rPr>
              <a:t>en</a:t>
            </a:r>
            <a:r>
              <a:rPr lang="en-US">
                <a:latin typeface="Avenir Next LT Pro"/>
                <a:cs typeface="Calibri Light"/>
              </a:rPr>
              <a:t> las </a:t>
            </a:r>
            <a:r>
              <a:rPr lang="en-US" err="1">
                <a:latin typeface="Avenir Next LT Pro"/>
                <a:cs typeface="Calibri Light"/>
              </a:rPr>
              <a:t>estrellas</a:t>
            </a:r>
            <a:r>
              <a:rPr lang="en-US">
                <a:latin typeface="Avenir Next LT Pro"/>
                <a:cs typeface="Calibri Light"/>
              </a:rPr>
              <a:t>, </a:t>
            </a:r>
            <a:r>
              <a:rPr lang="en-US" err="1">
                <a:latin typeface="Avenir Next LT Pro"/>
                <a:cs typeface="Calibri Light"/>
              </a:rPr>
              <a:t>su</a:t>
            </a:r>
            <a:r>
              <a:rPr lang="en-US">
                <a:latin typeface="Avenir Next LT Pro"/>
                <a:cs typeface="Calibri Light"/>
              </a:rPr>
              <a:t> </a:t>
            </a:r>
            <a:r>
              <a:rPr lang="en-US" err="1">
                <a:latin typeface="Avenir Next LT Pro"/>
                <a:cs typeface="Calibri Light"/>
              </a:rPr>
              <a:t>espíritu</a:t>
            </a:r>
            <a:r>
              <a:rPr lang="en-US">
                <a:latin typeface="Avenir Next LT Pro"/>
                <a:cs typeface="Calibri Light"/>
              </a:rPr>
              <a:t> </a:t>
            </a:r>
            <a:r>
              <a:rPr lang="en-US" err="1">
                <a:latin typeface="Avenir Next LT Pro"/>
                <a:cs typeface="Calibri Light"/>
              </a:rPr>
              <a:t>decidido</a:t>
            </a:r>
            <a:r>
              <a:rPr lang="en-US">
                <a:latin typeface="Avenir Next LT Pro"/>
                <a:cs typeface="Calibri Light"/>
              </a:rPr>
              <a:t>. </a:t>
            </a:r>
          </a:p>
          <a:p>
            <a:r>
              <a:rPr lang="en-US">
                <a:latin typeface="Avenir Next LT Pro"/>
                <a:cs typeface="Calibri Light"/>
              </a:rPr>
              <a:t> </a:t>
            </a:r>
          </a:p>
          <a:p>
            <a:r>
              <a:rPr lang="en-US">
                <a:latin typeface="Avenir Next LT Pro"/>
                <a:cs typeface="Calibri Light"/>
              </a:rPr>
              <a:t>En </a:t>
            </a:r>
            <a:r>
              <a:rPr lang="en-US" err="1">
                <a:latin typeface="Avenir Next LT Pro"/>
                <a:cs typeface="Calibri Light"/>
              </a:rPr>
              <a:t>el</a:t>
            </a:r>
            <a:r>
              <a:rPr lang="en-US">
                <a:latin typeface="Avenir Next LT Pro"/>
                <a:cs typeface="Calibri Light"/>
              </a:rPr>
              <a:t> </a:t>
            </a:r>
            <a:r>
              <a:rPr lang="en-US" err="1">
                <a:latin typeface="Avenir Next LT Pro"/>
                <a:cs typeface="Calibri Light"/>
              </a:rPr>
              <a:t>vasto</a:t>
            </a:r>
            <a:r>
              <a:rPr lang="en-US">
                <a:latin typeface="Avenir Next LT Pro"/>
                <a:cs typeface="Calibri Light"/>
              </a:rPr>
              <a:t> cosmos, la </a:t>
            </a:r>
            <a:r>
              <a:rPr lang="en-US" err="1">
                <a:latin typeface="Avenir Next LT Pro"/>
                <a:cs typeface="Calibri Light"/>
              </a:rPr>
              <a:t>belleza</a:t>
            </a:r>
            <a:r>
              <a:rPr lang="en-US">
                <a:latin typeface="Avenir Next LT Pro"/>
                <a:cs typeface="Calibri Light"/>
              </a:rPr>
              <a:t> se </a:t>
            </a:r>
            <a:r>
              <a:rPr lang="en-US" err="1">
                <a:latin typeface="Avenir Next LT Pro"/>
                <a:cs typeface="Calibri Light"/>
              </a:rPr>
              <a:t>despliega</a:t>
            </a:r>
            <a:r>
              <a:rPr lang="en-US">
                <a:latin typeface="Avenir Next LT Pro"/>
                <a:cs typeface="Calibri Light"/>
              </a:rPr>
              <a:t>, </a:t>
            </a:r>
          </a:p>
          <a:p>
            <a:r>
              <a:rPr lang="en-US">
                <a:latin typeface="Avenir Next LT Pro"/>
                <a:cs typeface="Calibri Light"/>
              </a:rPr>
              <a:t>un </a:t>
            </a:r>
            <a:r>
              <a:rPr lang="en-US" err="1">
                <a:latin typeface="Avenir Next LT Pro"/>
                <a:cs typeface="Calibri Light"/>
              </a:rPr>
              <a:t>recordatorio</a:t>
            </a:r>
            <a:r>
              <a:rPr lang="en-US">
                <a:latin typeface="Avenir Next LT Pro"/>
                <a:cs typeface="Calibri Light"/>
              </a:rPr>
              <a:t> </a:t>
            </a:r>
            <a:r>
              <a:rPr lang="en-US" err="1">
                <a:latin typeface="Avenir Next LT Pro"/>
                <a:cs typeface="Calibri Light"/>
              </a:rPr>
              <a:t>humilde</a:t>
            </a:r>
            <a:r>
              <a:rPr lang="en-US">
                <a:latin typeface="Avenir Next LT Pro"/>
                <a:cs typeface="Calibri Light"/>
              </a:rPr>
              <a:t> de </a:t>
            </a:r>
            <a:r>
              <a:rPr lang="en-US" err="1">
                <a:latin typeface="Avenir Next LT Pro"/>
                <a:cs typeface="Calibri Light"/>
              </a:rPr>
              <a:t>nuestra</a:t>
            </a:r>
            <a:r>
              <a:rPr lang="en-US">
                <a:latin typeface="Avenir Next LT Pro"/>
                <a:cs typeface="Calibri Light"/>
              </a:rPr>
              <a:t> </a:t>
            </a:r>
            <a:r>
              <a:rPr lang="en-US" err="1">
                <a:latin typeface="Avenir Next LT Pro"/>
                <a:cs typeface="Calibri Light"/>
              </a:rPr>
              <a:t>propia</a:t>
            </a:r>
            <a:r>
              <a:rPr lang="en-US">
                <a:latin typeface="Avenir Next LT Pro"/>
                <a:cs typeface="Calibri Light"/>
              </a:rPr>
              <a:t> </a:t>
            </a:r>
            <a:r>
              <a:rPr lang="en-US" err="1">
                <a:latin typeface="Avenir Next LT Pro"/>
                <a:cs typeface="Calibri Light"/>
              </a:rPr>
              <a:t>entrega</a:t>
            </a:r>
            <a:r>
              <a:rPr lang="en-US">
                <a:latin typeface="Avenir Next LT Pro"/>
                <a:cs typeface="Calibri Light"/>
              </a:rPr>
              <a:t>. </a:t>
            </a:r>
          </a:p>
          <a:p>
            <a:r>
              <a:rPr lang="en-US" err="1">
                <a:latin typeface="Avenir Next LT Pro"/>
                <a:cs typeface="Calibri Light"/>
              </a:rPr>
              <a:t>Así</a:t>
            </a:r>
            <a:r>
              <a:rPr lang="en-US">
                <a:latin typeface="Avenir Next LT Pro"/>
                <a:cs typeface="Calibri Light"/>
              </a:rPr>
              <a:t> que </a:t>
            </a:r>
            <a:r>
              <a:rPr lang="en-US" err="1">
                <a:latin typeface="Avenir Next LT Pro"/>
                <a:cs typeface="Calibri Light"/>
              </a:rPr>
              <a:t>alza</a:t>
            </a:r>
            <a:r>
              <a:rPr lang="en-US">
                <a:latin typeface="Avenir Next LT Pro"/>
                <a:cs typeface="Calibri Light"/>
              </a:rPr>
              <a:t> la </a:t>
            </a:r>
            <a:r>
              <a:rPr lang="en-US" err="1">
                <a:latin typeface="Avenir Next LT Pro"/>
                <a:cs typeface="Calibri Light"/>
              </a:rPr>
              <a:t>mirada</a:t>
            </a:r>
            <a:r>
              <a:rPr lang="en-US">
                <a:latin typeface="Avenir Next LT Pro"/>
                <a:cs typeface="Calibri Light"/>
              </a:rPr>
              <a:t>, y </a:t>
            </a:r>
            <a:r>
              <a:rPr lang="en-US" err="1">
                <a:latin typeface="Avenir Next LT Pro"/>
                <a:cs typeface="Calibri Light"/>
              </a:rPr>
              <a:t>contempla</a:t>
            </a:r>
            <a:r>
              <a:rPr lang="en-US">
                <a:latin typeface="Avenir Next LT Pro"/>
                <a:cs typeface="Calibri Light"/>
              </a:rPr>
              <a:t> con </a:t>
            </a:r>
            <a:r>
              <a:rPr lang="en-US" err="1">
                <a:latin typeface="Avenir Next LT Pro"/>
                <a:cs typeface="Calibri Light"/>
              </a:rPr>
              <a:t>devoción</a:t>
            </a:r>
            <a:r>
              <a:rPr lang="en-US">
                <a:latin typeface="Avenir Next LT Pro"/>
                <a:cs typeface="Calibri Light"/>
              </a:rPr>
              <a:t>, </a:t>
            </a:r>
          </a:p>
          <a:p>
            <a:r>
              <a:rPr lang="en-US" err="1">
                <a:latin typeface="Avenir Next LT Pro"/>
                <a:cs typeface="Calibri Light"/>
              </a:rPr>
              <a:t>el</a:t>
            </a:r>
            <a:r>
              <a:rPr lang="en-US">
                <a:latin typeface="Avenir Next LT Pro"/>
                <a:cs typeface="Calibri Light"/>
              </a:rPr>
              <a:t> </a:t>
            </a:r>
            <a:r>
              <a:rPr lang="en-US" err="1">
                <a:latin typeface="Avenir Next LT Pro"/>
                <a:cs typeface="Calibri Light"/>
              </a:rPr>
              <a:t>misterio</a:t>
            </a:r>
            <a:r>
              <a:rPr lang="en-US">
                <a:latin typeface="Avenir Next LT Pro"/>
                <a:cs typeface="Calibri Light"/>
              </a:rPr>
              <a:t> del </a:t>
            </a:r>
            <a:r>
              <a:rPr lang="en-US" err="1">
                <a:latin typeface="Avenir Next LT Pro"/>
                <a:cs typeface="Calibri Light"/>
              </a:rPr>
              <a:t>espacio</a:t>
            </a:r>
            <a:r>
              <a:rPr lang="en-US">
                <a:latin typeface="Avenir Next LT Pro"/>
                <a:cs typeface="Calibri Light"/>
              </a:rPr>
              <a:t>, </a:t>
            </a:r>
            <a:r>
              <a:rPr lang="en-US" err="1">
                <a:latin typeface="Avenir Next LT Pro"/>
                <a:cs typeface="Calibri Light"/>
              </a:rPr>
              <a:t>una</a:t>
            </a:r>
            <a:r>
              <a:rPr lang="en-US">
                <a:latin typeface="Avenir Next LT Pro"/>
                <a:cs typeface="Calibri Light"/>
              </a:rPr>
              <a:t> </a:t>
            </a:r>
            <a:r>
              <a:rPr lang="en-US" err="1">
                <a:latin typeface="Avenir Next LT Pro"/>
                <a:cs typeface="Calibri Light"/>
              </a:rPr>
              <a:t>eterna</a:t>
            </a:r>
            <a:r>
              <a:rPr lang="en-US">
                <a:latin typeface="Avenir Next LT Pro"/>
                <a:cs typeface="Calibri Light"/>
              </a:rPr>
              <a:t> </a:t>
            </a:r>
            <a:r>
              <a:rPr lang="en-US" err="1">
                <a:latin typeface="Avenir Next LT Pro"/>
                <a:cs typeface="Calibri Light"/>
              </a:rPr>
              <a:t>inspiración</a:t>
            </a:r>
            <a:r>
              <a:rPr lang="en-US">
                <a:latin typeface="Avenir Next LT Pro"/>
                <a:cs typeface="Calibri Light"/>
              </a:rPr>
              <a:t>.</a:t>
            </a:r>
            <a:r>
              <a:rPr lang="en-US" sz="1200">
                <a:latin typeface="Avenir Next LT Pro"/>
                <a:cs typeface="Calibri Light"/>
              </a:rPr>
              <a:t> </a:t>
            </a:r>
          </a:p>
        </p:txBody>
      </p:sp>
      <p:sp>
        <p:nvSpPr>
          <p:cNvPr id="5" name="Text Placeholder 4">
            <a:extLst>
              <a:ext uri="{FF2B5EF4-FFF2-40B4-BE49-F238E27FC236}">
                <a16:creationId xmlns:a16="http://schemas.microsoft.com/office/drawing/2014/main" id="{CC5959B9-4BA4-6B7C-0756-E89D5A465705}"/>
              </a:ext>
            </a:extLst>
          </p:cNvPr>
          <p:cNvSpPr>
            <a:spLocks noGrp="1"/>
          </p:cNvSpPr>
          <p:nvPr>
            <p:ph type="body" sz="quarter" idx="13"/>
          </p:nvPr>
        </p:nvSpPr>
        <p:spPr>
          <a:xfrm>
            <a:off x="4959257" y="4077316"/>
            <a:ext cx="2696481" cy="1954381"/>
          </a:xfrm>
        </p:spPr>
        <p:txBody>
          <a:bodyPr/>
          <a:lstStyle/>
          <a:p>
            <a:r>
              <a:rPr lang="en-US"/>
              <a:t>We liked the topic and the ambition of this poem, especially the lines about space and the universe. The use of the planets (as in the old poetic trope of the music of the cosmos, the harmony of the planets, and the general idea of celestial harmony and beauty) gives it a scientific touch, bringing it up to date to the 21st Century with scientific advancements and the fascination with the unknown and the possibilities for knowledge that the universe provokes. </a:t>
            </a:r>
          </a:p>
        </p:txBody>
      </p:sp>
      <p:sp>
        <p:nvSpPr>
          <p:cNvPr id="6" name="Text Placeholder 5">
            <a:extLst>
              <a:ext uri="{FF2B5EF4-FFF2-40B4-BE49-F238E27FC236}">
                <a16:creationId xmlns:a16="http://schemas.microsoft.com/office/drawing/2014/main" id="{3C19EBD9-3D2A-D1AA-77D2-4972BBBE49DB}"/>
              </a:ext>
            </a:extLst>
          </p:cNvPr>
          <p:cNvSpPr>
            <a:spLocks noGrp="1"/>
          </p:cNvSpPr>
          <p:nvPr>
            <p:ph type="body" sz="quarter" idx="14"/>
          </p:nvPr>
        </p:nvSpPr>
        <p:spPr>
          <a:xfrm>
            <a:off x="4959257" y="1903563"/>
            <a:ext cx="2696481" cy="578069"/>
          </a:xfrm>
        </p:spPr>
        <p:txBody>
          <a:bodyPr vert="horz" lIns="91440" tIns="45720" rIns="91440" bIns="45720" rtlCol="0" anchor="t">
            <a:normAutofit lnSpcReduction="10000"/>
          </a:bodyPr>
          <a:lstStyle/>
          <a:p>
            <a:r>
              <a:rPr lang="en-US">
                <a:latin typeface="Avenir Next LT Pro"/>
                <a:cs typeface="Calibri Light"/>
              </a:rPr>
              <a:t>Oldham Sixth Form College </a:t>
            </a:r>
          </a:p>
          <a:p>
            <a:endParaRPr lang="en-US">
              <a:latin typeface="Avenir Next LT Pro"/>
            </a:endParaRPr>
          </a:p>
          <a:p>
            <a:r>
              <a:rPr lang="en-US" b="1">
                <a:latin typeface="Avenir Next LT Pro"/>
                <a:cs typeface="Calibri Light"/>
              </a:rPr>
              <a:t>Spanish</a:t>
            </a:r>
          </a:p>
        </p:txBody>
      </p:sp>
      <p:sp>
        <p:nvSpPr>
          <p:cNvPr id="9" name="Text Placeholder 10">
            <a:extLst>
              <a:ext uri="{FF2B5EF4-FFF2-40B4-BE49-F238E27FC236}">
                <a16:creationId xmlns:a16="http://schemas.microsoft.com/office/drawing/2014/main" id="{3B042A64-7B37-EB94-29F0-A47863821DE5}"/>
              </a:ext>
            </a:extLst>
          </p:cNvPr>
          <p:cNvSpPr txBox="1">
            <a:spLocks/>
          </p:cNvSpPr>
          <p:nvPr/>
        </p:nvSpPr>
        <p:spPr>
          <a:xfrm>
            <a:off x="4959256" y="3830314"/>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8222687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49F785-8861-4F92-0482-FE3615D9C66A}"/>
              </a:ext>
            </a:extLst>
          </p:cNvPr>
          <p:cNvSpPr>
            <a:spLocks noGrp="1"/>
          </p:cNvSpPr>
          <p:nvPr>
            <p:ph type="body" sz="quarter" idx="10"/>
          </p:nvPr>
        </p:nvSpPr>
        <p:spPr>
          <a:xfrm>
            <a:off x="1283015" y="1309619"/>
            <a:ext cx="3098748" cy="325103"/>
          </a:xfrm>
        </p:spPr>
        <p:txBody>
          <a:bodyPr vert="horz" lIns="91440" tIns="45720" rIns="91440" bIns="45720" rtlCol="0" anchor="t">
            <a:normAutofit fontScale="85000" lnSpcReduction="20000"/>
          </a:bodyPr>
          <a:lstStyle/>
          <a:p>
            <a:r>
              <a:rPr lang="en-US">
                <a:latin typeface="Avenir Next LT Pro"/>
                <a:cs typeface="Calibri"/>
              </a:rPr>
              <a:t>Las </a:t>
            </a:r>
            <a:r>
              <a:rPr lang="en-US" err="1">
                <a:latin typeface="Avenir Next LT Pro"/>
                <a:cs typeface="Calibri"/>
              </a:rPr>
              <a:t>Estaciones</a:t>
            </a:r>
            <a:r>
              <a:rPr lang="en-US">
                <a:latin typeface="Avenir Next LT Pro"/>
                <a:cs typeface="Calibri"/>
              </a:rPr>
              <a:t> </a:t>
            </a:r>
          </a:p>
        </p:txBody>
      </p:sp>
      <p:sp>
        <p:nvSpPr>
          <p:cNvPr id="3" name="Text Placeholder 2">
            <a:extLst>
              <a:ext uri="{FF2B5EF4-FFF2-40B4-BE49-F238E27FC236}">
                <a16:creationId xmlns:a16="http://schemas.microsoft.com/office/drawing/2014/main" id="{64C0D6C8-04FC-3050-4F1A-BF4E9C1A8D61}"/>
              </a:ext>
            </a:extLst>
          </p:cNvPr>
          <p:cNvSpPr>
            <a:spLocks noGrp="1"/>
          </p:cNvSpPr>
          <p:nvPr>
            <p:ph type="body" sz="quarter" idx="11"/>
          </p:nvPr>
        </p:nvSpPr>
        <p:spPr>
          <a:xfrm>
            <a:off x="1283016" y="5027052"/>
            <a:ext cx="3098747" cy="260433"/>
          </a:xfrm>
        </p:spPr>
        <p:txBody>
          <a:bodyPr vert="horz" lIns="91440" tIns="45720" rIns="91440" bIns="45720" rtlCol="0" anchor="t">
            <a:normAutofit fontScale="85000" lnSpcReduction="20000"/>
          </a:bodyPr>
          <a:lstStyle/>
          <a:p>
            <a:r>
              <a:rPr lang="en-US" b="1">
                <a:latin typeface="Avenir Next LT Pro"/>
                <a:cs typeface="Calibri Light"/>
              </a:rPr>
              <a:t>By Ellis Hague (Year 12)</a:t>
            </a:r>
          </a:p>
        </p:txBody>
      </p:sp>
      <p:sp>
        <p:nvSpPr>
          <p:cNvPr id="4" name="Text Placeholder 3">
            <a:extLst>
              <a:ext uri="{FF2B5EF4-FFF2-40B4-BE49-F238E27FC236}">
                <a16:creationId xmlns:a16="http://schemas.microsoft.com/office/drawing/2014/main" id="{EEC8BA48-6CE8-96FD-85E8-7AF14F24A5CE}"/>
              </a:ext>
            </a:extLst>
          </p:cNvPr>
          <p:cNvSpPr>
            <a:spLocks noGrp="1"/>
          </p:cNvSpPr>
          <p:nvPr>
            <p:ph type="body" sz="quarter" idx="12"/>
          </p:nvPr>
        </p:nvSpPr>
        <p:spPr>
          <a:xfrm>
            <a:off x="1283014" y="1913368"/>
            <a:ext cx="4674538" cy="2462213"/>
          </a:xfrm>
        </p:spPr>
        <p:txBody>
          <a:bodyPr vert="horz" wrap="square" lIns="91440" tIns="45720" rIns="91440" bIns="45720" rtlCol="0" anchor="t">
            <a:spAutoFit/>
          </a:bodyPr>
          <a:lstStyle/>
          <a:p>
            <a:r>
              <a:rPr lang="en-US" sz="1400">
                <a:latin typeface="Avenir Next LT Pro"/>
                <a:cs typeface="Calibri Light"/>
              </a:rPr>
              <a:t>En la primavera, las flores </a:t>
            </a:r>
            <a:r>
              <a:rPr lang="en-US" sz="1400" err="1">
                <a:latin typeface="Avenir Next LT Pro"/>
                <a:cs typeface="Calibri Light"/>
              </a:rPr>
              <a:t>empiezan</a:t>
            </a:r>
            <a:r>
              <a:rPr lang="en-US" sz="1400">
                <a:latin typeface="Avenir Next LT Pro"/>
                <a:cs typeface="Calibri Light"/>
              </a:rPr>
              <a:t> a </a:t>
            </a:r>
            <a:r>
              <a:rPr lang="en-US" sz="1400" err="1">
                <a:latin typeface="Avenir Next LT Pro"/>
                <a:cs typeface="Calibri Light"/>
              </a:rPr>
              <a:t>brotar</a:t>
            </a:r>
            <a:r>
              <a:rPr lang="en-US" sz="1400">
                <a:latin typeface="Avenir Next LT Pro"/>
                <a:cs typeface="Calibri Light"/>
              </a:rPr>
              <a:t>, </a:t>
            </a:r>
          </a:p>
          <a:p>
            <a:r>
              <a:rPr lang="en-US" sz="1400">
                <a:latin typeface="Avenir Next LT Pro"/>
                <a:cs typeface="Calibri Light"/>
              </a:rPr>
              <a:t>El sol </a:t>
            </a:r>
            <a:r>
              <a:rPr lang="en-US" sz="1400" err="1">
                <a:latin typeface="Avenir Next LT Pro"/>
                <a:cs typeface="Calibri Light"/>
              </a:rPr>
              <a:t>calienta</a:t>
            </a:r>
            <a:r>
              <a:rPr lang="en-US" sz="1400">
                <a:latin typeface="Avenir Next LT Pro"/>
                <a:cs typeface="Calibri Light"/>
              </a:rPr>
              <a:t>, y </a:t>
            </a:r>
            <a:r>
              <a:rPr lang="en-US" sz="1400" err="1">
                <a:latin typeface="Avenir Next LT Pro"/>
                <a:cs typeface="Calibri Light"/>
              </a:rPr>
              <a:t>el</a:t>
            </a:r>
            <a:r>
              <a:rPr lang="en-US" sz="1400">
                <a:latin typeface="Avenir Next LT Pro"/>
                <a:cs typeface="Calibri Light"/>
              </a:rPr>
              <a:t> </a:t>
            </a:r>
            <a:r>
              <a:rPr lang="en-US" sz="1400" err="1">
                <a:latin typeface="Avenir Next LT Pro"/>
                <a:cs typeface="Calibri Light"/>
              </a:rPr>
              <a:t>mundo</a:t>
            </a:r>
            <a:r>
              <a:rPr lang="en-US" sz="1400">
                <a:latin typeface="Avenir Next LT Pro"/>
                <a:cs typeface="Calibri Light"/>
              </a:rPr>
              <a:t> a </a:t>
            </a:r>
            <a:r>
              <a:rPr lang="en-US" sz="1400" err="1">
                <a:latin typeface="Avenir Next LT Pro"/>
                <a:cs typeface="Calibri Light"/>
              </a:rPr>
              <a:t>brillar</a:t>
            </a:r>
            <a:r>
              <a:rPr lang="en-US" sz="1400">
                <a:latin typeface="Avenir Next LT Pro"/>
                <a:cs typeface="Calibri Light"/>
              </a:rPr>
              <a:t>, </a:t>
            </a:r>
          </a:p>
          <a:p>
            <a:r>
              <a:rPr lang="en-US" sz="1400">
                <a:latin typeface="Avenir Next LT Pro"/>
                <a:cs typeface="Calibri Light"/>
              </a:rPr>
              <a:t> </a:t>
            </a:r>
          </a:p>
          <a:p>
            <a:r>
              <a:rPr lang="en-US" sz="1400">
                <a:latin typeface="Avenir Next LT Pro"/>
                <a:cs typeface="Calibri Light"/>
              </a:rPr>
              <a:t>En </a:t>
            </a:r>
            <a:r>
              <a:rPr lang="en-US" sz="1400" err="1">
                <a:latin typeface="Avenir Next LT Pro"/>
                <a:cs typeface="Calibri Light"/>
              </a:rPr>
              <a:t>verano</a:t>
            </a:r>
            <a:r>
              <a:rPr lang="en-US" sz="1400">
                <a:latin typeface="Avenir Next LT Pro"/>
                <a:cs typeface="Calibri Light"/>
              </a:rPr>
              <a:t>, </a:t>
            </a:r>
            <a:r>
              <a:rPr lang="en-US" sz="1400" err="1">
                <a:latin typeface="Avenir Next LT Pro"/>
                <a:cs typeface="Calibri Light"/>
              </a:rPr>
              <a:t>calor</a:t>
            </a:r>
            <a:r>
              <a:rPr lang="en-US" sz="1400">
                <a:latin typeface="Avenir Next LT Pro"/>
                <a:cs typeface="Calibri Light"/>
              </a:rPr>
              <a:t> y </a:t>
            </a:r>
            <a:r>
              <a:rPr lang="en-US" sz="1400" err="1">
                <a:latin typeface="Avenir Next LT Pro"/>
                <a:cs typeface="Calibri Light"/>
              </a:rPr>
              <a:t>diversión</a:t>
            </a:r>
            <a:r>
              <a:rPr lang="en-US" sz="1400">
                <a:latin typeface="Avenir Next LT Pro"/>
                <a:cs typeface="Calibri Light"/>
              </a:rPr>
              <a:t> </a:t>
            </a:r>
            <a:r>
              <a:rPr lang="en-US" sz="1400" err="1">
                <a:latin typeface="Avenir Next LT Pro"/>
                <a:cs typeface="Calibri Light"/>
              </a:rPr>
              <a:t>en</a:t>
            </a:r>
            <a:r>
              <a:rPr lang="en-US" sz="1400">
                <a:latin typeface="Avenir Next LT Pro"/>
                <a:cs typeface="Calibri Light"/>
              </a:rPr>
              <a:t> </a:t>
            </a:r>
            <a:r>
              <a:rPr lang="en-US" sz="1400" err="1">
                <a:latin typeface="Avenir Next LT Pro"/>
                <a:cs typeface="Calibri Light"/>
              </a:rPr>
              <a:t>el</a:t>
            </a:r>
            <a:r>
              <a:rPr lang="en-US" sz="1400">
                <a:latin typeface="Avenir Next LT Pro"/>
                <a:cs typeface="Calibri Light"/>
              </a:rPr>
              <a:t> </a:t>
            </a:r>
            <a:r>
              <a:rPr lang="en-US" sz="1400" err="1">
                <a:latin typeface="Avenir Next LT Pro"/>
                <a:cs typeface="Calibri Light"/>
              </a:rPr>
              <a:t>aire</a:t>
            </a:r>
            <a:r>
              <a:rPr lang="en-US" sz="1400">
                <a:latin typeface="Avenir Next LT Pro"/>
                <a:cs typeface="Calibri Light"/>
              </a:rPr>
              <a:t>, </a:t>
            </a:r>
          </a:p>
          <a:p>
            <a:r>
              <a:rPr lang="en-US" sz="1400" err="1">
                <a:latin typeface="Avenir Next LT Pro"/>
                <a:cs typeface="Calibri Light"/>
              </a:rPr>
              <a:t>Jugamos</a:t>
            </a:r>
            <a:r>
              <a:rPr lang="en-US" sz="1400">
                <a:latin typeface="Avenir Next LT Pro"/>
                <a:cs typeface="Calibri Light"/>
              </a:rPr>
              <a:t> y </a:t>
            </a:r>
            <a:r>
              <a:rPr lang="en-US" sz="1400" err="1">
                <a:latin typeface="Avenir Next LT Pro"/>
                <a:cs typeface="Calibri Light"/>
              </a:rPr>
              <a:t>reímos</a:t>
            </a:r>
            <a:r>
              <a:rPr lang="en-US" sz="1400">
                <a:latin typeface="Avenir Next LT Pro"/>
                <a:cs typeface="Calibri Light"/>
              </a:rPr>
              <a:t> sin </a:t>
            </a:r>
            <a:r>
              <a:rPr lang="en-US" sz="1400" err="1">
                <a:latin typeface="Avenir Next LT Pro"/>
                <a:cs typeface="Calibri Light"/>
              </a:rPr>
              <a:t>ninguna</a:t>
            </a:r>
            <a:r>
              <a:rPr lang="en-US" sz="1400">
                <a:latin typeface="Avenir Next LT Pro"/>
                <a:cs typeface="Calibri Light"/>
              </a:rPr>
              <a:t> </a:t>
            </a:r>
            <a:r>
              <a:rPr lang="en-US" sz="1400" err="1">
                <a:latin typeface="Avenir Next LT Pro"/>
                <a:cs typeface="Calibri Light"/>
              </a:rPr>
              <a:t>preocupación</a:t>
            </a:r>
            <a:r>
              <a:rPr lang="en-US" sz="1400">
                <a:latin typeface="Avenir Next LT Pro"/>
                <a:cs typeface="Calibri Light"/>
              </a:rPr>
              <a:t>, </a:t>
            </a:r>
          </a:p>
          <a:p>
            <a:r>
              <a:rPr lang="en-US" sz="1400">
                <a:latin typeface="Avenir Next LT Pro"/>
                <a:cs typeface="Calibri Light"/>
              </a:rPr>
              <a:t> </a:t>
            </a:r>
          </a:p>
          <a:p>
            <a:r>
              <a:rPr lang="en-US" sz="1400" err="1">
                <a:latin typeface="Avenir Next LT Pro"/>
                <a:cs typeface="Calibri Light"/>
              </a:rPr>
              <a:t>Llega</a:t>
            </a:r>
            <a:r>
              <a:rPr lang="en-US" sz="1400">
                <a:latin typeface="Avenir Next LT Pro"/>
                <a:cs typeface="Calibri Light"/>
              </a:rPr>
              <a:t> </a:t>
            </a:r>
            <a:r>
              <a:rPr lang="en-US" sz="1400" err="1">
                <a:latin typeface="Avenir Next LT Pro"/>
                <a:cs typeface="Calibri Light"/>
              </a:rPr>
              <a:t>el</a:t>
            </a:r>
            <a:r>
              <a:rPr lang="en-US" sz="1400">
                <a:latin typeface="Avenir Next LT Pro"/>
                <a:cs typeface="Calibri Light"/>
              </a:rPr>
              <a:t> </a:t>
            </a:r>
            <a:r>
              <a:rPr lang="en-US" sz="1400" err="1">
                <a:latin typeface="Avenir Next LT Pro"/>
                <a:cs typeface="Calibri Light"/>
              </a:rPr>
              <a:t>otoño</a:t>
            </a:r>
            <a:r>
              <a:rPr lang="en-US" sz="1400">
                <a:latin typeface="Avenir Next LT Pro"/>
                <a:cs typeface="Calibri Light"/>
              </a:rPr>
              <a:t>, las hojas </a:t>
            </a:r>
            <a:r>
              <a:rPr lang="en-US" sz="1400" err="1">
                <a:latin typeface="Avenir Next LT Pro"/>
                <a:cs typeface="Calibri Light"/>
              </a:rPr>
              <a:t>caen</a:t>
            </a:r>
            <a:r>
              <a:rPr lang="en-US" sz="1400">
                <a:latin typeface="Avenir Next LT Pro"/>
                <a:cs typeface="Calibri Light"/>
              </a:rPr>
              <a:t> con </a:t>
            </a:r>
            <a:r>
              <a:rPr lang="en-US" sz="1400" err="1">
                <a:latin typeface="Avenir Next LT Pro"/>
                <a:cs typeface="Calibri Light"/>
              </a:rPr>
              <a:t>suavidad</a:t>
            </a:r>
            <a:r>
              <a:rPr lang="en-US" sz="1400">
                <a:latin typeface="Avenir Next LT Pro"/>
                <a:cs typeface="Calibri Light"/>
              </a:rPr>
              <a:t>, </a:t>
            </a:r>
          </a:p>
          <a:p>
            <a:r>
              <a:rPr lang="en-US" sz="1400">
                <a:latin typeface="Avenir Next LT Pro"/>
                <a:cs typeface="Calibri Light"/>
              </a:rPr>
              <a:t>Los </a:t>
            </a:r>
            <a:r>
              <a:rPr lang="en-US" sz="1400" err="1">
                <a:latin typeface="Avenir Next LT Pro"/>
                <a:cs typeface="Calibri Light"/>
              </a:rPr>
              <a:t>colores</a:t>
            </a:r>
            <a:r>
              <a:rPr lang="en-US" sz="1400">
                <a:latin typeface="Avenir Next LT Pro"/>
                <a:cs typeface="Calibri Light"/>
              </a:rPr>
              <a:t> </a:t>
            </a:r>
            <a:r>
              <a:rPr lang="en-US" sz="1400" err="1">
                <a:latin typeface="Avenir Next LT Pro"/>
                <a:cs typeface="Calibri Light"/>
              </a:rPr>
              <a:t>cambian</a:t>
            </a:r>
            <a:r>
              <a:rPr lang="en-US" sz="1400">
                <a:latin typeface="Avenir Next LT Pro"/>
                <a:cs typeface="Calibri Light"/>
              </a:rPr>
              <a:t>, y es </a:t>
            </a:r>
            <a:r>
              <a:rPr lang="en-US" sz="1400" err="1">
                <a:latin typeface="Avenir Next LT Pro"/>
                <a:cs typeface="Calibri Light"/>
              </a:rPr>
              <a:t>casi</a:t>
            </a:r>
            <a:r>
              <a:rPr lang="en-US" sz="1400">
                <a:latin typeface="Avenir Next LT Pro"/>
                <a:cs typeface="Calibri Light"/>
              </a:rPr>
              <a:t> </a:t>
            </a:r>
            <a:r>
              <a:rPr lang="en-US" sz="1400" err="1">
                <a:latin typeface="Avenir Next LT Pro"/>
                <a:cs typeface="Calibri Light"/>
              </a:rPr>
              <a:t>navidad</a:t>
            </a:r>
            <a:r>
              <a:rPr lang="en-US" sz="1400">
                <a:latin typeface="Avenir Next LT Pro"/>
                <a:cs typeface="Calibri Light"/>
              </a:rPr>
              <a:t>, </a:t>
            </a:r>
          </a:p>
          <a:p>
            <a:r>
              <a:rPr lang="en-US" sz="1400">
                <a:latin typeface="Avenir Next LT Pro"/>
                <a:cs typeface="Calibri Light"/>
              </a:rPr>
              <a:t> </a:t>
            </a:r>
          </a:p>
          <a:p>
            <a:r>
              <a:rPr lang="en-US" sz="1400">
                <a:latin typeface="Avenir Next LT Pro"/>
                <a:cs typeface="Calibri Light"/>
              </a:rPr>
              <a:t>Y </a:t>
            </a:r>
            <a:r>
              <a:rPr lang="en-US" sz="1400" err="1">
                <a:latin typeface="Avenir Next LT Pro"/>
                <a:cs typeface="Calibri Light"/>
              </a:rPr>
              <a:t>en</a:t>
            </a:r>
            <a:r>
              <a:rPr lang="en-US" sz="1400">
                <a:latin typeface="Avenir Next LT Pro"/>
                <a:cs typeface="Calibri Light"/>
              </a:rPr>
              <a:t> </a:t>
            </a:r>
            <a:r>
              <a:rPr lang="en-US" sz="1400" err="1">
                <a:latin typeface="Avenir Next LT Pro"/>
                <a:cs typeface="Calibri Light"/>
              </a:rPr>
              <a:t>invierno</a:t>
            </a:r>
            <a:r>
              <a:rPr lang="en-US" sz="1400">
                <a:latin typeface="Avenir Next LT Pro"/>
                <a:cs typeface="Calibri Light"/>
              </a:rPr>
              <a:t>, la </a:t>
            </a:r>
            <a:r>
              <a:rPr lang="en-US" sz="1400" err="1">
                <a:latin typeface="Avenir Next LT Pro"/>
                <a:cs typeface="Calibri Light"/>
              </a:rPr>
              <a:t>nieve</a:t>
            </a:r>
            <a:r>
              <a:rPr lang="en-US" sz="1400">
                <a:latin typeface="Avenir Next LT Pro"/>
                <a:cs typeface="Calibri Light"/>
              </a:rPr>
              <a:t> </a:t>
            </a:r>
            <a:r>
              <a:rPr lang="en-US" sz="1400" err="1">
                <a:latin typeface="Avenir Next LT Pro"/>
                <a:cs typeface="Calibri Light"/>
              </a:rPr>
              <a:t>en</a:t>
            </a:r>
            <a:r>
              <a:rPr lang="en-US" sz="1400">
                <a:latin typeface="Avenir Next LT Pro"/>
                <a:cs typeface="Calibri Light"/>
              </a:rPr>
              <a:t> </a:t>
            </a:r>
            <a:r>
              <a:rPr lang="en-US" sz="1400" err="1">
                <a:latin typeface="Avenir Next LT Pro"/>
                <a:cs typeface="Calibri Light"/>
              </a:rPr>
              <a:t>el</a:t>
            </a:r>
            <a:r>
              <a:rPr lang="en-US" sz="1400">
                <a:latin typeface="Avenir Next LT Pro"/>
                <a:cs typeface="Calibri Light"/>
              </a:rPr>
              <a:t> </a:t>
            </a:r>
            <a:r>
              <a:rPr lang="en-US" sz="1400" err="1">
                <a:latin typeface="Avenir Next LT Pro"/>
                <a:cs typeface="Calibri Light"/>
              </a:rPr>
              <a:t>suelo</a:t>
            </a:r>
            <a:r>
              <a:rPr lang="en-US" sz="1400">
                <a:latin typeface="Avenir Next LT Pro"/>
                <a:cs typeface="Calibri Light"/>
              </a:rPr>
              <a:t>, </a:t>
            </a:r>
          </a:p>
          <a:p>
            <a:r>
              <a:rPr lang="en-US" sz="1400" err="1">
                <a:latin typeface="Avenir Next LT Pro"/>
                <a:cs typeface="Calibri Light"/>
              </a:rPr>
              <a:t>Descansamos</a:t>
            </a:r>
            <a:r>
              <a:rPr lang="en-US" sz="1400">
                <a:latin typeface="Avenir Next LT Pro"/>
                <a:cs typeface="Calibri Light"/>
              </a:rPr>
              <a:t> y </a:t>
            </a:r>
            <a:r>
              <a:rPr lang="en-US" sz="1400" err="1">
                <a:latin typeface="Avenir Next LT Pro"/>
                <a:cs typeface="Calibri Light"/>
              </a:rPr>
              <a:t>nos</a:t>
            </a:r>
            <a:r>
              <a:rPr lang="en-US" sz="1400">
                <a:latin typeface="Avenir Next LT Pro"/>
                <a:cs typeface="Calibri Light"/>
              </a:rPr>
              <a:t> </a:t>
            </a:r>
            <a:r>
              <a:rPr lang="en-US" sz="1400" err="1">
                <a:latin typeface="Avenir Next LT Pro"/>
                <a:cs typeface="Calibri Light"/>
              </a:rPr>
              <a:t>abrazamos</a:t>
            </a:r>
            <a:r>
              <a:rPr lang="en-US" sz="1400">
                <a:latin typeface="Avenir Next LT Pro"/>
                <a:cs typeface="Calibri Light"/>
              </a:rPr>
              <a:t> con gran </a:t>
            </a:r>
            <a:r>
              <a:rPr lang="en-US" sz="1400" err="1">
                <a:latin typeface="Avenir Next LT Pro"/>
                <a:cs typeface="Calibri Light"/>
              </a:rPr>
              <a:t>felicidad</a:t>
            </a:r>
            <a:r>
              <a:rPr lang="en-US" sz="1400">
                <a:latin typeface="Avenir Next LT Pro"/>
                <a:cs typeface="Calibri Light"/>
              </a:rPr>
              <a:t>. </a:t>
            </a:r>
          </a:p>
        </p:txBody>
      </p:sp>
      <p:sp>
        <p:nvSpPr>
          <p:cNvPr id="6" name="Text Placeholder 5">
            <a:extLst>
              <a:ext uri="{FF2B5EF4-FFF2-40B4-BE49-F238E27FC236}">
                <a16:creationId xmlns:a16="http://schemas.microsoft.com/office/drawing/2014/main" id="{81CFCEEC-461C-988C-21D4-5060BD791041}"/>
              </a:ext>
            </a:extLst>
          </p:cNvPr>
          <p:cNvSpPr>
            <a:spLocks noGrp="1"/>
          </p:cNvSpPr>
          <p:nvPr>
            <p:ph type="body" sz="quarter" idx="14"/>
          </p:nvPr>
        </p:nvSpPr>
        <p:spPr>
          <a:xfrm>
            <a:off x="1283014" y="5287485"/>
            <a:ext cx="3098748" cy="578069"/>
          </a:xfrm>
        </p:spPr>
        <p:txBody>
          <a:bodyPr vert="horz" lIns="91440" tIns="45720" rIns="91440" bIns="45720" rtlCol="0" anchor="t">
            <a:normAutofit lnSpcReduction="10000"/>
          </a:bodyPr>
          <a:lstStyle/>
          <a:p>
            <a:r>
              <a:rPr lang="en-US">
                <a:latin typeface="Avenir Next LT Pro"/>
                <a:cs typeface="Calibri Light"/>
              </a:rPr>
              <a:t>Oldham Sixth Form College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2ACE1D09-C2EE-4886-C977-249481D3592C}"/>
              </a:ext>
            </a:extLst>
          </p:cNvPr>
          <p:cNvSpPr txBox="1">
            <a:spLocks/>
          </p:cNvSpPr>
          <p:nvPr/>
        </p:nvSpPr>
        <p:spPr>
          <a:xfrm>
            <a:off x="4538200" y="5284394"/>
            <a:ext cx="2268165"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lovely rhythm to this poem, following the passing of the year and defining the seasons in few words.</a:t>
            </a:r>
          </a:p>
        </p:txBody>
      </p:sp>
      <p:sp>
        <p:nvSpPr>
          <p:cNvPr id="9" name="Text Placeholder 10">
            <a:extLst>
              <a:ext uri="{FF2B5EF4-FFF2-40B4-BE49-F238E27FC236}">
                <a16:creationId xmlns:a16="http://schemas.microsoft.com/office/drawing/2014/main" id="{D41BCE77-81FB-B574-88D7-B0B33893C78B}"/>
              </a:ext>
            </a:extLst>
          </p:cNvPr>
          <p:cNvSpPr>
            <a:spLocks noGrp="1"/>
          </p:cNvSpPr>
          <p:nvPr>
            <p:ph type="body" sz="quarter" idx="17" hasCustomPrompt="1"/>
          </p:nvPr>
        </p:nvSpPr>
        <p:spPr>
          <a:xfrm>
            <a:off x="4538201" y="5036174"/>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8669711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A223AF-D19D-ADEA-E00D-1A2950C8C22F}"/>
              </a:ext>
            </a:extLst>
          </p:cNvPr>
          <p:cNvSpPr>
            <a:spLocks noGrp="1"/>
          </p:cNvSpPr>
          <p:nvPr>
            <p:ph type="body" sz="quarter" idx="10"/>
          </p:nvPr>
        </p:nvSpPr>
        <p:spPr>
          <a:xfrm>
            <a:off x="1283014" y="1288726"/>
            <a:ext cx="4752972" cy="325103"/>
          </a:xfrm>
        </p:spPr>
        <p:txBody>
          <a:bodyPr vert="horz" lIns="91440" tIns="45720" rIns="91440" bIns="45720" rtlCol="0" anchor="t">
            <a:normAutofit fontScale="85000" lnSpcReduction="20000"/>
          </a:bodyPr>
          <a:lstStyle/>
          <a:p>
            <a:r>
              <a:rPr lang="en-US">
                <a:latin typeface="Avenir Next LT Pro"/>
                <a:cs typeface="Calibri"/>
              </a:rPr>
              <a:t>El </a:t>
            </a:r>
            <a:r>
              <a:rPr lang="en-US" err="1">
                <a:latin typeface="Avenir Next LT Pro"/>
                <a:cs typeface="Calibri"/>
              </a:rPr>
              <a:t>Abismo</a:t>
            </a:r>
            <a:r>
              <a:rPr lang="en-US">
                <a:latin typeface="Avenir Next LT Pro"/>
                <a:cs typeface="Calibri"/>
              </a:rPr>
              <a:t> Digital </a:t>
            </a:r>
          </a:p>
        </p:txBody>
      </p:sp>
      <p:sp>
        <p:nvSpPr>
          <p:cNvPr id="3" name="Text Placeholder 2">
            <a:extLst>
              <a:ext uri="{FF2B5EF4-FFF2-40B4-BE49-F238E27FC236}">
                <a16:creationId xmlns:a16="http://schemas.microsoft.com/office/drawing/2014/main" id="{705A5F49-7509-F592-47BB-AD682CAEF115}"/>
              </a:ext>
            </a:extLst>
          </p:cNvPr>
          <p:cNvSpPr>
            <a:spLocks noGrp="1"/>
          </p:cNvSpPr>
          <p:nvPr>
            <p:ph type="body" sz="quarter" idx="17"/>
          </p:nvPr>
        </p:nvSpPr>
        <p:spPr>
          <a:xfrm>
            <a:off x="6563104" y="1870803"/>
            <a:ext cx="2696481" cy="260433"/>
          </a:xfrm>
        </p:spPr>
        <p:txBody>
          <a:bodyPr vert="horz" lIns="91440" tIns="45720" rIns="91440" bIns="45720" rtlCol="0" anchor="t">
            <a:normAutofit fontScale="85000" lnSpcReduction="20000"/>
          </a:bodyPr>
          <a:lstStyle/>
          <a:p>
            <a:r>
              <a:rPr lang="en-US" b="1">
                <a:latin typeface="Avenir Next LT Pro"/>
                <a:cs typeface="Calibri Light"/>
              </a:rPr>
              <a:t>By Rosa Hespe (Year 7)</a:t>
            </a:r>
          </a:p>
        </p:txBody>
      </p:sp>
      <p:sp>
        <p:nvSpPr>
          <p:cNvPr id="4" name="Text Placeholder 3">
            <a:extLst>
              <a:ext uri="{FF2B5EF4-FFF2-40B4-BE49-F238E27FC236}">
                <a16:creationId xmlns:a16="http://schemas.microsoft.com/office/drawing/2014/main" id="{653ACA47-39DF-3547-0F05-0BD07F0E4037}"/>
              </a:ext>
            </a:extLst>
          </p:cNvPr>
          <p:cNvSpPr>
            <a:spLocks noGrp="1"/>
          </p:cNvSpPr>
          <p:nvPr>
            <p:ph type="body" sz="quarter" idx="18"/>
          </p:nvPr>
        </p:nvSpPr>
        <p:spPr>
          <a:xfrm>
            <a:off x="6563103" y="4440688"/>
            <a:ext cx="2696482" cy="769441"/>
          </a:xfrm>
        </p:spPr>
        <p:txBody>
          <a:bodyPr/>
          <a:lstStyle/>
          <a:p>
            <a:r>
              <a:rPr lang="en-US"/>
              <a:t>An original and ambitious poem on an interesting and pertinent topic; how mobile phones are taking over our lives.  Good use of imagery makes this a memorable poem. </a:t>
            </a:r>
          </a:p>
        </p:txBody>
      </p:sp>
      <p:sp>
        <p:nvSpPr>
          <p:cNvPr id="5" name="Text Placeholder 4">
            <a:extLst>
              <a:ext uri="{FF2B5EF4-FFF2-40B4-BE49-F238E27FC236}">
                <a16:creationId xmlns:a16="http://schemas.microsoft.com/office/drawing/2014/main" id="{44FF355E-67F0-AC7A-66E0-CB15988B8AA9}"/>
              </a:ext>
            </a:extLst>
          </p:cNvPr>
          <p:cNvSpPr>
            <a:spLocks noGrp="1"/>
          </p:cNvSpPr>
          <p:nvPr>
            <p:ph type="body" sz="quarter" idx="19"/>
          </p:nvPr>
        </p:nvSpPr>
        <p:spPr>
          <a:xfrm>
            <a:off x="6563104" y="2131236"/>
            <a:ext cx="2696480" cy="578069"/>
          </a:xfrm>
        </p:spPr>
        <p:txBody>
          <a:bodyPr vert="horz" lIns="91440" tIns="45720" rIns="91440" bIns="45720" rtlCol="0" anchor="t">
            <a:normAutofit lnSpcReduction="10000"/>
          </a:bodyPr>
          <a:lstStyle/>
          <a:p>
            <a:r>
              <a:rPr lang="en-US">
                <a:latin typeface="Avenir Next LT Pro"/>
                <a:cs typeface="Calibri Light"/>
              </a:rPr>
              <a:t>Poynton High School </a:t>
            </a:r>
          </a:p>
          <a:p>
            <a:endParaRPr lang="en-US">
              <a:latin typeface="Avenir Next LT Pro"/>
            </a:endParaRPr>
          </a:p>
          <a:p>
            <a:r>
              <a:rPr lang="en-US" b="1">
                <a:latin typeface="Avenir Next LT Pro"/>
                <a:cs typeface="Calibri Light"/>
              </a:rPr>
              <a:t>Spanish</a:t>
            </a:r>
          </a:p>
        </p:txBody>
      </p:sp>
      <p:sp>
        <p:nvSpPr>
          <p:cNvPr id="7" name="Text Placeholder 6">
            <a:extLst>
              <a:ext uri="{FF2B5EF4-FFF2-40B4-BE49-F238E27FC236}">
                <a16:creationId xmlns:a16="http://schemas.microsoft.com/office/drawing/2014/main" id="{E3A1E7A6-06F4-8C65-4FBD-4BCF51AD8515}"/>
              </a:ext>
            </a:extLst>
          </p:cNvPr>
          <p:cNvSpPr>
            <a:spLocks noGrp="1"/>
          </p:cNvSpPr>
          <p:nvPr>
            <p:ph type="body" sz="quarter" idx="21"/>
          </p:nvPr>
        </p:nvSpPr>
        <p:spPr>
          <a:xfrm>
            <a:off x="1283013" y="1829845"/>
            <a:ext cx="5106636" cy="3610262"/>
          </a:xfrm>
        </p:spPr>
        <p:txBody>
          <a:bodyPr vert="horz" lIns="91440" tIns="45720" rIns="91440" bIns="45720" numCol="1" spcCol="216000" rtlCol="0" anchor="t">
            <a:normAutofit fontScale="92500"/>
          </a:bodyPr>
          <a:lstStyle/>
          <a:p>
            <a:r>
              <a:rPr lang="en-US" sz="1200">
                <a:latin typeface="Avenir Next LT Pro"/>
                <a:cs typeface="Calibri Light"/>
              </a:rPr>
              <a:t>En </a:t>
            </a:r>
            <a:r>
              <a:rPr lang="en-US" sz="1200" err="1">
                <a:latin typeface="Avenir Next LT Pro"/>
                <a:cs typeface="Calibri Light"/>
              </a:rPr>
              <a:t>el</a:t>
            </a:r>
            <a:r>
              <a:rPr lang="en-US" sz="1200">
                <a:latin typeface="Avenir Next LT Pro"/>
                <a:cs typeface="Calibri Light"/>
              </a:rPr>
              <a:t> </a:t>
            </a:r>
            <a:r>
              <a:rPr lang="en-US" sz="1200" err="1">
                <a:latin typeface="Avenir Next LT Pro"/>
                <a:cs typeface="Calibri Light"/>
              </a:rPr>
              <a:t>brillo</a:t>
            </a:r>
            <a:r>
              <a:rPr lang="en-US" sz="1200">
                <a:latin typeface="Avenir Next LT Pro"/>
                <a:cs typeface="Calibri Light"/>
              </a:rPr>
              <a:t> de las </a:t>
            </a:r>
            <a:r>
              <a:rPr lang="en-US" sz="1200" err="1">
                <a:latin typeface="Avenir Next LT Pro"/>
                <a:cs typeface="Calibri Light"/>
              </a:rPr>
              <a:t>pantallas</a:t>
            </a:r>
            <a:r>
              <a:rPr lang="en-US" sz="1200">
                <a:latin typeface="Avenir Next LT Pro"/>
                <a:cs typeface="Calibri Light"/>
              </a:rPr>
              <a:t>, </a:t>
            </a:r>
            <a:r>
              <a:rPr lang="en-US" sz="1200" err="1">
                <a:latin typeface="Avenir Next LT Pro"/>
                <a:cs typeface="Calibri Light"/>
              </a:rPr>
              <a:t>vagamos</a:t>
            </a:r>
            <a:r>
              <a:rPr lang="en-US" sz="1200">
                <a:latin typeface="Avenir Next LT Pro"/>
                <a:cs typeface="Calibri Light"/>
              </a:rPr>
              <a:t> </a:t>
            </a:r>
            <a:r>
              <a:rPr lang="en-US" sz="1200" err="1">
                <a:latin typeface="Avenir Next LT Pro"/>
                <a:cs typeface="Calibri Light"/>
              </a:rPr>
              <a:t>perdidos</a:t>
            </a:r>
            <a:r>
              <a:rPr lang="en-US" sz="1200">
                <a:latin typeface="Avenir Next LT Pro"/>
                <a:cs typeface="Calibri Light"/>
              </a:rPr>
              <a:t>, </a:t>
            </a:r>
            <a:r>
              <a:rPr lang="en-US" sz="1200" err="1">
                <a:latin typeface="Avenir Next LT Pro"/>
                <a:cs typeface="Calibri Light"/>
              </a:rPr>
              <a:t>nuestras</a:t>
            </a:r>
            <a:r>
              <a:rPr lang="en-US" sz="1200">
                <a:latin typeface="Avenir Next LT Pro"/>
                <a:cs typeface="Calibri Light"/>
              </a:rPr>
              <a:t> almas </a:t>
            </a:r>
            <a:r>
              <a:rPr lang="en-US" sz="1200" err="1">
                <a:latin typeface="Avenir Next LT Pro"/>
                <a:cs typeface="Calibri Light"/>
              </a:rPr>
              <a:t>atrapadas</a:t>
            </a:r>
            <a:r>
              <a:rPr lang="en-US" sz="1200">
                <a:latin typeface="Avenir Next LT Pro"/>
                <a:cs typeface="Calibri Light"/>
              </a:rPr>
              <a:t> </a:t>
            </a:r>
            <a:r>
              <a:rPr lang="en-US" sz="1200" err="1">
                <a:latin typeface="Avenir Next LT Pro"/>
                <a:cs typeface="Calibri Light"/>
              </a:rPr>
              <a:t>por</a:t>
            </a:r>
            <a:r>
              <a:rPr lang="en-US" sz="1200">
                <a:latin typeface="Avenir Next LT Pro"/>
                <a:cs typeface="Calibri Light"/>
              </a:rPr>
              <a:t>  </a:t>
            </a:r>
          </a:p>
          <a:p>
            <a:r>
              <a:rPr lang="en-US" sz="1200" err="1">
                <a:latin typeface="Avenir Next LT Pro"/>
                <a:cs typeface="Calibri Light"/>
              </a:rPr>
              <a:t>píxeles</a:t>
            </a:r>
            <a:r>
              <a:rPr lang="en-US" sz="1200">
                <a:latin typeface="Avenir Next LT Pro"/>
                <a:cs typeface="Calibri Light"/>
              </a:rPr>
              <a:t>, cables cruzados. El </a:t>
            </a:r>
            <a:r>
              <a:rPr lang="en-US" sz="1200" err="1">
                <a:latin typeface="Avenir Next LT Pro"/>
                <a:cs typeface="Calibri Light"/>
              </a:rPr>
              <a:t>mundo</a:t>
            </a:r>
            <a:r>
              <a:rPr lang="en-US" sz="1200">
                <a:latin typeface="Avenir Next LT Pro"/>
                <a:cs typeface="Calibri Light"/>
              </a:rPr>
              <a:t> exterior se </a:t>
            </a:r>
            <a:r>
              <a:rPr lang="en-US" sz="1200" err="1">
                <a:latin typeface="Avenir Next LT Pro"/>
                <a:cs typeface="Calibri Light"/>
              </a:rPr>
              <a:t>desuanece</a:t>
            </a:r>
            <a:r>
              <a:rPr lang="en-US" sz="1200">
                <a:latin typeface="Avenir Next LT Pro"/>
                <a:cs typeface="Calibri Light"/>
              </a:rPr>
              <a:t> </a:t>
            </a:r>
            <a:r>
              <a:rPr lang="en-US" sz="1200" err="1">
                <a:latin typeface="Avenir Next LT Pro"/>
                <a:cs typeface="Calibri Light"/>
              </a:rPr>
              <a:t>en</a:t>
            </a:r>
            <a:r>
              <a:rPr lang="en-US" sz="1200">
                <a:latin typeface="Avenir Next LT Pro"/>
                <a:cs typeface="Calibri Light"/>
              </a:rPr>
              <a:t> </a:t>
            </a:r>
            <a:r>
              <a:rPr lang="en-US" sz="1200" err="1">
                <a:latin typeface="Avenir Next LT Pro"/>
                <a:cs typeface="Calibri Light"/>
              </a:rPr>
              <a:t>el</a:t>
            </a:r>
            <a:r>
              <a:rPr lang="en-US" sz="1200">
                <a:latin typeface="Avenir Next LT Pro"/>
                <a:cs typeface="Calibri Light"/>
              </a:rPr>
              <a:t> </a:t>
            </a:r>
            <a:r>
              <a:rPr lang="en-US" sz="1200" err="1">
                <a:latin typeface="Avenir Next LT Pro"/>
                <a:cs typeface="Calibri Light"/>
              </a:rPr>
              <a:t>crespúsculo</a:t>
            </a:r>
            <a:r>
              <a:rPr lang="en-US" sz="1200">
                <a:latin typeface="Avenir Next LT Pro"/>
                <a:cs typeface="Calibri Light"/>
              </a:rPr>
              <a:t>  </a:t>
            </a:r>
          </a:p>
          <a:p>
            <a:r>
              <a:rPr lang="en-US" sz="1200" err="1">
                <a:latin typeface="Avenir Next LT Pro"/>
                <a:cs typeface="Calibri Light"/>
              </a:rPr>
              <a:t>mientras</a:t>
            </a:r>
            <a:r>
              <a:rPr lang="en-US" sz="1200">
                <a:latin typeface="Avenir Next LT Pro"/>
                <a:cs typeface="Calibri Light"/>
              </a:rPr>
              <a:t> </a:t>
            </a:r>
            <a:r>
              <a:rPr lang="en-US" sz="1200" err="1">
                <a:latin typeface="Avenir Next LT Pro"/>
                <a:cs typeface="Calibri Light"/>
              </a:rPr>
              <a:t>nos</a:t>
            </a:r>
            <a:r>
              <a:rPr lang="en-US" sz="1200">
                <a:latin typeface="Avenir Next LT Pro"/>
                <a:cs typeface="Calibri Light"/>
              </a:rPr>
              <a:t> </a:t>
            </a:r>
            <a:r>
              <a:rPr lang="en-US" sz="1200" err="1">
                <a:latin typeface="Avenir Next LT Pro"/>
                <a:cs typeface="Calibri Light"/>
              </a:rPr>
              <a:t>sumergimos</a:t>
            </a:r>
            <a:r>
              <a:rPr lang="en-US" sz="1200">
                <a:latin typeface="Avenir Next LT Pro"/>
                <a:cs typeface="Calibri Light"/>
              </a:rPr>
              <a:t> de cabeza </a:t>
            </a:r>
            <a:r>
              <a:rPr lang="en-US" sz="1200" err="1">
                <a:latin typeface="Avenir Next LT Pro"/>
                <a:cs typeface="Calibri Light"/>
              </a:rPr>
              <a:t>en</a:t>
            </a:r>
            <a:r>
              <a:rPr lang="en-US" sz="1200">
                <a:latin typeface="Avenir Next LT Pro"/>
                <a:cs typeface="Calibri Light"/>
              </a:rPr>
              <a:t> la </a:t>
            </a:r>
            <a:r>
              <a:rPr lang="en-US" sz="1200" err="1">
                <a:latin typeface="Avenir Next LT Pro"/>
                <a:cs typeface="Calibri Light"/>
              </a:rPr>
              <a:t>noche</a:t>
            </a:r>
            <a:r>
              <a:rPr lang="en-US" sz="1200">
                <a:latin typeface="Avenir Next LT Pro"/>
                <a:cs typeface="Calibri Light"/>
              </a:rPr>
              <a:t> digital. </a:t>
            </a:r>
          </a:p>
          <a:p>
            <a:endParaRPr lang="en-US" sz="1200">
              <a:latin typeface="Avenir Next LT Pro"/>
            </a:endParaRPr>
          </a:p>
          <a:p>
            <a:r>
              <a:rPr lang="en-US" sz="1200">
                <a:latin typeface="Avenir Next LT Pro"/>
                <a:cs typeface="Calibri Light"/>
              </a:rPr>
              <a:t>El cellular llama con </a:t>
            </a:r>
            <a:r>
              <a:rPr lang="en-US" sz="1200" err="1">
                <a:latin typeface="Avenir Next LT Pro"/>
                <a:cs typeface="Calibri Light"/>
              </a:rPr>
              <a:t>su</a:t>
            </a:r>
            <a:r>
              <a:rPr lang="en-US" sz="1200">
                <a:latin typeface="Avenir Next LT Pro"/>
                <a:cs typeface="Calibri Light"/>
              </a:rPr>
              <a:t> canto de </a:t>
            </a:r>
            <a:r>
              <a:rPr lang="en-US" sz="1200" err="1">
                <a:latin typeface="Avenir Next LT Pro"/>
                <a:cs typeface="Calibri Light"/>
              </a:rPr>
              <a:t>sirena</a:t>
            </a:r>
            <a:r>
              <a:rPr lang="en-US" sz="1200">
                <a:latin typeface="Avenir Next LT Pro"/>
                <a:cs typeface="Calibri Light"/>
              </a:rPr>
              <a:t>, un </a:t>
            </a:r>
            <a:r>
              <a:rPr lang="en-US" sz="1200" err="1">
                <a:latin typeface="Avenir Next LT Pro"/>
                <a:cs typeface="Calibri Light"/>
              </a:rPr>
              <a:t>oráculo</a:t>
            </a:r>
            <a:r>
              <a:rPr lang="en-US" sz="1200">
                <a:latin typeface="Avenir Next LT Pro"/>
                <a:cs typeface="Calibri Light"/>
              </a:rPr>
              <a:t> de </a:t>
            </a:r>
            <a:r>
              <a:rPr lang="en-US" sz="1200" err="1">
                <a:latin typeface="Avenir Next LT Pro"/>
                <a:cs typeface="Calibri Light"/>
              </a:rPr>
              <a:t>bolsillo</a:t>
            </a:r>
            <a:r>
              <a:rPr lang="en-US" sz="1200">
                <a:latin typeface="Avenir Next LT Pro"/>
                <a:cs typeface="Calibri Light"/>
              </a:rPr>
              <a:t>, </a:t>
            </a:r>
            <a:r>
              <a:rPr lang="en-US" sz="1200" err="1">
                <a:latin typeface="Avenir Next LT Pro"/>
                <a:cs typeface="Calibri Light"/>
              </a:rPr>
              <a:t>sobre</a:t>
            </a:r>
            <a:r>
              <a:rPr lang="en-US" sz="1200">
                <a:latin typeface="Avenir Next LT Pro"/>
                <a:cs typeface="Calibri Light"/>
              </a:rPr>
              <a:t> </a:t>
            </a:r>
            <a:r>
              <a:rPr lang="en-US" sz="1200" err="1">
                <a:latin typeface="Avenir Next LT Pro"/>
                <a:cs typeface="Calibri Light"/>
              </a:rPr>
              <a:t>el</a:t>
            </a:r>
            <a:r>
              <a:rPr lang="en-US" sz="1200">
                <a:latin typeface="Avenir Next LT Pro"/>
                <a:cs typeface="Calibri Light"/>
              </a:rPr>
              <a:t> bien y </a:t>
            </a:r>
            <a:r>
              <a:rPr lang="en-US" sz="1200" err="1">
                <a:latin typeface="Avenir Next LT Pro"/>
                <a:cs typeface="Calibri Light"/>
              </a:rPr>
              <a:t>el</a:t>
            </a:r>
            <a:r>
              <a:rPr lang="en-US" sz="1200">
                <a:latin typeface="Avenir Next LT Pro"/>
                <a:cs typeface="Calibri Light"/>
              </a:rPr>
              <a:t>  </a:t>
            </a:r>
          </a:p>
          <a:p>
            <a:r>
              <a:rPr lang="en-US" sz="1200">
                <a:latin typeface="Avenir Next LT Pro"/>
                <a:cs typeface="Calibri Light"/>
              </a:rPr>
              <a:t>mal. </a:t>
            </a:r>
            <a:r>
              <a:rPr lang="en-US" sz="1200" err="1">
                <a:latin typeface="Avenir Next LT Pro"/>
                <a:cs typeface="Calibri Light"/>
              </a:rPr>
              <a:t>Descubrimos</a:t>
            </a:r>
            <a:r>
              <a:rPr lang="en-US" sz="1200">
                <a:latin typeface="Avenir Next LT Pro"/>
                <a:cs typeface="Calibri Light"/>
              </a:rPr>
              <a:t> sus </a:t>
            </a:r>
            <a:r>
              <a:rPr lang="en-US" sz="1200" err="1">
                <a:latin typeface="Avenir Next LT Pro"/>
                <a:cs typeface="Calibri Light"/>
              </a:rPr>
              <a:t>secretos</a:t>
            </a:r>
            <a:r>
              <a:rPr lang="en-US" sz="1200">
                <a:latin typeface="Avenir Next LT Pro"/>
                <a:cs typeface="Calibri Light"/>
              </a:rPr>
              <a:t> con manos </a:t>
            </a:r>
            <a:r>
              <a:rPr lang="en-US" sz="1200" err="1">
                <a:latin typeface="Avenir Next LT Pro"/>
                <a:cs typeface="Calibri Light"/>
              </a:rPr>
              <a:t>temblorosas</a:t>
            </a:r>
            <a:r>
              <a:rPr lang="en-US" sz="1200">
                <a:latin typeface="Avenir Next LT Pro"/>
                <a:cs typeface="Calibri Light"/>
              </a:rPr>
              <a:t>, </a:t>
            </a:r>
            <a:r>
              <a:rPr lang="en-US" sz="1200" err="1">
                <a:latin typeface="Avenir Next LT Pro"/>
                <a:cs typeface="Calibri Light"/>
              </a:rPr>
              <a:t>cambiando</a:t>
            </a:r>
            <a:r>
              <a:rPr lang="en-US" sz="1200">
                <a:latin typeface="Avenir Next LT Pro"/>
                <a:cs typeface="Calibri Light"/>
              </a:rPr>
              <a:t> la </a:t>
            </a:r>
            <a:r>
              <a:rPr lang="en-US" sz="1200" err="1">
                <a:latin typeface="Avenir Next LT Pro"/>
                <a:cs typeface="Calibri Light"/>
              </a:rPr>
              <a:t>realidad</a:t>
            </a:r>
            <a:r>
              <a:rPr lang="en-US" sz="1200">
                <a:latin typeface="Avenir Next LT Pro"/>
                <a:cs typeface="Calibri Light"/>
              </a:rPr>
              <a:t>  </a:t>
            </a:r>
          </a:p>
          <a:p>
            <a:r>
              <a:rPr lang="en-US" sz="1200" err="1">
                <a:latin typeface="Avenir Next LT Pro"/>
                <a:cs typeface="Calibri Light"/>
              </a:rPr>
              <a:t>por</a:t>
            </a:r>
            <a:r>
              <a:rPr lang="en-US" sz="1200">
                <a:latin typeface="Avenir Next LT Pro"/>
                <a:cs typeface="Calibri Light"/>
              </a:rPr>
              <a:t> un </a:t>
            </a:r>
            <a:r>
              <a:rPr lang="en-US" sz="1200" err="1">
                <a:latin typeface="Avenir Next LT Pro"/>
                <a:cs typeface="Calibri Light"/>
              </a:rPr>
              <a:t>país</a:t>
            </a:r>
            <a:r>
              <a:rPr lang="en-US" sz="1200">
                <a:latin typeface="Avenir Next LT Pro"/>
                <a:cs typeface="Calibri Light"/>
              </a:rPr>
              <a:t> de las </a:t>
            </a:r>
            <a:r>
              <a:rPr lang="en-US" sz="1200" err="1">
                <a:latin typeface="Avenir Next LT Pro"/>
                <a:cs typeface="Calibri Light"/>
              </a:rPr>
              <a:t>maravillas</a:t>
            </a:r>
            <a:r>
              <a:rPr lang="en-US" sz="1200">
                <a:latin typeface="Avenir Next LT Pro"/>
                <a:cs typeface="Calibri Light"/>
              </a:rPr>
              <a:t> virtual. </a:t>
            </a:r>
          </a:p>
          <a:p>
            <a:endParaRPr lang="en-US" sz="1200">
              <a:latin typeface="Avenir Next LT Pro"/>
            </a:endParaRPr>
          </a:p>
          <a:p>
            <a:r>
              <a:rPr lang="en-US" sz="1200">
                <a:latin typeface="Avenir Next LT Pro"/>
                <a:cs typeface="Calibri Light"/>
              </a:rPr>
              <a:t>Estamos </a:t>
            </a:r>
            <a:r>
              <a:rPr lang="en-US" sz="1200" err="1">
                <a:latin typeface="Avenir Next LT Pro"/>
                <a:cs typeface="Calibri Light"/>
              </a:rPr>
              <a:t>atados</a:t>
            </a:r>
            <a:r>
              <a:rPr lang="en-US" sz="1200">
                <a:latin typeface="Avenir Next LT Pro"/>
                <a:cs typeface="Calibri Light"/>
              </a:rPr>
              <a:t> a </a:t>
            </a:r>
            <a:r>
              <a:rPr lang="en-US" sz="1200" err="1">
                <a:latin typeface="Avenir Next LT Pro"/>
                <a:cs typeface="Calibri Light"/>
              </a:rPr>
              <a:t>nuestras</a:t>
            </a:r>
            <a:r>
              <a:rPr lang="en-US" sz="1200">
                <a:latin typeface="Avenir Next LT Pro"/>
                <a:cs typeface="Calibri Light"/>
              </a:rPr>
              <a:t> </a:t>
            </a:r>
            <a:r>
              <a:rPr lang="en-US" sz="1200" err="1">
                <a:latin typeface="Avenir Next LT Pro"/>
                <a:cs typeface="Calibri Light"/>
              </a:rPr>
              <a:t>pantallas</a:t>
            </a:r>
            <a:r>
              <a:rPr lang="en-US" sz="1200">
                <a:latin typeface="Avenir Next LT Pro"/>
                <a:cs typeface="Calibri Light"/>
              </a:rPr>
              <a:t>, </a:t>
            </a:r>
            <a:r>
              <a:rPr lang="en-US" sz="1200" err="1">
                <a:latin typeface="Avenir Next LT Pro"/>
                <a:cs typeface="Calibri Light"/>
              </a:rPr>
              <a:t>como</a:t>
            </a:r>
            <a:r>
              <a:rPr lang="en-US" sz="1200">
                <a:latin typeface="Avenir Next LT Pro"/>
                <a:cs typeface="Calibri Light"/>
              </a:rPr>
              <a:t> </a:t>
            </a:r>
            <a:r>
              <a:rPr lang="en-US" sz="1200" err="1">
                <a:latin typeface="Avenir Next LT Pro"/>
                <a:cs typeface="Calibri Light"/>
              </a:rPr>
              <a:t>marionetas</a:t>
            </a:r>
            <a:r>
              <a:rPr lang="en-US" sz="1200">
                <a:latin typeface="Avenir Next LT Pro"/>
                <a:cs typeface="Calibri Light"/>
              </a:rPr>
              <a:t>, </a:t>
            </a:r>
            <a:r>
              <a:rPr lang="en-US" sz="1200" err="1">
                <a:latin typeface="Avenir Next LT Pro"/>
                <a:cs typeface="Calibri Light"/>
              </a:rPr>
              <a:t>los</a:t>
            </a:r>
            <a:r>
              <a:rPr lang="en-US" sz="1200">
                <a:latin typeface="Avenir Next LT Pro"/>
                <a:cs typeface="Calibri Light"/>
              </a:rPr>
              <a:t> </a:t>
            </a:r>
            <a:r>
              <a:rPr lang="en-US" sz="1200" err="1">
                <a:latin typeface="Avenir Next LT Pro"/>
                <a:cs typeface="Calibri Light"/>
              </a:rPr>
              <a:t>hilos</a:t>
            </a:r>
            <a:r>
              <a:rPr lang="en-US" sz="1200">
                <a:latin typeface="Avenir Next LT Pro"/>
                <a:cs typeface="Calibri Light"/>
              </a:rPr>
              <a:t> de Wi-Fi </a:t>
            </a:r>
            <a:r>
              <a:rPr lang="en-US" sz="1200" err="1">
                <a:latin typeface="Avenir Next LT Pro"/>
                <a:cs typeface="Calibri Light"/>
              </a:rPr>
              <a:t>nos</a:t>
            </a:r>
            <a:r>
              <a:rPr lang="en-US" sz="1200">
                <a:latin typeface="Avenir Next LT Pro"/>
                <a:cs typeface="Calibri Light"/>
              </a:rPr>
              <a:t>  </a:t>
            </a:r>
          </a:p>
          <a:p>
            <a:r>
              <a:rPr lang="en-US" sz="1200" err="1">
                <a:latin typeface="Avenir Next LT Pro"/>
                <a:cs typeface="Calibri Light"/>
              </a:rPr>
              <a:t>atan</a:t>
            </a:r>
            <a:r>
              <a:rPr lang="en-US" sz="1200">
                <a:latin typeface="Avenir Next LT Pro"/>
                <a:cs typeface="Calibri Light"/>
              </a:rPr>
              <a:t>, no hay </a:t>
            </a:r>
            <a:r>
              <a:rPr lang="en-US" sz="1200" err="1">
                <a:latin typeface="Avenir Next LT Pro"/>
                <a:cs typeface="Calibri Light"/>
              </a:rPr>
              <a:t>escapetoría</a:t>
            </a:r>
            <a:r>
              <a:rPr lang="en-US" sz="1200">
                <a:latin typeface="Avenir Next LT Pro"/>
                <a:cs typeface="Calibri Light"/>
              </a:rPr>
              <a:t>, no hay </a:t>
            </a:r>
            <a:r>
              <a:rPr lang="en-US" sz="1200" err="1">
                <a:latin typeface="Avenir Next LT Pro"/>
                <a:cs typeface="Calibri Light"/>
              </a:rPr>
              <a:t>arre</a:t>
            </a:r>
            <a:r>
              <a:rPr lang="en-US" sz="1200">
                <a:latin typeface="Avenir Next LT Pro"/>
                <a:cs typeface="Calibri Light"/>
              </a:rPr>
              <a:t> </a:t>
            </a:r>
            <a:r>
              <a:rPr lang="en-US" sz="1200" err="1">
                <a:latin typeface="Avenir Next LT Pro"/>
                <a:cs typeface="Calibri Light"/>
              </a:rPr>
              <a:t>pentimiento</a:t>
            </a:r>
            <a:r>
              <a:rPr lang="en-US" sz="1200">
                <a:latin typeface="Avenir Next LT Pro"/>
                <a:cs typeface="Calibri Light"/>
              </a:rPr>
              <a:t>. El </a:t>
            </a:r>
            <a:r>
              <a:rPr lang="en-US" sz="1200" err="1">
                <a:latin typeface="Avenir Next LT Pro"/>
                <a:cs typeface="Calibri Light"/>
              </a:rPr>
              <a:t>mundo</a:t>
            </a:r>
            <a:r>
              <a:rPr lang="en-US" sz="1200">
                <a:latin typeface="Avenir Next LT Pro"/>
                <a:cs typeface="Calibri Light"/>
              </a:rPr>
              <a:t> </a:t>
            </a:r>
            <a:r>
              <a:rPr lang="en-US" sz="1200" err="1">
                <a:latin typeface="Avenir Next LT Pro"/>
                <a:cs typeface="Calibri Light"/>
              </a:rPr>
              <a:t>sigue</a:t>
            </a:r>
            <a:r>
              <a:rPr lang="en-US" sz="1200">
                <a:latin typeface="Avenir Next LT Pro"/>
                <a:cs typeface="Calibri Light"/>
              </a:rPr>
              <a:t> </a:t>
            </a:r>
            <a:r>
              <a:rPr lang="en-US" sz="1200" err="1">
                <a:latin typeface="Avenir Next LT Pro"/>
                <a:cs typeface="Calibri Light"/>
              </a:rPr>
              <a:t>girando</a:t>
            </a:r>
            <a:r>
              <a:rPr lang="en-US" sz="1200">
                <a:latin typeface="Avenir Next LT Pro"/>
                <a:cs typeface="Calibri Light"/>
              </a:rPr>
              <a:t>, </a:t>
            </a:r>
          </a:p>
          <a:p>
            <a:r>
              <a:rPr lang="en-US" sz="1200" err="1">
                <a:latin typeface="Avenir Next LT Pro"/>
                <a:cs typeface="Calibri Light"/>
              </a:rPr>
              <a:t>pero</a:t>
            </a:r>
            <a:r>
              <a:rPr lang="en-US" sz="1200">
                <a:latin typeface="Avenir Next LT Pro"/>
                <a:cs typeface="Calibri Light"/>
              </a:rPr>
              <a:t> </a:t>
            </a:r>
            <a:r>
              <a:rPr lang="en-US" sz="1200" err="1">
                <a:latin typeface="Avenir Next LT Pro"/>
                <a:cs typeface="Calibri Light"/>
              </a:rPr>
              <a:t>estamos</a:t>
            </a:r>
            <a:r>
              <a:rPr lang="en-US" sz="1200">
                <a:latin typeface="Avenir Next LT Pro"/>
                <a:cs typeface="Calibri Light"/>
              </a:rPr>
              <a:t> </a:t>
            </a:r>
            <a:r>
              <a:rPr lang="en-US" sz="1200" err="1">
                <a:latin typeface="Avenir Next LT Pro"/>
                <a:cs typeface="Calibri Light"/>
              </a:rPr>
              <a:t>atrapados</a:t>
            </a:r>
            <a:r>
              <a:rPr lang="en-US" sz="1200">
                <a:latin typeface="Avenir Next LT Pro"/>
                <a:cs typeface="Calibri Light"/>
              </a:rPr>
              <a:t> </a:t>
            </a:r>
            <a:r>
              <a:rPr lang="en-US" sz="1200" err="1">
                <a:latin typeface="Avenir Next LT Pro"/>
                <a:cs typeface="Calibri Light"/>
              </a:rPr>
              <a:t>en</a:t>
            </a:r>
            <a:r>
              <a:rPr lang="en-US" sz="1200">
                <a:latin typeface="Avenir Next LT Pro"/>
                <a:cs typeface="Calibri Light"/>
              </a:rPr>
              <a:t> un </a:t>
            </a:r>
            <a:r>
              <a:rPr lang="en-US" sz="1200" err="1">
                <a:latin typeface="Avenir Next LT Pro"/>
                <a:cs typeface="Calibri Light"/>
              </a:rPr>
              <a:t>bucle</a:t>
            </a:r>
            <a:r>
              <a:rPr lang="en-US" sz="1200">
                <a:latin typeface="Avenir Next LT Pro"/>
                <a:cs typeface="Calibri Light"/>
              </a:rPr>
              <a:t>, </a:t>
            </a:r>
            <a:r>
              <a:rPr lang="en-US" sz="1200" err="1">
                <a:latin typeface="Avenir Next LT Pro"/>
                <a:cs typeface="Calibri Light"/>
              </a:rPr>
              <a:t>cambiando</a:t>
            </a:r>
            <a:r>
              <a:rPr lang="en-US" sz="1200">
                <a:latin typeface="Avenir Next LT Pro"/>
                <a:cs typeface="Calibri Light"/>
              </a:rPr>
              <a:t> </a:t>
            </a:r>
            <a:r>
              <a:rPr lang="en-US" sz="1200" err="1">
                <a:latin typeface="Avenir Next LT Pro"/>
                <a:cs typeface="Calibri Light"/>
              </a:rPr>
              <a:t>atardeceres</a:t>
            </a:r>
            <a:r>
              <a:rPr lang="en-US" sz="1200">
                <a:latin typeface="Avenir Next LT Pro"/>
                <a:cs typeface="Calibri Light"/>
              </a:rPr>
              <a:t> </a:t>
            </a:r>
            <a:r>
              <a:rPr lang="en-US" sz="1200" err="1">
                <a:latin typeface="Avenir Next LT Pro"/>
                <a:cs typeface="Calibri Light"/>
              </a:rPr>
              <a:t>por</a:t>
            </a:r>
            <a:r>
              <a:rPr lang="en-US" sz="1200">
                <a:latin typeface="Avenir Next LT Pro"/>
                <a:cs typeface="Calibri Light"/>
              </a:rPr>
              <a:t> memes,</a:t>
            </a:r>
          </a:p>
          <a:p>
            <a:r>
              <a:rPr lang="en-US" sz="1200">
                <a:latin typeface="Avenir Next LT Pro"/>
                <a:cs typeface="Calibri Light"/>
              </a:rPr>
              <a:t> </a:t>
            </a:r>
            <a:r>
              <a:rPr lang="en-US" sz="1200" err="1">
                <a:latin typeface="Avenir Next LT Pro"/>
                <a:cs typeface="Calibri Light"/>
              </a:rPr>
              <a:t>connexión</a:t>
            </a:r>
            <a:r>
              <a:rPr lang="en-US" sz="1200">
                <a:latin typeface="Avenir Next LT Pro"/>
                <a:cs typeface="Calibri Light"/>
              </a:rPr>
              <a:t> </a:t>
            </a:r>
            <a:r>
              <a:rPr lang="en-US" sz="1200" err="1">
                <a:latin typeface="Avenir Next LT Pro"/>
                <a:cs typeface="Calibri Light"/>
              </a:rPr>
              <a:t>por</a:t>
            </a:r>
            <a:r>
              <a:rPr lang="en-US" sz="1200">
                <a:latin typeface="Avenir Next LT Pro"/>
                <a:cs typeface="Calibri Light"/>
              </a:rPr>
              <a:t> </a:t>
            </a:r>
            <a:r>
              <a:rPr lang="en-US" sz="1200" err="1">
                <a:latin typeface="Avenir Next LT Pro"/>
                <a:cs typeface="Calibri Light"/>
              </a:rPr>
              <a:t>primicia</a:t>
            </a:r>
            <a:r>
              <a:rPr lang="en-US" sz="1200">
                <a:latin typeface="Avenir Next LT Pro"/>
                <a:cs typeface="Calibri Light"/>
              </a:rPr>
              <a:t>. </a:t>
            </a:r>
          </a:p>
          <a:p>
            <a:endParaRPr lang="en-US" sz="1200">
              <a:latin typeface="Avenir Next LT Pro"/>
            </a:endParaRPr>
          </a:p>
          <a:p>
            <a:r>
              <a:rPr lang="en-US" sz="1200" err="1">
                <a:latin typeface="Avenir Next LT Pro"/>
                <a:cs typeface="Calibri Light"/>
              </a:rPr>
              <a:t>Hemos</a:t>
            </a:r>
            <a:r>
              <a:rPr lang="en-US" sz="1200">
                <a:latin typeface="Avenir Next LT Pro"/>
                <a:cs typeface="Calibri Light"/>
              </a:rPr>
              <a:t> </a:t>
            </a:r>
            <a:r>
              <a:rPr lang="en-US" sz="1200" err="1">
                <a:latin typeface="Avenir Next LT Pro"/>
                <a:cs typeface="Calibri Light"/>
              </a:rPr>
              <a:t>olvidado</a:t>
            </a:r>
            <a:r>
              <a:rPr lang="en-US" sz="1200">
                <a:latin typeface="Avenir Next LT Pro"/>
                <a:cs typeface="Calibri Light"/>
              </a:rPr>
              <a:t> </a:t>
            </a:r>
            <a:r>
              <a:rPr lang="en-US" sz="1200" err="1">
                <a:latin typeface="Avenir Next LT Pro"/>
                <a:cs typeface="Calibri Light"/>
              </a:rPr>
              <a:t>cómo</a:t>
            </a:r>
            <a:r>
              <a:rPr lang="en-US" sz="1200">
                <a:latin typeface="Avenir Next LT Pro"/>
                <a:cs typeface="Calibri Light"/>
              </a:rPr>
              <a:t> </a:t>
            </a:r>
            <a:r>
              <a:rPr lang="en-US" sz="1200" err="1">
                <a:latin typeface="Avenir Next LT Pro"/>
                <a:cs typeface="Calibri Light"/>
              </a:rPr>
              <a:t>mirar</a:t>
            </a:r>
            <a:r>
              <a:rPr lang="en-US" sz="1200">
                <a:latin typeface="Avenir Next LT Pro"/>
                <a:cs typeface="Calibri Light"/>
              </a:rPr>
              <a:t> al </a:t>
            </a:r>
            <a:r>
              <a:rPr lang="en-US" sz="1200" err="1">
                <a:latin typeface="Avenir Next LT Pro"/>
                <a:cs typeface="Calibri Light"/>
              </a:rPr>
              <a:t>cielo</a:t>
            </a:r>
            <a:r>
              <a:rPr lang="en-US" sz="1200">
                <a:latin typeface="Avenir Next LT Pro"/>
                <a:cs typeface="Calibri Light"/>
              </a:rPr>
              <a:t>, </a:t>
            </a:r>
            <a:r>
              <a:rPr lang="en-US" sz="1200" err="1">
                <a:latin typeface="Avenir Next LT Pro"/>
                <a:cs typeface="Calibri Light"/>
              </a:rPr>
              <a:t>perdidos</a:t>
            </a:r>
            <a:r>
              <a:rPr lang="en-US" sz="1200">
                <a:latin typeface="Avenir Next LT Pro"/>
                <a:cs typeface="Calibri Light"/>
              </a:rPr>
              <a:t> </a:t>
            </a:r>
            <a:r>
              <a:rPr lang="en-US" sz="1200" err="1">
                <a:latin typeface="Avenir Next LT Pro"/>
                <a:cs typeface="Calibri Light"/>
              </a:rPr>
              <a:t>en</a:t>
            </a:r>
            <a:r>
              <a:rPr lang="en-US" sz="1200">
                <a:latin typeface="Avenir Next LT Pro"/>
                <a:cs typeface="Calibri Light"/>
              </a:rPr>
              <a:t> </a:t>
            </a:r>
            <a:r>
              <a:rPr lang="en-US" sz="1200" err="1">
                <a:latin typeface="Avenir Next LT Pro"/>
                <a:cs typeface="Calibri Light"/>
              </a:rPr>
              <a:t>el</a:t>
            </a:r>
            <a:r>
              <a:rPr lang="en-US" sz="1200">
                <a:latin typeface="Avenir Next LT Pro"/>
                <a:cs typeface="Calibri Light"/>
              </a:rPr>
              <a:t> </a:t>
            </a:r>
            <a:r>
              <a:rPr lang="en-US" sz="1200" err="1">
                <a:latin typeface="Avenir Next LT Pro"/>
                <a:cs typeface="Calibri Light"/>
              </a:rPr>
              <a:t>brillo</a:t>
            </a:r>
            <a:r>
              <a:rPr lang="en-US" sz="1200">
                <a:latin typeface="Avenir Next LT Pro"/>
                <a:cs typeface="Calibri Light"/>
              </a:rPr>
              <a:t> de las </a:t>
            </a:r>
            <a:r>
              <a:rPr lang="en-US" sz="1200" err="1">
                <a:latin typeface="Avenir Next LT Pro"/>
                <a:cs typeface="Calibri Light"/>
              </a:rPr>
              <a:t>pantallas</a:t>
            </a:r>
            <a:r>
              <a:rPr lang="en-US" sz="1200">
                <a:latin typeface="Avenir Next LT Pro"/>
                <a:cs typeface="Calibri Light"/>
              </a:rPr>
              <a:t>, </a:t>
            </a:r>
          </a:p>
          <a:p>
            <a:r>
              <a:rPr lang="en-US" sz="1200" err="1">
                <a:latin typeface="Avenir Next LT Pro"/>
                <a:cs typeface="Calibri Light"/>
              </a:rPr>
              <a:t>apenas</a:t>
            </a:r>
            <a:r>
              <a:rPr lang="en-US" sz="1200">
                <a:latin typeface="Avenir Next LT Pro"/>
                <a:cs typeface="Calibri Light"/>
              </a:rPr>
              <a:t> lo </a:t>
            </a:r>
            <a:r>
              <a:rPr lang="en-US" sz="1200" err="1">
                <a:latin typeface="Avenir Next LT Pro"/>
                <a:cs typeface="Calibri Light"/>
              </a:rPr>
              <a:t>intentamos</a:t>
            </a:r>
            <a:r>
              <a:rPr lang="en-US" sz="1200">
                <a:latin typeface="Avenir Next LT Pro"/>
                <a:cs typeface="Calibri Light"/>
              </a:rPr>
              <a:t> y </a:t>
            </a:r>
            <a:r>
              <a:rPr lang="en-US" sz="1200" err="1">
                <a:latin typeface="Avenir Next LT Pro"/>
                <a:cs typeface="Calibri Light"/>
              </a:rPr>
              <a:t>así</a:t>
            </a:r>
            <a:r>
              <a:rPr lang="en-US" sz="1200">
                <a:latin typeface="Avenir Next LT Pro"/>
                <a:cs typeface="Calibri Light"/>
              </a:rPr>
              <a:t> </a:t>
            </a:r>
            <a:r>
              <a:rPr lang="en-US" sz="1200" err="1">
                <a:latin typeface="Avenir Next LT Pro"/>
                <a:cs typeface="Calibri Light"/>
              </a:rPr>
              <a:t>caemos</a:t>
            </a:r>
            <a:r>
              <a:rPr lang="en-US" sz="1200">
                <a:latin typeface="Avenir Next LT Pro"/>
                <a:cs typeface="Calibri Light"/>
              </a:rPr>
              <a:t>, </a:t>
            </a:r>
            <a:r>
              <a:rPr lang="en-US" sz="1200" err="1">
                <a:latin typeface="Avenir Next LT Pro"/>
                <a:cs typeface="Calibri Light"/>
              </a:rPr>
              <a:t>silencios</a:t>
            </a:r>
            <a:r>
              <a:rPr lang="en-US" sz="1200">
                <a:latin typeface="Avenir Next LT Pro"/>
                <a:cs typeface="Calibri Light"/>
              </a:rPr>
              <a:t> e invisibles, </a:t>
            </a:r>
            <a:r>
              <a:rPr lang="en-US" sz="1200" err="1">
                <a:latin typeface="Avenir Next LT Pro"/>
                <a:cs typeface="Calibri Light"/>
              </a:rPr>
              <a:t>en</a:t>
            </a:r>
            <a:r>
              <a:rPr lang="en-US" sz="1200">
                <a:latin typeface="Avenir Next LT Pro"/>
                <a:cs typeface="Calibri Light"/>
              </a:rPr>
              <a:t> </a:t>
            </a:r>
            <a:r>
              <a:rPr lang="en-US" sz="1200" err="1">
                <a:latin typeface="Avenir Next LT Pro"/>
                <a:cs typeface="Calibri Light"/>
              </a:rPr>
              <a:t>el</a:t>
            </a:r>
            <a:r>
              <a:rPr lang="en-US" sz="1200">
                <a:latin typeface="Avenir Next LT Pro"/>
                <a:cs typeface="Calibri Light"/>
              </a:rPr>
              <a:t> </a:t>
            </a:r>
            <a:r>
              <a:rPr lang="en-US" sz="1200" err="1">
                <a:latin typeface="Avenir Next LT Pro"/>
                <a:cs typeface="Calibri Light"/>
              </a:rPr>
              <a:t>abismo</a:t>
            </a:r>
            <a:r>
              <a:rPr lang="en-US" sz="1200">
                <a:latin typeface="Avenir Next LT Pro"/>
                <a:cs typeface="Calibri Light"/>
              </a:rPr>
              <a:t> digital, </a:t>
            </a:r>
          </a:p>
          <a:p>
            <a:r>
              <a:rPr lang="en-US" sz="1200" err="1">
                <a:latin typeface="Avenir Next LT Pro"/>
                <a:cs typeface="Calibri Light"/>
              </a:rPr>
              <a:t>donde</a:t>
            </a:r>
            <a:r>
              <a:rPr lang="en-US" sz="1200">
                <a:latin typeface="Avenir Next LT Pro"/>
                <a:cs typeface="Calibri Light"/>
              </a:rPr>
              <a:t> </a:t>
            </a:r>
            <a:r>
              <a:rPr lang="en-US" sz="1200" err="1">
                <a:latin typeface="Avenir Next LT Pro"/>
                <a:cs typeface="Calibri Light"/>
              </a:rPr>
              <a:t>los</a:t>
            </a:r>
            <a:r>
              <a:rPr lang="en-US" sz="1200">
                <a:latin typeface="Avenir Next LT Pro"/>
                <a:cs typeface="Calibri Light"/>
              </a:rPr>
              <a:t> </a:t>
            </a:r>
            <a:r>
              <a:rPr lang="en-US" sz="1200" err="1">
                <a:latin typeface="Avenir Next LT Pro"/>
                <a:cs typeface="Calibri Light"/>
              </a:rPr>
              <a:t>píxeles</a:t>
            </a:r>
            <a:r>
              <a:rPr lang="en-US" sz="1200">
                <a:latin typeface="Avenir Next LT Pro"/>
                <a:cs typeface="Calibri Light"/>
              </a:rPr>
              <a:t> </a:t>
            </a:r>
            <a:r>
              <a:rPr lang="en-US" sz="1200" err="1">
                <a:latin typeface="Avenir Next LT Pro"/>
                <a:cs typeface="Calibri Light"/>
              </a:rPr>
              <a:t>brillan</a:t>
            </a:r>
            <a:r>
              <a:rPr lang="en-US" sz="1200">
                <a:latin typeface="Avenir Next LT Pro"/>
                <a:cs typeface="Calibri Light"/>
              </a:rPr>
              <a:t>. </a:t>
            </a:r>
            <a:r>
              <a:rPr lang="en-US" sz="1200" err="1">
                <a:latin typeface="Avenir Next LT Pro"/>
                <a:cs typeface="Calibri Light"/>
              </a:rPr>
              <a:t>Nuestras</a:t>
            </a:r>
            <a:r>
              <a:rPr lang="en-US" sz="1200">
                <a:latin typeface="Avenir Next LT Pro"/>
                <a:cs typeface="Calibri Light"/>
              </a:rPr>
              <a:t> almas </a:t>
            </a:r>
            <a:r>
              <a:rPr lang="en-US" sz="1200" err="1">
                <a:latin typeface="Avenir Next LT Pro"/>
                <a:cs typeface="Calibri Light"/>
              </a:rPr>
              <a:t>píxeladas</a:t>
            </a:r>
            <a:r>
              <a:rPr lang="en-US" sz="1200">
                <a:latin typeface="Avenir Next LT Pro"/>
                <a:cs typeface="Calibri Light"/>
              </a:rPr>
              <a:t>, </a:t>
            </a:r>
            <a:r>
              <a:rPr lang="en-US" sz="1200" err="1">
                <a:latin typeface="Avenir Next LT Pro"/>
                <a:cs typeface="Calibri Light"/>
              </a:rPr>
              <a:t>corazones</a:t>
            </a:r>
            <a:r>
              <a:rPr lang="en-US" sz="1200">
                <a:latin typeface="Avenir Next LT Pro"/>
                <a:cs typeface="Calibri Light"/>
              </a:rPr>
              <a:t> </a:t>
            </a:r>
            <a:r>
              <a:rPr lang="en-US" sz="1200" err="1">
                <a:latin typeface="Avenir Next LT Pro"/>
                <a:cs typeface="Calibri Light"/>
              </a:rPr>
              <a:t>fallando</a:t>
            </a:r>
            <a:r>
              <a:rPr lang="en-US" sz="1200">
                <a:latin typeface="Avenir Next LT Pro"/>
                <a:cs typeface="Calibri Light"/>
              </a:rPr>
              <a:t>, </a:t>
            </a:r>
          </a:p>
          <a:p>
            <a:r>
              <a:rPr lang="en-US" sz="1200" err="1">
                <a:latin typeface="Avenir Next LT Pro"/>
                <a:cs typeface="Calibri Light"/>
              </a:rPr>
              <a:t>perdidos</a:t>
            </a:r>
            <a:r>
              <a:rPr lang="en-US" sz="1200">
                <a:latin typeface="Avenir Next LT Pro"/>
                <a:cs typeface="Calibri Light"/>
              </a:rPr>
              <a:t> </a:t>
            </a:r>
            <a:r>
              <a:rPr lang="en-US" sz="1200" err="1">
                <a:latin typeface="Avenir Next LT Pro"/>
                <a:cs typeface="Calibri Light"/>
              </a:rPr>
              <a:t>en</a:t>
            </a:r>
            <a:r>
              <a:rPr lang="en-US" sz="1200">
                <a:latin typeface="Avenir Next LT Pro"/>
                <a:cs typeface="Calibri Light"/>
              </a:rPr>
              <a:t> </a:t>
            </a:r>
            <a:r>
              <a:rPr lang="en-US" sz="1200" err="1">
                <a:latin typeface="Avenir Next LT Pro"/>
                <a:cs typeface="Calibri Light"/>
              </a:rPr>
              <a:t>el</a:t>
            </a:r>
            <a:r>
              <a:rPr lang="en-US" sz="1200">
                <a:latin typeface="Avenir Next LT Pro"/>
                <a:cs typeface="Calibri Light"/>
              </a:rPr>
              <a:t> </a:t>
            </a:r>
            <a:r>
              <a:rPr lang="en-US" sz="1200" err="1">
                <a:latin typeface="Avenir Next LT Pro"/>
                <a:cs typeface="Calibri Light"/>
              </a:rPr>
              <a:t>código</a:t>
            </a:r>
            <a:r>
              <a:rPr lang="en-US" sz="1200">
                <a:latin typeface="Avenir Next LT Pro"/>
                <a:cs typeface="Calibri Light"/>
              </a:rPr>
              <a:t>, </a:t>
            </a:r>
            <a:r>
              <a:rPr lang="en-US" sz="1200" err="1">
                <a:latin typeface="Avenir Next LT Pro"/>
                <a:cs typeface="Calibri Light"/>
              </a:rPr>
              <a:t>por</a:t>
            </a:r>
            <a:r>
              <a:rPr lang="en-US" sz="1200">
                <a:latin typeface="Avenir Next LT Pro"/>
                <a:cs typeface="Calibri Light"/>
              </a:rPr>
              <a:t> </a:t>
            </a:r>
            <a:r>
              <a:rPr lang="en-US" sz="1200" err="1">
                <a:latin typeface="Avenir Next LT Pro"/>
                <a:cs typeface="Calibri Light"/>
              </a:rPr>
              <a:t>siempre</a:t>
            </a:r>
            <a:r>
              <a:rPr lang="en-US" sz="1200">
                <a:latin typeface="Avenir Next LT Pro"/>
                <a:cs typeface="Calibri Light"/>
              </a:rPr>
              <a:t> y un día. </a:t>
            </a:r>
          </a:p>
        </p:txBody>
      </p:sp>
      <p:sp>
        <p:nvSpPr>
          <p:cNvPr id="9" name="Text Placeholder 10">
            <a:extLst>
              <a:ext uri="{FF2B5EF4-FFF2-40B4-BE49-F238E27FC236}">
                <a16:creationId xmlns:a16="http://schemas.microsoft.com/office/drawing/2014/main" id="{3A392A6E-0AA7-5FE9-7CB5-B083EAD01D68}"/>
              </a:ext>
            </a:extLst>
          </p:cNvPr>
          <p:cNvSpPr txBox="1">
            <a:spLocks/>
          </p:cNvSpPr>
          <p:nvPr/>
        </p:nvSpPr>
        <p:spPr>
          <a:xfrm>
            <a:off x="6563102" y="4193686"/>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13432550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E55D3-C40E-0B7B-A3D0-E9CF1965558C}"/>
              </a:ext>
            </a:extLst>
          </p:cNvPr>
          <p:cNvSpPr>
            <a:spLocks noGrp="1"/>
          </p:cNvSpPr>
          <p:nvPr>
            <p:ph type="body" sz="quarter" idx="10"/>
          </p:nvPr>
        </p:nvSpPr>
        <p:spPr>
          <a:xfrm>
            <a:off x="1283015" y="1173904"/>
            <a:ext cx="4752972" cy="325103"/>
          </a:xfrm>
        </p:spPr>
        <p:txBody>
          <a:bodyPr vert="horz" lIns="91440" tIns="45720" rIns="91440" bIns="45720" rtlCol="0" anchor="t">
            <a:normAutofit fontScale="85000" lnSpcReduction="20000"/>
          </a:bodyPr>
          <a:lstStyle/>
          <a:p>
            <a:r>
              <a:rPr lang="en-US">
                <a:latin typeface="Avenir Next LT Pro"/>
                <a:cs typeface="Calibri"/>
              </a:rPr>
              <a:t>Monster in </a:t>
            </a:r>
            <a:r>
              <a:rPr lang="en-US" err="1">
                <a:latin typeface="Avenir Next LT Pro"/>
                <a:cs typeface="Calibri"/>
              </a:rPr>
              <a:t>Meinem</a:t>
            </a:r>
            <a:r>
              <a:rPr lang="en-US">
                <a:latin typeface="Avenir Next LT Pro"/>
                <a:cs typeface="Calibri"/>
              </a:rPr>
              <a:t> Kopf </a:t>
            </a:r>
          </a:p>
        </p:txBody>
      </p:sp>
      <p:sp>
        <p:nvSpPr>
          <p:cNvPr id="3" name="Text Placeholder 2">
            <a:extLst>
              <a:ext uri="{FF2B5EF4-FFF2-40B4-BE49-F238E27FC236}">
                <a16:creationId xmlns:a16="http://schemas.microsoft.com/office/drawing/2014/main" id="{F6FE7AF9-C607-39CE-998B-D30BC4F793D8}"/>
              </a:ext>
            </a:extLst>
          </p:cNvPr>
          <p:cNvSpPr>
            <a:spLocks noGrp="1"/>
          </p:cNvSpPr>
          <p:nvPr>
            <p:ph type="body" sz="quarter" idx="17"/>
          </p:nvPr>
        </p:nvSpPr>
        <p:spPr>
          <a:xfrm>
            <a:off x="1283014" y="4736297"/>
            <a:ext cx="2696481" cy="260433"/>
          </a:xfrm>
        </p:spPr>
        <p:txBody>
          <a:bodyPr vert="horz" lIns="91440" tIns="45720" rIns="91440" bIns="45720" rtlCol="0" anchor="t">
            <a:normAutofit fontScale="77500" lnSpcReduction="20000"/>
          </a:bodyPr>
          <a:lstStyle/>
          <a:p>
            <a:r>
              <a:rPr lang="en-US" b="1">
                <a:latin typeface="Avenir Next LT Pro"/>
                <a:cs typeface="Calibri Light"/>
              </a:rPr>
              <a:t>By Rebecca </a:t>
            </a:r>
            <a:r>
              <a:rPr lang="en-US" b="1" err="1">
                <a:latin typeface="Avenir Next LT Pro"/>
                <a:cs typeface="Calibri Light"/>
              </a:rPr>
              <a:t>Hudghton</a:t>
            </a:r>
            <a:r>
              <a:rPr lang="en-US" b="1">
                <a:latin typeface="Avenir Next LT Pro"/>
                <a:cs typeface="Calibri Light"/>
              </a:rPr>
              <a:t> (Year 7)</a:t>
            </a:r>
          </a:p>
        </p:txBody>
      </p:sp>
      <p:sp>
        <p:nvSpPr>
          <p:cNvPr id="4" name="Text Placeholder 3">
            <a:extLst>
              <a:ext uri="{FF2B5EF4-FFF2-40B4-BE49-F238E27FC236}">
                <a16:creationId xmlns:a16="http://schemas.microsoft.com/office/drawing/2014/main" id="{C7CE9232-2801-61C1-5311-DA9A7FD6C99F}"/>
              </a:ext>
            </a:extLst>
          </p:cNvPr>
          <p:cNvSpPr>
            <a:spLocks noGrp="1"/>
          </p:cNvSpPr>
          <p:nvPr>
            <p:ph type="body" sz="quarter" idx="18"/>
          </p:nvPr>
        </p:nvSpPr>
        <p:spPr>
          <a:xfrm>
            <a:off x="5103313" y="4743217"/>
            <a:ext cx="3745455" cy="1263883"/>
          </a:xfrm>
        </p:spPr>
        <p:txBody>
          <a:bodyPr/>
          <a:lstStyle/>
          <a:p>
            <a:r>
              <a:rPr lang="en-US"/>
              <a:t>A powerful poem about emotions and mental health that is calm and reassuring. It conveys a message of hope to anyone who has ever felt alone. Through its recurring imagery of darkness and light, it reminds the reader to take confidence in their own voice. There is a carefully mirroring of the imagery in the structure of the poem, so that it moves gradually from darkness towards light, from being closed off to being open. </a:t>
            </a:r>
          </a:p>
        </p:txBody>
      </p:sp>
      <p:sp>
        <p:nvSpPr>
          <p:cNvPr id="5" name="Text Placeholder 4">
            <a:extLst>
              <a:ext uri="{FF2B5EF4-FFF2-40B4-BE49-F238E27FC236}">
                <a16:creationId xmlns:a16="http://schemas.microsoft.com/office/drawing/2014/main" id="{3EA39154-ED17-015D-EDF1-83EDAC2D7DEA}"/>
              </a:ext>
            </a:extLst>
          </p:cNvPr>
          <p:cNvSpPr>
            <a:spLocks noGrp="1"/>
          </p:cNvSpPr>
          <p:nvPr>
            <p:ph type="body" sz="quarter" idx="19"/>
          </p:nvPr>
        </p:nvSpPr>
        <p:spPr>
          <a:xfrm>
            <a:off x="1283014" y="4996730"/>
            <a:ext cx="2696480" cy="578069"/>
          </a:xfrm>
        </p:spPr>
        <p:txBody>
          <a:bodyPr vert="horz" lIns="91440" tIns="45720" rIns="91440" bIns="45720" rtlCol="0" anchor="t">
            <a:normAutofit lnSpcReduction="10000"/>
          </a:bodyPr>
          <a:lstStyle/>
          <a:p>
            <a:r>
              <a:rPr lang="en-US">
                <a:latin typeface="Avenir Next LT Pro"/>
                <a:cs typeface="Calibri Light"/>
              </a:rPr>
              <a:t>Poynton High School </a:t>
            </a:r>
          </a:p>
          <a:p>
            <a:endParaRPr lang="en-US">
              <a:latin typeface="Avenir Next LT Pro"/>
            </a:endParaRPr>
          </a:p>
          <a:p>
            <a:r>
              <a:rPr lang="en-US" b="1">
                <a:latin typeface="Avenir Next LT Pro"/>
                <a:cs typeface="Calibri Light"/>
              </a:rPr>
              <a:t>German</a:t>
            </a:r>
          </a:p>
        </p:txBody>
      </p:sp>
      <p:sp>
        <p:nvSpPr>
          <p:cNvPr id="7" name="Text Placeholder 6">
            <a:extLst>
              <a:ext uri="{FF2B5EF4-FFF2-40B4-BE49-F238E27FC236}">
                <a16:creationId xmlns:a16="http://schemas.microsoft.com/office/drawing/2014/main" id="{6C7D354B-F26F-362D-1E2C-2939057ED65D}"/>
              </a:ext>
            </a:extLst>
          </p:cNvPr>
          <p:cNvSpPr>
            <a:spLocks noGrp="1"/>
          </p:cNvSpPr>
          <p:nvPr>
            <p:ph type="body" sz="quarter" idx="21"/>
          </p:nvPr>
        </p:nvSpPr>
        <p:spPr>
          <a:xfrm>
            <a:off x="1283014" y="1715023"/>
            <a:ext cx="6787783" cy="2581172"/>
          </a:xfrm>
        </p:spPr>
        <p:txBody>
          <a:bodyPr vert="horz" lIns="91440" tIns="45720" rIns="91440" bIns="45720" numCol="2" spcCol="216000" rtlCol="0" anchor="t">
            <a:noAutofit/>
          </a:bodyPr>
          <a:lstStyle/>
          <a:p>
            <a:r>
              <a:rPr lang="en-US" sz="1200">
                <a:latin typeface="Avenir Next LT Pro"/>
                <a:cs typeface="Calibri Light"/>
              </a:rPr>
              <a:t>Die Leute </a:t>
            </a:r>
            <a:r>
              <a:rPr lang="en-US" sz="1200" err="1">
                <a:latin typeface="Avenir Next LT Pro"/>
                <a:cs typeface="Calibri Light"/>
              </a:rPr>
              <a:t>sagen</a:t>
            </a:r>
            <a:r>
              <a:rPr lang="en-US" sz="1200">
                <a:latin typeface="Avenir Next LT Pro"/>
                <a:cs typeface="Calibri Light"/>
              </a:rPr>
              <a:t>, du </a:t>
            </a:r>
            <a:r>
              <a:rPr lang="en-US" sz="1200" err="1">
                <a:latin typeface="Avenir Next LT Pro"/>
                <a:cs typeface="Calibri Light"/>
              </a:rPr>
              <a:t>bist</a:t>
            </a:r>
            <a:r>
              <a:rPr lang="en-US" sz="1200">
                <a:latin typeface="Avenir Next LT Pro"/>
                <a:cs typeface="Calibri Light"/>
              </a:rPr>
              <a:t> </a:t>
            </a:r>
            <a:r>
              <a:rPr lang="en-US" sz="1200" err="1">
                <a:latin typeface="Avenir Next LT Pro"/>
                <a:cs typeface="Calibri Light"/>
              </a:rPr>
              <a:t>verrückt</a:t>
            </a:r>
            <a:r>
              <a:rPr lang="en-US" sz="1200">
                <a:latin typeface="Avenir Next LT Pro"/>
                <a:cs typeface="Calibri Light"/>
              </a:rPr>
              <a:t>, </a:t>
            </a:r>
          </a:p>
          <a:p>
            <a:r>
              <a:rPr lang="en-US" sz="1200">
                <a:latin typeface="Avenir Next LT Pro"/>
                <a:cs typeface="Calibri Light"/>
              </a:rPr>
              <a:t>Nur um </a:t>
            </a:r>
            <a:r>
              <a:rPr lang="en-US" sz="1200" err="1">
                <a:latin typeface="Avenir Next LT Pro"/>
                <a:cs typeface="Calibri Light"/>
              </a:rPr>
              <a:t>anders</a:t>
            </a:r>
            <a:r>
              <a:rPr lang="en-US" sz="1200">
                <a:latin typeface="Avenir Next LT Pro"/>
                <a:cs typeface="Calibri Light"/>
              </a:rPr>
              <a:t> </a:t>
            </a:r>
            <a:r>
              <a:rPr lang="en-US" sz="1200" err="1">
                <a:latin typeface="Avenir Next LT Pro"/>
                <a:cs typeface="Calibri Light"/>
              </a:rPr>
              <a:t>zu</a:t>
            </a:r>
            <a:r>
              <a:rPr lang="en-US" sz="1200">
                <a:latin typeface="Avenir Next LT Pro"/>
                <a:cs typeface="Calibri Light"/>
              </a:rPr>
              <a:t> sein, </a:t>
            </a:r>
          </a:p>
          <a:p>
            <a:r>
              <a:rPr lang="en-US" sz="1200">
                <a:latin typeface="Avenir Next LT Pro"/>
                <a:cs typeface="Calibri Light"/>
              </a:rPr>
              <a:t>Auch </a:t>
            </a:r>
            <a:r>
              <a:rPr lang="en-US" sz="1200" err="1">
                <a:latin typeface="Avenir Next LT Pro"/>
                <a:cs typeface="Calibri Light"/>
              </a:rPr>
              <a:t>wenn</a:t>
            </a:r>
            <a:r>
              <a:rPr lang="en-US" sz="1200">
                <a:latin typeface="Avenir Next LT Pro"/>
                <a:cs typeface="Calibri Light"/>
              </a:rPr>
              <a:t> Sie </a:t>
            </a:r>
            <a:r>
              <a:rPr lang="en-US" sz="1200" err="1">
                <a:latin typeface="Avenir Next LT Pro"/>
                <a:cs typeface="Calibri Light"/>
              </a:rPr>
              <a:t>versuchen</a:t>
            </a:r>
            <a:r>
              <a:rPr lang="en-US" sz="1200">
                <a:latin typeface="Avenir Next LT Pro"/>
                <a:cs typeface="Calibri Light"/>
              </a:rPr>
              <a:t>, </a:t>
            </a:r>
            <a:r>
              <a:rPr lang="en-US" sz="1200" err="1">
                <a:latin typeface="Avenir Next LT Pro"/>
                <a:cs typeface="Calibri Light"/>
              </a:rPr>
              <a:t>sich</a:t>
            </a:r>
            <a:r>
              <a:rPr lang="en-US" sz="1200">
                <a:latin typeface="Avenir Next LT Pro"/>
                <a:cs typeface="Calibri Light"/>
              </a:rPr>
              <a:t> </a:t>
            </a:r>
            <a:r>
              <a:rPr lang="en-US" sz="1200" err="1">
                <a:latin typeface="Avenir Next LT Pro"/>
                <a:cs typeface="Calibri Light"/>
              </a:rPr>
              <a:t>anzupassen</a:t>
            </a:r>
            <a:r>
              <a:rPr lang="en-US" sz="1200">
                <a:latin typeface="Avenir Next LT Pro"/>
                <a:cs typeface="Calibri Light"/>
              </a:rPr>
              <a:t> </a:t>
            </a:r>
          </a:p>
          <a:p>
            <a:r>
              <a:rPr lang="en-US" sz="1200" err="1">
                <a:latin typeface="Avenir Next LT Pro"/>
                <a:cs typeface="Calibri Light"/>
              </a:rPr>
              <a:t>Manchmal</a:t>
            </a:r>
            <a:r>
              <a:rPr lang="en-US" sz="1200">
                <a:latin typeface="Avenir Next LT Pro"/>
                <a:cs typeface="Calibri Light"/>
              </a:rPr>
              <a:t> </a:t>
            </a:r>
            <a:r>
              <a:rPr lang="en-US" sz="1200" err="1">
                <a:latin typeface="Avenir Next LT Pro"/>
                <a:cs typeface="Calibri Light"/>
              </a:rPr>
              <a:t>kann</a:t>
            </a:r>
            <a:r>
              <a:rPr lang="en-US" sz="1200">
                <a:latin typeface="Avenir Next LT Pro"/>
                <a:cs typeface="Calibri Light"/>
              </a:rPr>
              <a:t> man </a:t>
            </a:r>
            <a:r>
              <a:rPr lang="en-US" sz="1200" err="1">
                <a:latin typeface="Avenir Next LT Pro"/>
                <a:cs typeface="Calibri Light"/>
              </a:rPr>
              <a:t>einfach</a:t>
            </a:r>
            <a:r>
              <a:rPr lang="en-US" sz="1200">
                <a:latin typeface="Avenir Next LT Pro"/>
                <a:cs typeface="Calibri Light"/>
              </a:rPr>
              <a:t> </a:t>
            </a:r>
            <a:r>
              <a:rPr lang="en-US" sz="1200" err="1">
                <a:latin typeface="Avenir Next LT Pro"/>
                <a:cs typeface="Calibri Light"/>
              </a:rPr>
              <a:t>nicht</a:t>
            </a:r>
            <a:r>
              <a:rPr lang="en-US" sz="1200">
                <a:latin typeface="Avenir Next LT Pro"/>
                <a:cs typeface="Calibri Light"/>
              </a:rPr>
              <a:t> </a:t>
            </a:r>
            <a:r>
              <a:rPr lang="en-US" sz="1200" err="1">
                <a:latin typeface="Avenir Next LT Pro"/>
                <a:cs typeface="Calibri Light"/>
              </a:rPr>
              <a:t>gewinnen</a:t>
            </a:r>
            <a:r>
              <a:rPr lang="en-US" sz="1200">
                <a:latin typeface="Avenir Next LT Pro"/>
                <a:cs typeface="Calibri Light"/>
              </a:rPr>
              <a:t>. </a:t>
            </a:r>
          </a:p>
          <a:p>
            <a:endParaRPr lang="en-US" sz="1200">
              <a:latin typeface="Avenir Next LT Pro"/>
            </a:endParaRPr>
          </a:p>
          <a:p>
            <a:r>
              <a:rPr lang="en-US" sz="1200">
                <a:latin typeface="Avenir Next LT Pro"/>
                <a:cs typeface="Calibri Light"/>
              </a:rPr>
              <a:t>Es </a:t>
            </a:r>
            <a:r>
              <a:rPr lang="en-US" sz="1200" err="1">
                <a:latin typeface="Avenir Next LT Pro"/>
                <a:cs typeface="Calibri Light"/>
              </a:rPr>
              <a:t>kann</a:t>
            </a:r>
            <a:r>
              <a:rPr lang="en-US" sz="1200">
                <a:latin typeface="Avenir Next LT Pro"/>
                <a:cs typeface="Calibri Light"/>
              </a:rPr>
              <a:t> </a:t>
            </a:r>
            <a:r>
              <a:rPr lang="en-US" sz="1200" err="1">
                <a:latin typeface="Avenir Next LT Pro"/>
                <a:cs typeface="Calibri Light"/>
              </a:rPr>
              <a:t>dunkel</a:t>
            </a:r>
            <a:r>
              <a:rPr lang="en-US" sz="1200">
                <a:latin typeface="Avenir Next LT Pro"/>
                <a:cs typeface="Calibri Light"/>
              </a:rPr>
              <a:t> in </a:t>
            </a:r>
            <a:r>
              <a:rPr lang="en-US" sz="1200" err="1">
                <a:latin typeface="Avenir Next LT Pro"/>
                <a:cs typeface="Calibri Light"/>
              </a:rPr>
              <a:t>deinem</a:t>
            </a:r>
            <a:r>
              <a:rPr lang="en-US" sz="1200">
                <a:latin typeface="Avenir Next LT Pro"/>
                <a:cs typeface="Calibri Light"/>
              </a:rPr>
              <a:t> Kopf sein,  </a:t>
            </a:r>
          </a:p>
          <a:p>
            <a:r>
              <a:rPr lang="en-US" sz="1200">
                <a:latin typeface="Avenir Next LT Pro"/>
                <a:cs typeface="Calibri Light"/>
              </a:rPr>
              <a:t>Die </a:t>
            </a:r>
            <a:r>
              <a:rPr lang="en-US" sz="1200" err="1">
                <a:latin typeface="Avenir Next LT Pro"/>
                <a:cs typeface="Calibri Light"/>
              </a:rPr>
              <a:t>Türen</a:t>
            </a:r>
            <a:r>
              <a:rPr lang="en-US" sz="1200">
                <a:latin typeface="Avenir Next LT Pro"/>
                <a:cs typeface="Calibri Light"/>
              </a:rPr>
              <a:t> </a:t>
            </a:r>
            <a:r>
              <a:rPr lang="en-US" sz="1200" err="1">
                <a:latin typeface="Avenir Next LT Pro"/>
                <a:cs typeface="Calibri Light"/>
              </a:rPr>
              <a:t>sind</a:t>
            </a:r>
            <a:r>
              <a:rPr lang="en-US" sz="1200">
                <a:latin typeface="Avenir Next LT Pro"/>
                <a:cs typeface="Calibri Light"/>
              </a:rPr>
              <a:t> </a:t>
            </a:r>
            <a:r>
              <a:rPr lang="en-US" sz="1200" err="1">
                <a:latin typeface="Avenir Next LT Pro"/>
                <a:cs typeface="Calibri Light"/>
              </a:rPr>
              <a:t>verschlossen</a:t>
            </a:r>
            <a:r>
              <a:rPr lang="en-US" sz="1200">
                <a:latin typeface="Avenir Next LT Pro"/>
                <a:cs typeface="Calibri Light"/>
              </a:rPr>
              <a:t>, </a:t>
            </a:r>
          </a:p>
          <a:p>
            <a:r>
              <a:rPr lang="en-US" sz="1200">
                <a:latin typeface="Avenir Next LT Pro"/>
                <a:cs typeface="Calibri Light"/>
              </a:rPr>
              <a:t>Du </a:t>
            </a:r>
            <a:r>
              <a:rPr lang="en-US" sz="1200" err="1">
                <a:latin typeface="Avenir Next LT Pro"/>
                <a:cs typeface="Calibri Light"/>
              </a:rPr>
              <a:t>driftest</a:t>
            </a:r>
            <a:r>
              <a:rPr lang="en-US" sz="1200">
                <a:latin typeface="Avenir Next LT Pro"/>
                <a:cs typeface="Calibri Light"/>
              </a:rPr>
              <a:t> </a:t>
            </a:r>
            <a:r>
              <a:rPr lang="en-US" sz="1200" err="1">
                <a:latin typeface="Avenir Next LT Pro"/>
                <a:cs typeface="Calibri Light"/>
              </a:rPr>
              <a:t>auseinander</a:t>
            </a:r>
            <a:r>
              <a:rPr lang="en-US" sz="1200">
                <a:latin typeface="Avenir Next LT Pro"/>
                <a:cs typeface="Calibri Light"/>
              </a:rPr>
              <a:t>, </a:t>
            </a:r>
          </a:p>
          <a:p>
            <a:r>
              <a:rPr lang="en-US" sz="1200">
                <a:latin typeface="Avenir Next LT Pro"/>
                <a:cs typeface="Calibri Light"/>
              </a:rPr>
              <a:t>Die Lichter </a:t>
            </a:r>
            <a:r>
              <a:rPr lang="en-US" sz="1200" err="1">
                <a:latin typeface="Avenir Next LT Pro"/>
                <a:cs typeface="Calibri Light"/>
              </a:rPr>
              <a:t>haben</a:t>
            </a:r>
            <a:r>
              <a:rPr lang="en-US" sz="1200">
                <a:latin typeface="Avenir Next LT Pro"/>
                <a:cs typeface="Calibri Light"/>
              </a:rPr>
              <a:t> </a:t>
            </a:r>
            <a:r>
              <a:rPr lang="en-US" sz="1200" err="1">
                <a:latin typeface="Avenir Next LT Pro"/>
                <a:cs typeface="Calibri Light"/>
              </a:rPr>
              <a:t>aufgehört</a:t>
            </a:r>
            <a:r>
              <a:rPr lang="en-US" sz="1200">
                <a:latin typeface="Avenir Next LT Pro"/>
                <a:cs typeface="Calibri Light"/>
              </a:rPr>
              <a:t>. </a:t>
            </a:r>
          </a:p>
          <a:p>
            <a:endParaRPr lang="en-US" sz="1200">
              <a:latin typeface="Avenir Next LT Pro"/>
            </a:endParaRPr>
          </a:p>
          <a:p>
            <a:r>
              <a:rPr lang="en-US" sz="1200">
                <a:latin typeface="Avenir Next LT Pro"/>
                <a:cs typeface="Calibri Light"/>
              </a:rPr>
              <a:t>Du </a:t>
            </a:r>
            <a:r>
              <a:rPr lang="en-US" sz="1200" err="1">
                <a:latin typeface="Avenir Next LT Pro"/>
                <a:cs typeface="Calibri Light"/>
              </a:rPr>
              <a:t>bist</a:t>
            </a:r>
            <a:r>
              <a:rPr lang="en-US" sz="1200">
                <a:latin typeface="Avenir Next LT Pro"/>
                <a:cs typeface="Calibri Light"/>
              </a:rPr>
              <a:t> </a:t>
            </a:r>
            <a:r>
              <a:rPr lang="en-US" sz="1200" err="1">
                <a:latin typeface="Avenir Next LT Pro"/>
                <a:cs typeface="Calibri Light"/>
              </a:rPr>
              <a:t>nicht</a:t>
            </a:r>
            <a:r>
              <a:rPr lang="en-US" sz="1200">
                <a:latin typeface="Avenir Next LT Pro"/>
                <a:cs typeface="Calibri Light"/>
              </a:rPr>
              <a:t> </a:t>
            </a:r>
            <a:r>
              <a:rPr lang="en-US" sz="1200" err="1">
                <a:latin typeface="Avenir Next LT Pro"/>
                <a:cs typeface="Calibri Light"/>
              </a:rPr>
              <a:t>allein</a:t>
            </a:r>
            <a:r>
              <a:rPr lang="en-US" sz="1200">
                <a:latin typeface="Avenir Next LT Pro"/>
                <a:cs typeface="Calibri Light"/>
              </a:rPr>
              <a:t>,  </a:t>
            </a:r>
          </a:p>
          <a:p>
            <a:r>
              <a:rPr lang="en-US" sz="1200" err="1">
                <a:latin typeface="Avenir Next LT Pro"/>
                <a:cs typeface="Calibri Light"/>
              </a:rPr>
              <a:t>Vertrau</a:t>
            </a:r>
            <a:r>
              <a:rPr lang="en-US" sz="1200">
                <a:latin typeface="Avenir Next LT Pro"/>
                <a:cs typeface="Calibri Light"/>
              </a:rPr>
              <a:t> mir, ich </a:t>
            </a:r>
            <a:r>
              <a:rPr lang="en-US" sz="1200" err="1">
                <a:latin typeface="Avenir Next LT Pro"/>
                <a:cs typeface="Calibri Light"/>
              </a:rPr>
              <a:t>wei</a:t>
            </a:r>
            <a:r>
              <a:rPr lang="el-GR" sz="1200">
                <a:latin typeface="Avenir Next LT Pro"/>
                <a:cs typeface="Calibri Light"/>
              </a:rPr>
              <a:t>β </a:t>
            </a:r>
          </a:p>
          <a:p>
            <a:r>
              <a:rPr lang="en-US" sz="1200">
                <a:latin typeface="Avenir Next LT Pro"/>
                <a:cs typeface="Calibri Light"/>
              </a:rPr>
              <a:t>Jeder </a:t>
            </a:r>
            <a:r>
              <a:rPr lang="en-US" sz="1200" err="1">
                <a:latin typeface="Avenir Next LT Pro"/>
                <a:cs typeface="Calibri Light"/>
              </a:rPr>
              <a:t>fühlt</a:t>
            </a:r>
            <a:r>
              <a:rPr lang="en-US" sz="1200">
                <a:latin typeface="Avenir Next LT Pro"/>
                <a:cs typeface="Calibri Light"/>
              </a:rPr>
              <a:t> </a:t>
            </a:r>
            <a:r>
              <a:rPr lang="en-US" sz="1200" err="1">
                <a:latin typeface="Avenir Next LT Pro"/>
                <a:cs typeface="Calibri Light"/>
              </a:rPr>
              <a:t>sich</a:t>
            </a:r>
            <a:r>
              <a:rPr lang="en-US" sz="1200">
                <a:latin typeface="Avenir Next LT Pro"/>
                <a:cs typeface="Calibri Light"/>
              </a:rPr>
              <a:t> </a:t>
            </a:r>
            <a:r>
              <a:rPr lang="en-US" sz="1200" err="1">
                <a:latin typeface="Avenir Next LT Pro"/>
                <a:cs typeface="Calibri Light"/>
              </a:rPr>
              <a:t>manchmal</a:t>
            </a:r>
            <a:r>
              <a:rPr lang="en-US" sz="1200">
                <a:latin typeface="Avenir Next LT Pro"/>
                <a:cs typeface="Calibri Light"/>
              </a:rPr>
              <a:t> so. </a:t>
            </a:r>
          </a:p>
          <a:p>
            <a:endParaRPr lang="en-US" sz="1200">
              <a:latin typeface="Avenir Next LT Pro"/>
            </a:endParaRPr>
          </a:p>
          <a:p>
            <a:r>
              <a:rPr lang="en-US" sz="1200" err="1">
                <a:latin typeface="Avenir Next LT Pro"/>
                <a:cs typeface="Calibri Light"/>
              </a:rPr>
              <a:t>Versuche</a:t>
            </a:r>
            <a:r>
              <a:rPr lang="en-US" sz="1200">
                <a:latin typeface="Avenir Next LT Pro"/>
                <a:cs typeface="Calibri Light"/>
              </a:rPr>
              <a:t> </a:t>
            </a:r>
            <a:r>
              <a:rPr lang="en-US" sz="1200" err="1">
                <a:latin typeface="Avenir Next LT Pro"/>
                <a:cs typeface="Calibri Light"/>
              </a:rPr>
              <a:t>aufzustehen</a:t>
            </a:r>
            <a:r>
              <a:rPr lang="en-US" sz="1200">
                <a:latin typeface="Avenir Next LT Pro"/>
                <a:cs typeface="Calibri Light"/>
              </a:rPr>
              <a:t>, </a:t>
            </a:r>
          </a:p>
          <a:p>
            <a:r>
              <a:rPr lang="en-US" sz="1200" err="1">
                <a:latin typeface="Avenir Next LT Pro"/>
                <a:cs typeface="Calibri Light"/>
              </a:rPr>
              <a:t>Öffne</a:t>
            </a:r>
            <a:r>
              <a:rPr lang="en-US" sz="1200">
                <a:latin typeface="Avenir Next LT Pro"/>
                <a:cs typeface="Calibri Light"/>
              </a:rPr>
              <a:t> die </a:t>
            </a:r>
            <a:r>
              <a:rPr lang="en-US" sz="1200" err="1">
                <a:latin typeface="Avenir Next LT Pro"/>
                <a:cs typeface="Calibri Light"/>
              </a:rPr>
              <a:t>Türen</a:t>
            </a:r>
            <a:r>
              <a:rPr lang="en-US" sz="1200">
                <a:latin typeface="Avenir Next LT Pro"/>
                <a:cs typeface="Calibri Light"/>
              </a:rPr>
              <a:t>,  </a:t>
            </a:r>
          </a:p>
          <a:p>
            <a:r>
              <a:rPr lang="en-US" sz="1200">
                <a:latin typeface="Avenir Next LT Pro"/>
                <a:cs typeface="Calibri Light"/>
              </a:rPr>
              <a:t>Lass das Licht herein, </a:t>
            </a:r>
          </a:p>
          <a:p>
            <a:r>
              <a:rPr lang="en-US" sz="1200">
                <a:latin typeface="Avenir Next LT Pro"/>
                <a:cs typeface="Calibri Light"/>
              </a:rPr>
              <a:t>Es </a:t>
            </a:r>
            <a:r>
              <a:rPr lang="en-US" sz="1200" err="1">
                <a:latin typeface="Avenir Next LT Pro"/>
                <a:cs typeface="Calibri Light"/>
              </a:rPr>
              <a:t>wird</a:t>
            </a:r>
            <a:r>
              <a:rPr lang="en-US" sz="1200">
                <a:latin typeface="Avenir Next LT Pro"/>
                <a:cs typeface="Calibri Light"/>
              </a:rPr>
              <a:t> bald </a:t>
            </a:r>
            <a:r>
              <a:rPr lang="en-US" sz="1200" err="1">
                <a:latin typeface="Avenir Next LT Pro"/>
                <a:cs typeface="Calibri Light"/>
              </a:rPr>
              <a:t>besser</a:t>
            </a:r>
            <a:r>
              <a:rPr lang="en-US" sz="1200">
                <a:latin typeface="Avenir Next LT Pro"/>
                <a:cs typeface="Calibri Light"/>
              </a:rPr>
              <a:t> </a:t>
            </a:r>
            <a:r>
              <a:rPr lang="en-US" sz="1200" err="1">
                <a:latin typeface="Avenir Next LT Pro"/>
                <a:cs typeface="Calibri Light"/>
              </a:rPr>
              <a:t>werden</a:t>
            </a:r>
            <a:r>
              <a:rPr lang="en-US" sz="1200">
                <a:latin typeface="Avenir Next LT Pro"/>
                <a:cs typeface="Calibri Light"/>
              </a:rPr>
              <a:t>, </a:t>
            </a:r>
          </a:p>
          <a:p>
            <a:r>
              <a:rPr lang="en-US" sz="1200">
                <a:latin typeface="Avenir Next LT Pro"/>
                <a:cs typeface="Calibri Light"/>
              </a:rPr>
              <a:t>Und du </a:t>
            </a:r>
            <a:r>
              <a:rPr lang="en-US" sz="1200" err="1">
                <a:latin typeface="Avenir Next LT Pro"/>
                <a:cs typeface="Calibri Light"/>
              </a:rPr>
              <a:t>wirst</a:t>
            </a:r>
            <a:r>
              <a:rPr lang="en-US" sz="1200">
                <a:latin typeface="Avenir Next LT Pro"/>
                <a:cs typeface="Calibri Light"/>
              </a:rPr>
              <a:t> dich gut </a:t>
            </a:r>
            <a:r>
              <a:rPr lang="en-US" sz="1200" err="1">
                <a:latin typeface="Avenir Next LT Pro"/>
                <a:cs typeface="Calibri Light"/>
              </a:rPr>
              <a:t>fühlen</a:t>
            </a:r>
            <a:r>
              <a:rPr lang="en-US" sz="1200">
                <a:latin typeface="Avenir Next LT Pro"/>
                <a:cs typeface="Calibri Light"/>
              </a:rPr>
              <a:t>. </a:t>
            </a:r>
          </a:p>
          <a:p>
            <a:endParaRPr lang="en-US" sz="1200">
              <a:latin typeface="Avenir Next LT Pro"/>
            </a:endParaRPr>
          </a:p>
          <a:p>
            <a:r>
              <a:rPr lang="en-US" sz="1200">
                <a:latin typeface="Avenir Next LT Pro"/>
                <a:cs typeface="Calibri Light"/>
              </a:rPr>
              <a:t>Du </a:t>
            </a:r>
            <a:r>
              <a:rPr lang="en-US" sz="1200" err="1">
                <a:latin typeface="Avenir Next LT Pro"/>
                <a:cs typeface="Calibri Light"/>
              </a:rPr>
              <a:t>musst</a:t>
            </a:r>
            <a:r>
              <a:rPr lang="en-US" sz="1200">
                <a:latin typeface="Avenir Next LT Pro"/>
                <a:cs typeface="Calibri Light"/>
              </a:rPr>
              <a:t> es </a:t>
            </a:r>
            <a:r>
              <a:rPr lang="en-US" sz="1200" err="1">
                <a:latin typeface="Avenir Next LT Pro"/>
                <a:cs typeface="Calibri Light"/>
              </a:rPr>
              <a:t>einfach</a:t>
            </a:r>
            <a:r>
              <a:rPr lang="en-US" sz="1200">
                <a:latin typeface="Avenir Next LT Pro"/>
                <a:cs typeface="Calibri Light"/>
              </a:rPr>
              <a:t> </a:t>
            </a:r>
            <a:r>
              <a:rPr lang="en-US" sz="1200" err="1">
                <a:latin typeface="Avenir Next LT Pro"/>
                <a:cs typeface="Calibri Light"/>
              </a:rPr>
              <a:t>versuchen</a:t>
            </a:r>
            <a:r>
              <a:rPr lang="en-US" sz="1200">
                <a:latin typeface="Avenir Next LT Pro"/>
                <a:cs typeface="Calibri Light"/>
              </a:rPr>
              <a:t>, </a:t>
            </a:r>
          </a:p>
          <a:p>
            <a:r>
              <a:rPr lang="en-US" sz="1200" err="1">
                <a:latin typeface="Avenir Next LT Pro"/>
                <a:cs typeface="Calibri Light"/>
              </a:rPr>
              <a:t>Hören</a:t>
            </a:r>
            <a:r>
              <a:rPr lang="en-US" sz="1200">
                <a:latin typeface="Avenir Next LT Pro"/>
                <a:cs typeface="Calibri Light"/>
              </a:rPr>
              <a:t> Sie </a:t>
            </a:r>
            <a:r>
              <a:rPr lang="en-US" sz="1200" err="1">
                <a:latin typeface="Avenir Next LT Pro"/>
                <a:cs typeface="Calibri Light"/>
              </a:rPr>
              <a:t>nicht</a:t>
            </a:r>
            <a:r>
              <a:rPr lang="en-US" sz="1200">
                <a:latin typeface="Avenir Next LT Pro"/>
                <a:cs typeface="Calibri Light"/>
              </a:rPr>
              <a:t> auf das, was </a:t>
            </a:r>
            <a:r>
              <a:rPr lang="en-US" sz="1200" err="1">
                <a:latin typeface="Avenir Next LT Pro"/>
                <a:cs typeface="Calibri Light"/>
              </a:rPr>
              <a:t>sie</a:t>
            </a:r>
            <a:r>
              <a:rPr lang="en-US" sz="1200">
                <a:latin typeface="Avenir Next LT Pro"/>
                <a:cs typeface="Calibri Light"/>
              </a:rPr>
              <a:t> </a:t>
            </a:r>
            <a:r>
              <a:rPr lang="en-US" sz="1200" err="1">
                <a:latin typeface="Avenir Next LT Pro"/>
                <a:cs typeface="Calibri Light"/>
              </a:rPr>
              <a:t>sagen</a:t>
            </a:r>
            <a:r>
              <a:rPr lang="en-US" sz="1200">
                <a:latin typeface="Avenir Next LT Pro"/>
                <a:cs typeface="Calibri Light"/>
              </a:rPr>
              <a:t>, </a:t>
            </a:r>
          </a:p>
          <a:p>
            <a:r>
              <a:rPr lang="en-US" sz="1200">
                <a:latin typeface="Avenir Next LT Pro"/>
                <a:cs typeface="Calibri Light"/>
              </a:rPr>
              <a:t>Dir </a:t>
            </a:r>
            <a:r>
              <a:rPr lang="en-US" sz="1200" err="1">
                <a:latin typeface="Avenir Next LT Pro"/>
                <a:cs typeface="Calibri Light"/>
              </a:rPr>
              <a:t>zuhören</a:t>
            </a:r>
            <a:r>
              <a:rPr lang="en-US" sz="1200">
                <a:latin typeface="Avenir Next LT Pro"/>
                <a:cs typeface="Calibri Light"/>
              </a:rPr>
              <a:t>, </a:t>
            </a:r>
          </a:p>
          <a:p>
            <a:r>
              <a:rPr lang="en-US" sz="1200">
                <a:latin typeface="Avenir Next LT Pro"/>
                <a:cs typeface="Calibri Light"/>
              </a:rPr>
              <a:t>Selbst,  </a:t>
            </a:r>
          </a:p>
          <a:p>
            <a:r>
              <a:rPr lang="en-US" sz="1200">
                <a:latin typeface="Avenir Next LT Pro"/>
                <a:cs typeface="Calibri Light"/>
              </a:rPr>
              <a:t>Dein Verstand, </a:t>
            </a:r>
          </a:p>
          <a:p>
            <a:r>
              <a:rPr lang="en-US" sz="1200">
                <a:latin typeface="Avenir Next LT Pro"/>
                <a:cs typeface="Calibri Light"/>
              </a:rPr>
              <a:t>Und es </a:t>
            </a:r>
            <a:r>
              <a:rPr lang="en-US" sz="1200" err="1">
                <a:latin typeface="Avenir Next LT Pro"/>
                <a:cs typeface="Calibri Light"/>
              </a:rPr>
              <a:t>wird</a:t>
            </a:r>
            <a:r>
              <a:rPr lang="en-US" sz="1200">
                <a:latin typeface="Avenir Next LT Pro"/>
                <a:cs typeface="Calibri Light"/>
              </a:rPr>
              <a:t> </a:t>
            </a:r>
            <a:r>
              <a:rPr lang="en-US" sz="1200" err="1">
                <a:latin typeface="Avenir Next LT Pro"/>
                <a:cs typeface="Calibri Light"/>
              </a:rPr>
              <a:t>alles</a:t>
            </a:r>
            <a:r>
              <a:rPr lang="en-US" sz="1200">
                <a:latin typeface="Avenir Next LT Pro"/>
                <a:cs typeface="Calibri Light"/>
              </a:rPr>
              <a:t> </a:t>
            </a:r>
            <a:r>
              <a:rPr lang="en-US" sz="1200" err="1">
                <a:latin typeface="Avenir Next LT Pro"/>
                <a:cs typeface="Calibri Light"/>
              </a:rPr>
              <a:t>besser</a:t>
            </a:r>
            <a:r>
              <a:rPr lang="en-US" sz="1200">
                <a:latin typeface="Avenir Next LT Pro"/>
                <a:cs typeface="Calibri Light"/>
              </a:rPr>
              <a:t> </a:t>
            </a:r>
            <a:r>
              <a:rPr lang="en-US" sz="1200" err="1">
                <a:latin typeface="Avenir Next LT Pro"/>
                <a:cs typeface="Calibri Light"/>
              </a:rPr>
              <a:t>werden</a:t>
            </a:r>
            <a:r>
              <a:rPr lang="en-US" sz="1200">
                <a:latin typeface="Avenir Next LT Pro"/>
                <a:cs typeface="Calibri Light"/>
              </a:rPr>
              <a:t>. </a:t>
            </a:r>
          </a:p>
        </p:txBody>
      </p:sp>
      <p:sp>
        <p:nvSpPr>
          <p:cNvPr id="9" name="Text Placeholder 10">
            <a:extLst>
              <a:ext uri="{FF2B5EF4-FFF2-40B4-BE49-F238E27FC236}">
                <a16:creationId xmlns:a16="http://schemas.microsoft.com/office/drawing/2014/main" id="{EEC95C27-45EC-6BA3-726B-8B205C84FF4B}"/>
              </a:ext>
            </a:extLst>
          </p:cNvPr>
          <p:cNvSpPr txBox="1">
            <a:spLocks/>
          </p:cNvSpPr>
          <p:nvPr/>
        </p:nvSpPr>
        <p:spPr>
          <a:xfrm>
            <a:off x="5103311" y="4496215"/>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5592312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6A5B38-2760-596D-4AA5-2B5A74CEDAAD}"/>
              </a:ext>
            </a:extLst>
          </p:cNvPr>
          <p:cNvSpPr>
            <a:spLocks noGrp="1"/>
          </p:cNvSpPr>
          <p:nvPr>
            <p:ph type="body" sz="quarter" idx="10"/>
          </p:nvPr>
        </p:nvSpPr>
        <p:spPr>
          <a:xfrm>
            <a:off x="1284995" y="1390089"/>
            <a:ext cx="3098748" cy="325103"/>
          </a:xfrm>
        </p:spPr>
        <p:txBody>
          <a:bodyPr vert="horz" lIns="91440" tIns="45720" rIns="91440" bIns="45720" rtlCol="0" anchor="t">
            <a:normAutofit fontScale="85000" lnSpcReduction="20000"/>
          </a:bodyPr>
          <a:lstStyle/>
          <a:p>
            <a:r>
              <a:rPr lang="en-US">
                <a:latin typeface="Avenir Next LT Pro"/>
                <a:cs typeface="Calibri"/>
              </a:rPr>
              <a:t>¿</a:t>
            </a:r>
            <a:r>
              <a:rPr lang="en-US" err="1">
                <a:latin typeface="Avenir Next LT Pro"/>
                <a:cs typeface="Calibri"/>
              </a:rPr>
              <a:t>Quién</a:t>
            </a:r>
            <a:r>
              <a:rPr lang="en-US">
                <a:latin typeface="Avenir Next LT Pro"/>
                <a:cs typeface="Calibri"/>
              </a:rPr>
              <a:t> </a:t>
            </a:r>
            <a:r>
              <a:rPr lang="en-US" err="1">
                <a:latin typeface="Avenir Next LT Pro"/>
                <a:cs typeface="Calibri"/>
              </a:rPr>
              <a:t>eres</a:t>
            </a:r>
            <a:r>
              <a:rPr lang="en-US">
                <a:latin typeface="Avenir Next LT Pro"/>
                <a:cs typeface="Calibri"/>
              </a:rPr>
              <a:t>? </a:t>
            </a:r>
          </a:p>
        </p:txBody>
      </p:sp>
      <p:sp>
        <p:nvSpPr>
          <p:cNvPr id="3" name="Text Placeholder 2">
            <a:extLst>
              <a:ext uri="{FF2B5EF4-FFF2-40B4-BE49-F238E27FC236}">
                <a16:creationId xmlns:a16="http://schemas.microsoft.com/office/drawing/2014/main" id="{A0CD7AC9-999A-2D9A-DD58-187A85B972A4}"/>
              </a:ext>
            </a:extLst>
          </p:cNvPr>
          <p:cNvSpPr>
            <a:spLocks noGrp="1"/>
          </p:cNvSpPr>
          <p:nvPr>
            <p:ph type="body" sz="quarter" idx="11"/>
          </p:nvPr>
        </p:nvSpPr>
        <p:spPr>
          <a:xfrm>
            <a:off x="1284998" y="4256370"/>
            <a:ext cx="3098747" cy="260433"/>
          </a:xfrm>
        </p:spPr>
        <p:txBody>
          <a:bodyPr vert="horz" lIns="91440" tIns="45720" rIns="91440" bIns="45720" rtlCol="0" anchor="t">
            <a:normAutofit fontScale="85000" lnSpcReduction="20000"/>
          </a:bodyPr>
          <a:lstStyle/>
          <a:p>
            <a:r>
              <a:rPr lang="en-US" b="1">
                <a:latin typeface="Avenir Next LT Pro"/>
                <a:cs typeface="Calibri Light"/>
              </a:rPr>
              <a:t>By Sachi Ng (Year 8)</a:t>
            </a:r>
          </a:p>
        </p:txBody>
      </p:sp>
      <p:sp>
        <p:nvSpPr>
          <p:cNvPr id="4" name="Text Placeholder 3">
            <a:extLst>
              <a:ext uri="{FF2B5EF4-FFF2-40B4-BE49-F238E27FC236}">
                <a16:creationId xmlns:a16="http://schemas.microsoft.com/office/drawing/2014/main" id="{9934B989-93BF-04FE-74C3-1F26A4EE8DB6}"/>
              </a:ext>
            </a:extLst>
          </p:cNvPr>
          <p:cNvSpPr>
            <a:spLocks noGrp="1"/>
          </p:cNvSpPr>
          <p:nvPr>
            <p:ph type="body" sz="quarter" idx="12"/>
          </p:nvPr>
        </p:nvSpPr>
        <p:spPr>
          <a:xfrm>
            <a:off x="1284994" y="2077344"/>
            <a:ext cx="7998706" cy="1815882"/>
          </a:xfrm>
        </p:spPr>
        <p:txBody>
          <a:bodyPr vert="horz" lIns="91440" tIns="45720" rIns="91440" bIns="45720" rtlCol="0" anchor="t">
            <a:spAutoFit/>
          </a:bodyPr>
          <a:lstStyle/>
          <a:p>
            <a:r>
              <a:rPr lang="en-US" sz="1400" err="1">
                <a:latin typeface="Avenir Next LT Pro"/>
                <a:cs typeface="Calibri Light"/>
              </a:rPr>
              <a:t>Sé</a:t>
            </a:r>
            <a:r>
              <a:rPr lang="en-US" sz="1400">
                <a:latin typeface="Avenir Next LT Pro"/>
                <a:cs typeface="Calibri Light"/>
              </a:rPr>
              <a:t> que </a:t>
            </a:r>
            <a:r>
              <a:rPr lang="en-US" sz="1400" err="1">
                <a:latin typeface="Avenir Next LT Pro"/>
                <a:cs typeface="Calibri Light"/>
              </a:rPr>
              <a:t>todo</a:t>
            </a:r>
            <a:r>
              <a:rPr lang="en-US" sz="1400">
                <a:latin typeface="Avenir Next LT Pro"/>
                <a:cs typeface="Calibri Light"/>
              </a:rPr>
              <a:t> </a:t>
            </a:r>
            <a:r>
              <a:rPr lang="en-US" sz="1400" err="1">
                <a:latin typeface="Avenir Next LT Pro"/>
                <a:cs typeface="Calibri Light"/>
              </a:rPr>
              <a:t>el</a:t>
            </a:r>
            <a:r>
              <a:rPr lang="en-US" sz="1400">
                <a:latin typeface="Avenir Next LT Pro"/>
                <a:cs typeface="Calibri Light"/>
              </a:rPr>
              <a:t> </a:t>
            </a:r>
            <a:r>
              <a:rPr lang="en-US" sz="1400" err="1">
                <a:latin typeface="Avenir Next LT Pro"/>
                <a:cs typeface="Calibri Light"/>
              </a:rPr>
              <a:t>mundo</a:t>
            </a:r>
            <a:r>
              <a:rPr lang="en-US" sz="1400">
                <a:latin typeface="Avenir Next LT Pro"/>
                <a:cs typeface="Calibri Light"/>
              </a:rPr>
              <a:t> </a:t>
            </a:r>
            <a:r>
              <a:rPr lang="en-US" sz="1400" err="1">
                <a:latin typeface="Avenir Next LT Pro"/>
                <a:cs typeface="Calibri Light"/>
              </a:rPr>
              <a:t>usa</a:t>
            </a:r>
            <a:r>
              <a:rPr lang="en-US" sz="1400">
                <a:latin typeface="Avenir Next LT Pro"/>
                <a:cs typeface="Calibri Light"/>
              </a:rPr>
              <a:t> </a:t>
            </a:r>
            <a:r>
              <a:rPr lang="en-US" sz="1400" err="1">
                <a:latin typeface="Avenir Next LT Pro"/>
                <a:cs typeface="Calibri Light"/>
              </a:rPr>
              <a:t>una</a:t>
            </a:r>
            <a:r>
              <a:rPr lang="en-US" sz="1400">
                <a:latin typeface="Avenir Next LT Pro"/>
                <a:cs typeface="Calibri Light"/>
              </a:rPr>
              <a:t> </a:t>
            </a:r>
            <a:r>
              <a:rPr lang="en-US" sz="1400" err="1">
                <a:latin typeface="Avenir Next LT Pro"/>
                <a:cs typeface="Calibri Light"/>
              </a:rPr>
              <a:t>máscara</a:t>
            </a:r>
            <a:r>
              <a:rPr lang="en-US" sz="1400">
                <a:latin typeface="Avenir Next LT Pro"/>
                <a:cs typeface="Calibri Light"/>
              </a:rPr>
              <a:t> </a:t>
            </a:r>
            <a:r>
              <a:rPr lang="en-US" sz="1400" err="1">
                <a:latin typeface="Avenir Next LT Pro"/>
                <a:cs typeface="Calibri Light"/>
              </a:rPr>
              <a:t>pero</a:t>
            </a:r>
            <a:r>
              <a:rPr lang="en-US" sz="1400">
                <a:latin typeface="Avenir Next LT Pro"/>
                <a:cs typeface="Calibri Light"/>
              </a:rPr>
              <a:t> </a:t>
            </a:r>
            <a:r>
              <a:rPr lang="en-US" sz="1400" err="1">
                <a:latin typeface="Avenir Next LT Pro"/>
                <a:cs typeface="Calibri Light"/>
              </a:rPr>
              <a:t>eres</a:t>
            </a:r>
            <a:r>
              <a:rPr lang="en-US" sz="1400">
                <a:latin typeface="Avenir Next LT Pro"/>
                <a:cs typeface="Calibri Light"/>
              </a:rPr>
              <a:t> </a:t>
            </a:r>
            <a:r>
              <a:rPr lang="en-US" sz="1400" err="1">
                <a:latin typeface="Avenir Next LT Pro"/>
                <a:cs typeface="Calibri Light"/>
              </a:rPr>
              <a:t>demasiado</a:t>
            </a:r>
            <a:r>
              <a:rPr lang="en-US" sz="1400">
                <a:latin typeface="Avenir Next LT Pro"/>
                <a:cs typeface="Calibri Light"/>
              </a:rPr>
              <a:t> </a:t>
            </a:r>
            <a:r>
              <a:rPr lang="en-US" sz="1400" err="1">
                <a:latin typeface="Avenir Next LT Pro"/>
                <a:cs typeface="Calibri Light"/>
              </a:rPr>
              <a:t>falso</a:t>
            </a:r>
            <a:r>
              <a:rPr lang="en-US" sz="1400">
                <a:latin typeface="Avenir Next LT Pro"/>
                <a:cs typeface="Calibri Light"/>
              </a:rPr>
              <a:t> bajo </a:t>
            </a:r>
            <a:r>
              <a:rPr lang="en-US" sz="1400" err="1">
                <a:latin typeface="Avenir Next LT Pro"/>
                <a:cs typeface="Calibri Light"/>
              </a:rPr>
              <a:t>tu</a:t>
            </a:r>
            <a:r>
              <a:rPr lang="en-US" sz="1400">
                <a:latin typeface="Avenir Next LT Pro"/>
                <a:cs typeface="Calibri Light"/>
              </a:rPr>
              <a:t> </a:t>
            </a:r>
          </a:p>
          <a:p>
            <a:r>
              <a:rPr lang="en-US" sz="1400" err="1">
                <a:latin typeface="Avenir Next LT Pro"/>
                <a:cs typeface="Calibri Light"/>
              </a:rPr>
              <a:t>tierno</a:t>
            </a:r>
            <a:r>
              <a:rPr lang="en-US" sz="1400">
                <a:latin typeface="Avenir Next LT Pro"/>
                <a:cs typeface="Calibri Light"/>
              </a:rPr>
              <a:t> y </a:t>
            </a:r>
            <a:r>
              <a:rPr lang="en-US" sz="1400" err="1">
                <a:latin typeface="Avenir Next LT Pro"/>
                <a:cs typeface="Calibri Light"/>
              </a:rPr>
              <a:t>bondadoso</a:t>
            </a:r>
            <a:r>
              <a:rPr lang="en-US" sz="1400">
                <a:latin typeface="Avenir Next LT Pro"/>
                <a:cs typeface="Calibri Light"/>
              </a:rPr>
              <a:t> </a:t>
            </a:r>
            <a:r>
              <a:rPr lang="en-US" sz="1400" err="1">
                <a:latin typeface="Avenir Next LT Pro"/>
                <a:cs typeface="Calibri Light"/>
              </a:rPr>
              <a:t>corazón</a:t>
            </a:r>
            <a:r>
              <a:rPr lang="en-US" sz="1400">
                <a:latin typeface="Avenir Next LT Pro"/>
                <a:cs typeface="Calibri Light"/>
              </a:rPr>
              <a:t> </a:t>
            </a:r>
            <a:r>
              <a:rPr lang="en-US" sz="1400" err="1">
                <a:latin typeface="Avenir Next LT Pro"/>
                <a:cs typeface="Calibri Light"/>
              </a:rPr>
              <a:t>esconde</a:t>
            </a:r>
            <a:r>
              <a:rPr lang="en-US" sz="1400">
                <a:latin typeface="Avenir Next LT Pro"/>
                <a:cs typeface="Calibri Light"/>
              </a:rPr>
              <a:t> un alma </a:t>
            </a:r>
            <a:r>
              <a:rPr lang="en-US" sz="1400" err="1">
                <a:latin typeface="Avenir Next LT Pro"/>
                <a:cs typeface="Calibri Light"/>
              </a:rPr>
              <a:t>envidiosa</a:t>
            </a:r>
            <a:r>
              <a:rPr lang="en-US" sz="1400">
                <a:latin typeface="Avenir Next LT Pro"/>
                <a:cs typeface="Calibri Light"/>
              </a:rPr>
              <a:t> y </a:t>
            </a:r>
            <a:r>
              <a:rPr lang="en-US" sz="1400" err="1">
                <a:latin typeface="Avenir Next LT Pro"/>
                <a:cs typeface="Calibri Light"/>
              </a:rPr>
              <a:t>celosa</a:t>
            </a:r>
            <a:r>
              <a:rPr lang="en-US" sz="1400">
                <a:latin typeface="Avenir Next LT Pro"/>
                <a:cs typeface="Calibri Light"/>
              </a:rPr>
              <a:t>.  </a:t>
            </a:r>
          </a:p>
          <a:p>
            <a:endParaRPr lang="en-US" sz="1400">
              <a:latin typeface="Avenir Next LT Pro"/>
            </a:endParaRPr>
          </a:p>
          <a:p>
            <a:r>
              <a:rPr lang="en-US" sz="1400" err="1">
                <a:latin typeface="Avenir Next LT Pro"/>
                <a:cs typeface="Calibri Light"/>
              </a:rPr>
              <a:t>Sé</a:t>
            </a:r>
            <a:r>
              <a:rPr lang="en-US" sz="1400">
                <a:latin typeface="Avenir Next LT Pro"/>
                <a:cs typeface="Calibri Light"/>
              </a:rPr>
              <a:t> que </a:t>
            </a:r>
            <a:r>
              <a:rPr lang="en-US" sz="1400" err="1">
                <a:latin typeface="Avenir Next LT Pro"/>
                <a:cs typeface="Calibri Light"/>
              </a:rPr>
              <a:t>estás</a:t>
            </a:r>
            <a:r>
              <a:rPr lang="en-US" sz="1400">
                <a:latin typeface="Avenir Next LT Pro"/>
                <a:cs typeface="Calibri Light"/>
              </a:rPr>
              <a:t> </a:t>
            </a:r>
            <a:r>
              <a:rPr lang="en-US" sz="1400" err="1">
                <a:latin typeface="Avenir Next LT Pro"/>
                <a:cs typeface="Calibri Light"/>
              </a:rPr>
              <a:t>intentado</a:t>
            </a:r>
            <a:r>
              <a:rPr lang="en-US" sz="1400">
                <a:latin typeface="Avenir Next LT Pro"/>
                <a:cs typeface="Calibri Light"/>
              </a:rPr>
              <a:t> </a:t>
            </a:r>
            <a:r>
              <a:rPr lang="en-US" sz="1400" err="1">
                <a:latin typeface="Avenir Next LT Pro"/>
                <a:cs typeface="Calibri Light"/>
              </a:rPr>
              <a:t>hacer</a:t>
            </a:r>
            <a:r>
              <a:rPr lang="en-US" sz="1400">
                <a:latin typeface="Avenir Next LT Pro"/>
                <a:cs typeface="Calibri Light"/>
              </a:rPr>
              <a:t> algo </a:t>
            </a:r>
            <a:r>
              <a:rPr lang="en-US" sz="1400" err="1">
                <a:latin typeface="Avenir Next LT Pro"/>
                <a:cs typeface="Calibri Light"/>
              </a:rPr>
              <a:t>eso</a:t>
            </a:r>
            <a:r>
              <a:rPr lang="en-US" sz="1400">
                <a:latin typeface="Avenir Next LT Pro"/>
                <a:cs typeface="Calibri Light"/>
              </a:rPr>
              <a:t> </a:t>
            </a:r>
            <a:r>
              <a:rPr lang="en-US" sz="1400" err="1">
                <a:latin typeface="Avenir Next LT Pro"/>
                <a:cs typeface="Calibri Light"/>
              </a:rPr>
              <a:t>podría</a:t>
            </a:r>
            <a:r>
              <a:rPr lang="en-US" sz="1400">
                <a:latin typeface="Avenir Next LT Pro"/>
                <a:cs typeface="Calibri Light"/>
              </a:rPr>
              <a:t> </a:t>
            </a:r>
            <a:r>
              <a:rPr lang="en-US" sz="1400" err="1">
                <a:latin typeface="Avenir Next LT Pro"/>
                <a:cs typeface="Calibri Light"/>
              </a:rPr>
              <a:t>hacerte</a:t>
            </a:r>
            <a:r>
              <a:rPr lang="en-US" sz="1400">
                <a:latin typeface="Avenir Next LT Pro"/>
                <a:cs typeface="Calibri Light"/>
              </a:rPr>
              <a:t> </a:t>
            </a:r>
            <a:r>
              <a:rPr lang="en-US" sz="1400" err="1">
                <a:latin typeface="Avenir Next LT Pro"/>
                <a:cs typeface="Calibri Light"/>
              </a:rPr>
              <a:t>destacar</a:t>
            </a:r>
            <a:r>
              <a:rPr lang="en-US" sz="1400">
                <a:latin typeface="Avenir Next LT Pro"/>
                <a:cs typeface="Calibri Light"/>
              </a:rPr>
              <a:t> </a:t>
            </a:r>
            <a:r>
              <a:rPr lang="en-US" sz="1400" err="1">
                <a:latin typeface="Avenir Next LT Pro"/>
                <a:cs typeface="Calibri Light"/>
              </a:rPr>
              <a:t>pero</a:t>
            </a:r>
            <a:r>
              <a:rPr lang="en-US" sz="1400">
                <a:latin typeface="Avenir Next LT Pro"/>
                <a:cs typeface="Calibri Light"/>
              </a:rPr>
              <a:t> </a:t>
            </a:r>
            <a:r>
              <a:rPr lang="en-US" sz="1400" err="1">
                <a:latin typeface="Avenir Next LT Pro"/>
                <a:cs typeface="Calibri Light"/>
              </a:rPr>
              <a:t>tu</a:t>
            </a:r>
            <a:r>
              <a:rPr lang="en-US" sz="1400">
                <a:latin typeface="Avenir Next LT Pro"/>
                <a:cs typeface="Calibri Light"/>
              </a:rPr>
              <a:t> </a:t>
            </a:r>
          </a:p>
          <a:p>
            <a:r>
              <a:rPr lang="en-US" sz="1400">
                <a:latin typeface="Avenir Next LT Pro"/>
                <a:cs typeface="Calibri Light"/>
              </a:rPr>
              <a:t>‘</a:t>
            </a:r>
            <a:r>
              <a:rPr lang="en-US" sz="1400" err="1">
                <a:latin typeface="Avenir Next LT Pro"/>
                <a:cs typeface="Calibri Light"/>
              </a:rPr>
              <a:t>buscador</a:t>
            </a:r>
            <a:r>
              <a:rPr lang="en-US" sz="1400">
                <a:latin typeface="Avenir Next LT Pro"/>
                <a:cs typeface="Calibri Light"/>
              </a:rPr>
              <a:t> de </a:t>
            </a:r>
            <a:r>
              <a:rPr lang="en-US" sz="1400" err="1">
                <a:latin typeface="Avenir Next LT Pro"/>
                <a:cs typeface="Calibri Light"/>
              </a:rPr>
              <a:t>atención</a:t>
            </a:r>
            <a:r>
              <a:rPr lang="en-US" sz="1400">
                <a:latin typeface="Avenir Next LT Pro"/>
                <a:cs typeface="Calibri Light"/>
              </a:rPr>
              <a:t>’ no vas a </a:t>
            </a:r>
            <a:r>
              <a:rPr lang="en-US" sz="1400" err="1">
                <a:latin typeface="Avenir Next LT Pro"/>
                <a:cs typeface="Calibri Light"/>
              </a:rPr>
              <a:t>lograr</a:t>
            </a:r>
            <a:r>
              <a:rPr lang="en-US" sz="1400">
                <a:latin typeface="Avenir Next LT Pro"/>
                <a:cs typeface="Calibri Light"/>
              </a:rPr>
              <a:t>. </a:t>
            </a:r>
          </a:p>
          <a:p>
            <a:endParaRPr lang="en-US" sz="1400">
              <a:latin typeface="Avenir Next LT Pro"/>
            </a:endParaRPr>
          </a:p>
          <a:p>
            <a:r>
              <a:rPr lang="en-US" sz="1400" err="1">
                <a:latin typeface="Avenir Next LT Pro"/>
                <a:cs typeface="Calibri Light"/>
              </a:rPr>
              <a:t>Sé</a:t>
            </a:r>
            <a:r>
              <a:rPr lang="en-US" sz="1400">
                <a:latin typeface="Avenir Next LT Pro"/>
                <a:cs typeface="Calibri Light"/>
              </a:rPr>
              <a:t> que </a:t>
            </a:r>
            <a:r>
              <a:rPr lang="en-US" sz="1400" err="1">
                <a:latin typeface="Avenir Next LT Pro"/>
                <a:cs typeface="Calibri Light"/>
              </a:rPr>
              <a:t>estás</a:t>
            </a:r>
            <a:r>
              <a:rPr lang="en-US" sz="1400">
                <a:latin typeface="Avenir Next LT Pro"/>
                <a:cs typeface="Calibri Light"/>
              </a:rPr>
              <a:t> </a:t>
            </a:r>
            <a:r>
              <a:rPr lang="en-US" sz="1400" err="1">
                <a:latin typeface="Avenir Next LT Pro"/>
                <a:cs typeface="Calibri Light"/>
              </a:rPr>
              <a:t>herido</a:t>
            </a:r>
            <a:r>
              <a:rPr lang="en-US" sz="1400">
                <a:latin typeface="Avenir Next LT Pro"/>
                <a:cs typeface="Calibri Light"/>
              </a:rPr>
              <a:t> </a:t>
            </a:r>
            <a:r>
              <a:rPr lang="en-US" sz="1400" err="1">
                <a:latin typeface="Avenir Next LT Pro"/>
                <a:cs typeface="Calibri Light"/>
              </a:rPr>
              <a:t>por</a:t>
            </a:r>
            <a:r>
              <a:rPr lang="en-US" sz="1400">
                <a:latin typeface="Avenir Next LT Pro"/>
                <a:cs typeface="Calibri Light"/>
              </a:rPr>
              <a:t> </a:t>
            </a:r>
            <a:r>
              <a:rPr lang="en-US" sz="1400" err="1">
                <a:latin typeface="Avenir Next LT Pro"/>
                <a:cs typeface="Calibri Light"/>
              </a:rPr>
              <a:t>dentro</a:t>
            </a:r>
            <a:r>
              <a:rPr lang="en-US" sz="1400">
                <a:latin typeface="Avenir Next LT Pro"/>
                <a:cs typeface="Calibri Light"/>
              </a:rPr>
              <a:t> y </a:t>
            </a:r>
            <a:r>
              <a:rPr lang="en-US" sz="1400" err="1">
                <a:latin typeface="Avenir Next LT Pro"/>
                <a:cs typeface="Calibri Light"/>
              </a:rPr>
              <a:t>sé</a:t>
            </a:r>
            <a:r>
              <a:rPr lang="en-US" sz="1400">
                <a:latin typeface="Avenir Next LT Pro"/>
                <a:cs typeface="Calibri Light"/>
              </a:rPr>
              <a:t> que no </a:t>
            </a:r>
            <a:r>
              <a:rPr lang="en-US" sz="1400" err="1">
                <a:latin typeface="Avenir Next LT Pro"/>
                <a:cs typeface="Calibri Light"/>
              </a:rPr>
              <a:t>pudiste</a:t>
            </a:r>
            <a:r>
              <a:rPr lang="en-US" sz="1400">
                <a:latin typeface="Avenir Next LT Pro"/>
                <a:cs typeface="Calibri Light"/>
              </a:rPr>
              <a:t> </a:t>
            </a:r>
            <a:r>
              <a:rPr lang="en-US" sz="1400" err="1">
                <a:latin typeface="Avenir Next LT Pro"/>
                <a:cs typeface="Calibri Light"/>
              </a:rPr>
              <a:t>controlarlo</a:t>
            </a:r>
            <a:r>
              <a:rPr lang="en-US" sz="1400">
                <a:latin typeface="Avenir Next LT Pro"/>
                <a:cs typeface="Calibri Light"/>
              </a:rPr>
              <a:t> </a:t>
            </a:r>
            <a:r>
              <a:rPr lang="en-US" sz="1400" err="1">
                <a:latin typeface="Avenir Next LT Pro"/>
                <a:cs typeface="Calibri Light"/>
              </a:rPr>
              <a:t>pero</a:t>
            </a:r>
            <a:r>
              <a:rPr lang="en-US" sz="1400">
                <a:latin typeface="Avenir Next LT Pro"/>
                <a:cs typeface="Calibri Light"/>
              </a:rPr>
              <a:t> solo hay </a:t>
            </a:r>
          </a:p>
          <a:p>
            <a:r>
              <a:rPr lang="en-US" sz="1400">
                <a:latin typeface="Avenir Next LT Pro"/>
                <a:cs typeface="Calibri Light"/>
              </a:rPr>
              <a:t>que </a:t>
            </a:r>
            <a:r>
              <a:rPr lang="en-US" sz="1400" err="1">
                <a:latin typeface="Avenir Next LT Pro"/>
                <a:cs typeface="Calibri Light"/>
              </a:rPr>
              <a:t>superar</a:t>
            </a:r>
            <a:r>
              <a:rPr lang="en-US" sz="1400">
                <a:latin typeface="Avenir Next LT Pro"/>
                <a:cs typeface="Calibri Light"/>
              </a:rPr>
              <a:t> las </a:t>
            </a:r>
            <a:r>
              <a:rPr lang="en-US" sz="1400" err="1">
                <a:latin typeface="Avenir Next LT Pro"/>
                <a:cs typeface="Calibri Light"/>
              </a:rPr>
              <a:t>cosas</a:t>
            </a:r>
            <a:r>
              <a:rPr lang="en-US" sz="1400">
                <a:latin typeface="Avenir Next LT Pro"/>
                <a:cs typeface="Calibri Light"/>
              </a:rPr>
              <a:t> </a:t>
            </a:r>
            <a:r>
              <a:rPr lang="en-US" sz="1400" err="1">
                <a:latin typeface="Avenir Next LT Pro"/>
                <a:cs typeface="Calibri Light"/>
              </a:rPr>
              <a:t>por</a:t>
            </a:r>
            <a:r>
              <a:rPr lang="en-US" sz="1400">
                <a:latin typeface="Avenir Next LT Pro"/>
                <a:cs typeface="Calibri Light"/>
              </a:rPr>
              <a:t> </a:t>
            </a:r>
            <a:r>
              <a:rPr lang="en-US" sz="1400" err="1">
                <a:latin typeface="Avenir Next LT Pro"/>
                <a:cs typeface="Calibri Light"/>
              </a:rPr>
              <a:t>tu</a:t>
            </a:r>
            <a:r>
              <a:rPr lang="en-US" sz="1400">
                <a:latin typeface="Avenir Next LT Pro"/>
                <a:cs typeface="Calibri Light"/>
              </a:rPr>
              <a:t> </a:t>
            </a:r>
            <a:r>
              <a:rPr lang="en-US" sz="1400" err="1">
                <a:latin typeface="Avenir Next LT Pro"/>
                <a:cs typeface="Calibri Light"/>
              </a:rPr>
              <a:t>cuenta</a:t>
            </a:r>
            <a:r>
              <a:rPr lang="en-US" sz="1400">
                <a:latin typeface="Avenir Next LT Pro"/>
                <a:cs typeface="Calibri Light"/>
              </a:rPr>
              <a:t>. </a:t>
            </a:r>
          </a:p>
        </p:txBody>
      </p:sp>
      <p:sp>
        <p:nvSpPr>
          <p:cNvPr id="6" name="Text Placeholder 5">
            <a:extLst>
              <a:ext uri="{FF2B5EF4-FFF2-40B4-BE49-F238E27FC236}">
                <a16:creationId xmlns:a16="http://schemas.microsoft.com/office/drawing/2014/main" id="{4E50E859-56D6-FF67-F7D9-1A54CEC93040}"/>
              </a:ext>
            </a:extLst>
          </p:cNvPr>
          <p:cNvSpPr>
            <a:spLocks noGrp="1"/>
          </p:cNvSpPr>
          <p:nvPr>
            <p:ph type="body" sz="quarter" idx="14"/>
          </p:nvPr>
        </p:nvSpPr>
        <p:spPr>
          <a:xfrm>
            <a:off x="1284996" y="4516803"/>
            <a:ext cx="3098748" cy="578069"/>
          </a:xfrm>
        </p:spPr>
        <p:txBody>
          <a:bodyPr vert="horz" lIns="91440" tIns="45720" rIns="91440" bIns="45720" rtlCol="0" anchor="t">
            <a:normAutofit lnSpcReduction="10000"/>
          </a:bodyPr>
          <a:lstStyle/>
          <a:p>
            <a:r>
              <a:rPr lang="en-US">
                <a:latin typeface="Avenir Next LT Pro"/>
                <a:cs typeface="Calibri Light"/>
              </a:rPr>
              <a:t>Poynton High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DF09B012-84B2-FF26-6117-FCA14A0DFFBD}"/>
              </a:ext>
            </a:extLst>
          </p:cNvPr>
          <p:cNvSpPr txBox="1">
            <a:spLocks/>
          </p:cNvSpPr>
          <p:nvPr/>
        </p:nvSpPr>
        <p:spPr>
          <a:xfrm>
            <a:off x="1284994" y="5616909"/>
            <a:ext cx="2696482"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 loved the strong voice in this and the sophisticated understanding of human nature captured throughout.</a:t>
            </a:r>
          </a:p>
        </p:txBody>
      </p:sp>
      <p:sp>
        <p:nvSpPr>
          <p:cNvPr id="9" name="Text Placeholder 10">
            <a:extLst>
              <a:ext uri="{FF2B5EF4-FFF2-40B4-BE49-F238E27FC236}">
                <a16:creationId xmlns:a16="http://schemas.microsoft.com/office/drawing/2014/main" id="{43886A6A-AB84-B6F4-FF79-0D844FC94D81}"/>
              </a:ext>
            </a:extLst>
          </p:cNvPr>
          <p:cNvSpPr>
            <a:spLocks noGrp="1"/>
          </p:cNvSpPr>
          <p:nvPr>
            <p:ph type="body" sz="quarter" idx="17" hasCustomPrompt="1"/>
          </p:nvPr>
        </p:nvSpPr>
        <p:spPr>
          <a:xfrm>
            <a:off x="1284995" y="5368689"/>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21524486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6E4C-80CB-437F-C8EF-B2ABC96EB484}"/>
              </a:ext>
            </a:extLst>
          </p:cNvPr>
          <p:cNvSpPr>
            <a:spLocks noGrp="1"/>
          </p:cNvSpPr>
          <p:nvPr>
            <p:ph type="body" sz="quarter" idx="10"/>
          </p:nvPr>
        </p:nvSpPr>
        <p:spPr>
          <a:xfrm>
            <a:off x="790979" y="979419"/>
            <a:ext cx="7336007" cy="325103"/>
          </a:xfrm>
        </p:spPr>
        <p:txBody>
          <a:bodyPr vert="horz" lIns="91440" tIns="45720" rIns="91440" bIns="45720" rtlCol="0" anchor="t">
            <a:normAutofit fontScale="85000" lnSpcReduction="20000"/>
          </a:bodyPr>
          <a:lstStyle/>
          <a:p>
            <a:r>
              <a:rPr lang="en-US">
                <a:latin typeface="Avenir Next LT Pro"/>
                <a:cs typeface="Calibri"/>
              </a:rPr>
              <a:t>Tolin Khalil (Year 9)</a:t>
            </a:r>
          </a:p>
        </p:txBody>
      </p:sp>
      <p:sp>
        <p:nvSpPr>
          <p:cNvPr id="3" name="Text Placeholder 2">
            <a:extLst>
              <a:ext uri="{FF2B5EF4-FFF2-40B4-BE49-F238E27FC236}">
                <a16:creationId xmlns:a16="http://schemas.microsoft.com/office/drawing/2014/main" id="{2BA1D403-7C64-DD2D-8EF8-35946B6B311F}"/>
              </a:ext>
            </a:extLst>
          </p:cNvPr>
          <p:cNvSpPr>
            <a:spLocks noGrp="1"/>
          </p:cNvSpPr>
          <p:nvPr>
            <p:ph type="body" sz="quarter" idx="11"/>
          </p:nvPr>
        </p:nvSpPr>
        <p:spPr>
          <a:xfrm>
            <a:off x="790979" y="1332646"/>
            <a:ext cx="7336007" cy="260433"/>
          </a:xfrm>
        </p:spPr>
        <p:txBody>
          <a:bodyPr vert="horz" lIns="91440" tIns="45720" rIns="91440" bIns="45720" rtlCol="0" anchor="t">
            <a:normAutofit fontScale="85000" lnSpcReduction="20000"/>
          </a:bodyPr>
          <a:lstStyle/>
          <a:p>
            <a:r>
              <a:rPr lang="en-US">
                <a:latin typeface="Avenir Next LT Pro"/>
                <a:cs typeface="Calibri Light"/>
              </a:rPr>
              <a:t>Archbishop Blanch C of E High School</a:t>
            </a:r>
          </a:p>
        </p:txBody>
      </p:sp>
      <p:sp>
        <p:nvSpPr>
          <p:cNvPr id="4" name="Text Placeholder 3">
            <a:extLst>
              <a:ext uri="{FF2B5EF4-FFF2-40B4-BE49-F238E27FC236}">
                <a16:creationId xmlns:a16="http://schemas.microsoft.com/office/drawing/2014/main" id="{4399393D-3812-DF41-D7BA-94D400E97BE3}"/>
              </a:ext>
            </a:extLst>
          </p:cNvPr>
          <p:cNvSpPr>
            <a:spLocks noGrp="1"/>
          </p:cNvSpPr>
          <p:nvPr>
            <p:ph type="body" sz="quarter" idx="12"/>
          </p:nvPr>
        </p:nvSpPr>
        <p:spPr>
          <a:xfrm>
            <a:off x="790979" y="1777959"/>
            <a:ext cx="2376486" cy="4067896"/>
          </a:xfrm>
        </p:spPr>
        <p:txBody>
          <a:bodyPr vert="horz" lIns="91440" tIns="45720" rIns="91440" bIns="45720" rtlCol="0" anchor="t">
            <a:normAutofit lnSpcReduction="10000"/>
          </a:bodyPr>
          <a:lstStyle/>
          <a:p>
            <a:r>
              <a:rPr lang="en-US">
                <a:latin typeface="Avenir Next LT Pro"/>
                <a:cs typeface="Calibri Light"/>
              </a:rPr>
              <a:t>I am a Kurdish girl from Syria, whose family was forced to flee the country because of the war. My poem is based on my experiences of war and the experiences of other who were living in my country at the time.   </a:t>
            </a:r>
          </a:p>
          <a:p>
            <a:r>
              <a:rPr lang="en-US">
                <a:latin typeface="Avenir Next LT Pro"/>
                <a:cs typeface="Calibri Light"/>
              </a:rPr>
              <a:t> </a:t>
            </a:r>
          </a:p>
          <a:p>
            <a:r>
              <a:rPr lang="en-US">
                <a:latin typeface="Avenir Next LT Pro"/>
                <a:cs typeface="Calibri Light"/>
              </a:rPr>
              <a:t>The Kurds’ hand symbol is two fingers symbolizing our wanting for peace and independence. I will forever hold my hand as a voice for my community. </a:t>
            </a:r>
          </a:p>
          <a:p>
            <a:r>
              <a:rPr lang="en-US">
                <a:latin typeface="Avenir Next LT Pro"/>
                <a:cs typeface="Calibri Light"/>
              </a:rPr>
              <a:t> </a:t>
            </a:r>
          </a:p>
          <a:p>
            <a:r>
              <a:rPr lang="en-US">
                <a:latin typeface="Avenir Next LT Pro"/>
                <a:cs typeface="Calibri Light"/>
              </a:rPr>
              <a:t>I was inspired by a quotation from the UN secretary general called Antonio Guterres: </a:t>
            </a:r>
          </a:p>
          <a:p>
            <a:r>
              <a:rPr lang="en-US">
                <a:latin typeface="Avenir Next LT Pro"/>
                <a:cs typeface="Calibri Light"/>
              </a:rPr>
              <a:t> </a:t>
            </a:r>
          </a:p>
          <a:p>
            <a:r>
              <a:rPr lang="en-US">
                <a:latin typeface="Avenir Next LT Pro"/>
                <a:cs typeface="Calibri Light"/>
              </a:rPr>
              <a:t>“They are not just numbers, they are not even refugees, they are mothers, fathers, brothers, sisters, children with the same dreams except a twist of fate has bound their lives.”</a:t>
            </a:r>
          </a:p>
        </p:txBody>
      </p:sp>
      <p:sp>
        <p:nvSpPr>
          <p:cNvPr id="5" name="Text Placeholder 4">
            <a:extLst>
              <a:ext uri="{FF2B5EF4-FFF2-40B4-BE49-F238E27FC236}">
                <a16:creationId xmlns:a16="http://schemas.microsoft.com/office/drawing/2014/main" id="{0A960926-3AC1-1E06-26EF-BB28FD6ED7D9}"/>
              </a:ext>
            </a:extLst>
          </p:cNvPr>
          <p:cNvSpPr>
            <a:spLocks noGrp="1"/>
          </p:cNvSpPr>
          <p:nvPr>
            <p:ph type="body" sz="quarter" idx="13"/>
          </p:nvPr>
        </p:nvSpPr>
        <p:spPr>
          <a:xfrm>
            <a:off x="3600763" y="1976336"/>
            <a:ext cx="5856743" cy="3391091"/>
          </a:xfrm>
        </p:spPr>
        <p:txBody>
          <a:bodyPr numCol="1"/>
          <a:lstStyle/>
          <a:p>
            <a:r>
              <a:rPr lang="en-US"/>
              <a:t>26 </a:t>
            </a:r>
            <a:r>
              <a:rPr lang="en-US" err="1"/>
              <a:t>melyon</a:t>
            </a:r>
            <a:r>
              <a:rPr lang="en-US"/>
              <a:t> li </a:t>
            </a:r>
            <a:r>
              <a:rPr lang="en-US" err="1"/>
              <a:t>seranserî</a:t>
            </a:r>
            <a:r>
              <a:rPr lang="en-US"/>
              <a:t> </a:t>
            </a:r>
            <a:r>
              <a:rPr lang="en-US" err="1"/>
              <a:t>cîhanê</a:t>
            </a:r>
            <a:r>
              <a:rPr lang="en-US"/>
              <a:t>, </a:t>
            </a:r>
          </a:p>
          <a:p>
            <a:r>
              <a:rPr lang="en-US" err="1"/>
              <a:t>Û</a:t>
            </a:r>
            <a:r>
              <a:rPr lang="en-US"/>
              <a:t> bi </a:t>
            </a:r>
            <a:r>
              <a:rPr lang="en-US" err="1"/>
              <a:t>melyonan</a:t>
            </a:r>
            <a:r>
              <a:rPr lang="en-US"/>
              <a:t> </a:t>
            </a:r>
            <a:r>
              <a:rPr lang="en-US" err="1"/>
              <a:t>jî</a:t>
            </a:r>
            <a:r>
              <a:rPr lang="en-US"/>
              <a:t> </a:t>
            </a:r>
            <a:r>
              <a:rPr lang="en-US" err="1"/>
              <a:t>penaberin</a:t>
            </a:r>
            <a:r>
              <a:rPr lang="en-US"/>
              <a:t>, </a:t>
            </a:r>
          </a:p>
          <a:p>
            <a:r>
              <a:rPr lang="en-US" err="1"/>
              <a:t>Xewnên</a:t>
            </a:r>
            <a:r>
              <a:rPr lang="en-US"/>
              <a:t> </a:t>
            </a:r>
            <a:r>
              <a:rPr lang="en-US" err="1"/>
              <a:t>piştgirtî</a:t>
            </a:r>
            <a:r>
              <a:rPr lang="en-US"/>
              <a:t> ji </a:t>
            </a:r>
            <a:r>
              <a:rPr lang="en-US" err="1"/>
              <a:t>hêzeke</a:t>
            </a:r>
            <a:r>
              <a:rPr lang="en-US"/>
              <a:t> </a:t>
            </a:r>
            <a:r>
              <a:rPr lang="en-US" err="1"/>
              <a:t>filitî</a:t>
            </a:r>
            <a:r>
              <a:rPr lang="en-US"/>
              <a:t> </a:t>
            </a:r>
          </a:p>
          <a:p>
            <a:r>
              <a:rPr lang="en-US"/>
              <a:t>Ev </a:t>
            </a:r>
            <a:r>
              <a:rPr lang="en-US" err="1"/>
              <a:t>rewşa</a:t>
            </a:r>
            <a:r>
              <a:rPr lang="en-US"/>
              <a:t>  </a:t>
            </a:r>
            <a:r>
              <a:rPr lang="en-US" err="1"/>
              <a:t>vî</a:t>
            </a:r>
            <a:r>
              <a:rPr lang="en-US"/>
              <a:t> </a:t>
            </a:r>
            <a:r>
              <a:rPr lang="en-US" err="1"/>
              <a:t>miletiye</a:t>
            </a:r>
            <a:r>
              <a:rPr lang="en-US"/>
              <a:t>. </a:t>
            </a:r>
          </a:p>
          <a:p>
            <a:r>
              <a:rPr lang="en-US"/>
              <a:t> </a:t>
            </a:r>
          </a:p>
          <a:p>
            <a:r>
              <a:rPr lang="en-US" err="1"/>
              <a:t>Berhengarî</a:t>
            </a:r>
            <a:r>
              <a:rPr lang="en-US"/>
              <a:t> </a:t>
            </a:r>
            <a:r>
              <a:rPr lang="en-US" err="1"/>
              <a:t>dijware</a:t>
            </a:r>
            <a:r>
              <a:rPr lang="en-US"/>
              <a:t>, di </a:t>
            </a:r>
            <a:r>
              <a:rPr lang="en-US" err="1"/>
              <a:t>rê</a:t>
            </a:r>
            <a:r>
              <a:rPr lang="en-US"/>
              <a:t> de </a:t>
            </a:r>
            <a:r>
              <a:rPr lang="en-US" err="1"/>
              <a:t>xwe</a:t>
            </a:r>
            <a:r>
              <a:rPr lang="en-US"/>
              <a:t> li </a:t>
            </a:r>
            <a:r>
              <a:rPr lang="en-US" err="1"/>
              <a:t>deryan</a:t>
            </a:r>
            <a:r>
              <a:rPr lang="en-US"/>
              <a:t> </a:t>
            </a:r>
            <a:r>
              <a:rPr lang="en-US" err="1"/>
              <a:t>werdikin</a:t>
            </a:r>
            <a:r>
              <a:rPr lang="en-US"/>
              <a:t>, </a:t>
            </a:r>
          </a:p>
          <a:p>
            <a:r>
              <a:rPr lang="en-US" err="1"/>
              <a:t>Hwirdoreke</a:t>
            </a:r>
            <a:r>
              <a:rPr lang="en-US"/>
              <a:t> </a:t>
            </a:r>
            <a:r>
              <a:rPr lang="en-US" err="1"/>
              <a:t>dijmin</a:t>
            </a:r>
            <a:r>
              <a:rPr lang="en-US"/>
              <a:t> ne </a:t>
            </a:r>
            <a:r>
              <a:rPr lang="en-US" err="1"/>
              <a:t>tenduriste</a:t>
            </a:r>
            <a:r>
              <a:rPr lang="en-US"/>
              <a:t>, </a:t>
            </a:r>
          </a:p>
          <a:p>
            <a:r>
              <a:rPr lang="en-US" err="1"/>
              <a:t>Mafê</a:t>
            </a:r>
            <a:r>
              <a:rPr lang="en-US"/>
              <a:t> </a:t>
            </a:r>
            <a:r>
              <a:rPr lang="en-US" err="1"/>
              <a:t>mirovên</a:t>
            </a:r>
            <a:r>
              <a:rPr lang="en-US"/>
              <a:t> </a:t>
            </a:r>
            <a:r>
              <a:rPr lang="en-US" err="1"/>
              <a:t>belengaz</a:t>
            </a:r>
            <a:r>
              <a:rPr lang="en-US"/>
              <a:t> </a:t>
            </a:r>
            <a:r>
              <a:rPr lang="en-US" err="1"/>
              <a:t>jê</a:t>
            </a:r>
            <a:r>
              <a:rPr lang="en-US"/>
              <a:t> </a:t>
            </a:r>
            <a:r>
              <a:rPr lang="en-US" err="1"/>
              <a:t>standin</a:t>
            </a:r>
            <a:r>
              <a:rPr lang="en-US"/>
              <a:t>, </a:t>
            </a:r>
          </a:p>
          <a:p>
            <a:r>
              <a:rPr lang="en-US" err="1"/>
              <a:t>Ew</a:t>
            </a:r>
            <a:r>
              <a:rPr lang="en-US"/>
              <a:t> li </a:t>
            </a:r>
            <a:r>
              <a:rPr lang="en-US" err="1"/>
              <a:t>hinek</a:t>
            </a:r>
            <a:r>
              <a:rPr lang="en-US"/>
              <a:t> </a:t>
            </a:r>
            <a:r>
              <a:rPr lang="en-US" err="1"/>
              <a:t>aramî</a:t>
            </a:r>
            <a:r>
              <a:rPr lang="en-US"/>
              <a:t> </a:t>
            </a:r>
            <a:r>
              <a:rPr lang="en-US" err="1"/>
              <a:t>digerin</a:t>
            </a:r>
            <a:r>
              <a:rPr lang="en-US"/>
              <a:t>. </a:t>
            </a:r>
          </a:p>
          <a:p>
            <a:r>
              <a:rPr lang="en-US"/>
              <a:t> </a:t>
            </a:r>
          </a:p>
          <a:p>
            <a:r>
              <a:rPr lang="en-US"/>
              <a:t>Di </a:t>
            </a:r>
            <a:r>
              <a:rPr lang="en-US" err="1"/>
              <a:t>paş</a:t>
            </a:r>
            <a:r>
              <a:rPr lang="en-US"/>
              <a:t> her </a:t>
            </a:r>
            <a:r>
              <a:rPr lang="en-US" err="1"/>
              <a:t>gotinekê</a:t>
            </a:r>
            <a:r>
              <a:rPr lang="en-US"/>
              <a:t> de </a:t>
            </a:r>
            <a:r>
              <a:rPr lang="en-US" err="1"/>
              <a:t>çîrokek</a:t>
            </a:r>
            <a:r>
              <a:rPr lang="en-US"/>
              <a:t> </a:t>
            </a:r>
            <a:r>
              <a:rPr lang="en-US" err="1"/>
              <a:t>heye</a:t>
            </a:r>
            <a:r>
              <a:rPr lang="en-US"/>
              <a:t>, </a:t>
            </a:r>
          </a:p>
          <a:p>
            <a:r>
              <a:rPr lang="en-US" err="1"/>
              <a:t>Lehengî,nermî</a:t>
            </a:r>
            <a:r>
              <a:rPr lang="en-US"/>
              <a:t> </a:t>
            </a:r>
            <a:r>
              <a:rPr lang="en-US" err="1"/>
              <a:t>û</a:t>
            </a:r>
            <a:r>
              <a:rPr lang="en-US"/>
              <a:t> </a:t>
            </a:r>
            <a:r>
              <a:rPr lang="en-US" err="1"/>
              <a:t>arîşe</a:t>
            </a:r>
            <a:r>
              <a:rPr lang="en-US"/>
              <a:t>, </a:t>
            </a:r>
          </a:p>
          <a:p>
            <a:r>
              <a:rPr lang="en-US"/>
              <a:t>Ji </a:t>
            </a:r>
            <a:r>
              <a:rPr lang="en-US" err="1"/>
              <a:t>bo</a:t>
            </a:r>
            <a:r>
              <a:rPr lang="en-US"/>
              <a:t> </a:t>
            </a:r>
            <a:r>
              <a:rPr lang="en-US" err="1"/>
              <a:t>keçeke</a:t>
            </a:r>
            <a:r>
              <a:rPr lang="en-US"/>
              <a:t> ji </a:t>
            </a:r>
            <a:r>
              <a:rPr lang="en-US" err="1"/>
              <a:t>malbatê</a:t>
            </a:r>
            <a:r>
              <a:rPr lang="en-US"/>
              <a:t> </a:t>
            </a:r>
            <a:r>
              <a:rPr lang="en-US" err="1"/>
              <a:t>qetiyayî</a:t>
            </a:r>
            <a:r>
              <a:rPr lang="en-US"/>
              <a:t> di </a:t>
            </a:r>
            <a:r>
              <a:rPr lang="en-US" err="1"/>
              <a:t>rûyê</a:t>
            </a:r>
            <a:r>
              <a:rPr lang="en-US"/>
              <a:t> </a:t>
            </a:r>
            <a:r>
              <a:rPr lang="en-US" err="1"/>
              <a:t>cengê</a:t>
            </a:r>
            <a:r>
              <a:rPr lang="en-US"/>
              <a:t> de, </a:t>
            </a:r>
          </a:p>
          <a:p>
            <a:r>
              <a:rPr lang="en-US" err="1"/>
              <a:t>Hejmarên</a:t>
            </a:r>
            <a:r>
              <a:rPr lang="en-US"/>
              <a:t> </a:t>
            </a:r>
            <a:r>
              <a:rPr lang="en-US" err="1"/>
              <a:t>degên</a:t>
            </a:r>
            <a:r>
              <a:rPr lang="en-US"/>
              <a:t> </a:t>
            </a:r>
            <a:r>
              <a:rPr lang="en-US" err="1"/>
              <a:t>nayên</a:t>
            </a:r>
            <a:r>
              <a:rPr lang="en-US"/>
              <a:t> </a:t>
            </a:r>
            <a:r>
              <a:rPr lang="en-US" err="1"/>
              <a:t>bihîstin</a:t>
            </a:r>
            <a:r>
              <a:rPr lang="en-US"/>
              <a:t>. </a:t>
            </a:r>
          </a:p>
          <a:p>
            <a:r>
              <a:rPr lang="en-US"/>
              <a:t> </a:t>
            </a:r>
          </a:p>
          <a:p>
            <a:r>
              <a:rPr lang="en-US" err="1"/>
              <a:t>Milet</a:t>
            </a:r>
            <a:r>
              <a:rPr lang="en-US"/>
              <a:t> li </a:t>
            </a:r>
            <a:r>
              <a:rPr lang="en-US" err="1"/>
              <a:t>Başûr</a:t>
            </a:r>
            <a:r>
              <a:rPr lang="en-US"/>
              <a:t> ji </a:t>
            </a:r>
            <a:r>
              <a:rPr lang="en-US" err="1"/>
              <a:t>zordariyê</a:t>
            </a:r>
            <a:r>
              <a:rPr lang="en-US"/>
              <a:t> </a:t>
            </a:r>
            <a:r>
              <a:rPr lang="en-US" err="1"/>
              <a:t>direvin</a:t>
            </a:r>
            <a:r>
              <a:rPr lang="en-US"/>
              <a:t>, </a:t>
            </a:r>
          </a:p>
          <a:p>
            <a:r>
              <a:rPr lang="en-US" err="1"/>
              <a:t>Birçî</a:t>
            </a:r>
            <a:r>
              <a:rPr lang="en-US"/>
              <a:t> </a:t>
            </a:r>
            <a:r>
              <a:rPr lang="en-US" err="1"/>
              <a:t>û</a:t>
            </a:r>
            <a:r>
              <a:rPr lang="en-US"/>
              <a:t> </a:t>
            </a:r>
            <a:r>
              <a:rPr lang="en-US" err="1"/>
              <a:t>tî</a:t>
            </a:r>
            <a:r>
              <a:rPr lang="en-US"/>
              <a:t>, </a:t>
            </a:r>
          </a:p>
          <a:p>
            <a:r>
              <a:rPr lang="en-US" err="1"/>
              <a:t>Laşî</a:t>
            </a:r>
            <a:r>
              <a:rPr lang="en-US"/>
              <a:t> wan di </a:t>
            </a:r>
            <a:r>
              <a:rPr lang="en-US" err="1"/>
              <a:t>rêde</a:t>
            </a:r>
            <a:r>
              <a:rPr lang="en-US"/>
              <a:t> bi </a:t>
            </a:r>
            <a:r>
              <a:rPr lang="en-US" err="1"/>
              <a:t>gavekê</a:t>
            </a:r>
            <a:r>
              <a:rPr lang="en-US"/>
              <a:t> re Jan </a:t>
            </a:r>
            <a:r>
              <a:rPr lang="en-US" err="1"/>
              <a:t>dide</a:t>
            </a:r>
            <a:r>
              <a:rPr lang="en-US"/>
              <a:t>, </a:t>
            </a:r>
          </a:p>
          <a:p>
            <a:r>
              <a:rPr lang="en-US" err="1"/>
              <a:t>Dangê</a:t>
            </a:r>
            <a:r>
              <a:rPr lang="en-US"/>
              <a:t> wan </a:t>
            </a:r>
            <a:r>
              <a:rPr lang="en-US" err="1"/>
              <a:t>nayê</a:t>
            </a:r>
            <a:r>
              <a:rPr lang="en-US"/>
              <a:t> </a:t>
            </a:r>
            <a:r>
              <a:rPr lang="en-US" err="1"/>
              <a:t>bihîstin</a:t>
            </a:r>
            <a:r>
              <a:rPr lang="en-US"/>
              <a:t>. </a:t>
            </a:r>
          </a:p>
          <a:p>
            <a:r>
              <a:rPr lang="en-US"/>
              <a:t> </a:t>
            </a:r>
          </a:p>
        </p:txBody>
      </p:sp>
      <p:sp>
        <p:nvSpPr>
          <p:cNvPr id="6" name="Text Placeholder 5">
            <a:extLst>
              <a:ext uri="{FF2B5EF4-FFF2-40B4-BE49-F238E27FC236}">
                <a16:creationId xmlns:a16="http://schemas.microsoft.com/office/drawing/2014/main" id="{B769885E-0759-ADE5-1D7F-A1F83A93B22F}"/>
              </a:ext>
            </a:extLst>
          </p:cNvPr>
          <p:cNvSpPr>
            <a:spLocks noGrp="1"/>
          </p:cNvSpPr>
          <p:nvPr>
            <p:ph type="body" sz="quarter" idx="14"/>
          </p:nvPr>
        </p:nvSpPr>
        <p:spPr>
          <a:xfrm>
            <a:off x="3600764" y="1777959"/>
            <a:ext cx="2376486" cy="232345"/>
          </a:xfrm>
        </p:spPr>
        <p:txBody>
          <a:bodyPr>
            <a:normAutofit lnSpcReduction="10000"/>
          </a:bodyPr>
          <a:lstStyle/>
          <a:p>
            <a:r>
              <a:rPr lang="en-US" b="1"/>
              <a:t>Behind Every Tale is a Story</a:t>
            </a:r>
          </a:p>
        </p:txBody>
      </p:sp>
      <p:sp>
        <p:nvSpPr>
          <p:cNvPr id="7" name="Text Placeholder 6">
            <a:extLst>
              <a:ext uri="{FF2B5EF4-FFF2-40B4-BE49-F238E27FC236}">
                <a16:creationId xmlns:a16="http://schemas.microsoft.com/office/drawing/2014/main" id="{A26E187A-EB36-BC9E-BA1D-FD071B289B86}"/>
              </a:ext>
            </a:extLst>
          </p:cNvPr>
          <p:cNvSpPr>
            <a:spLocks noGrp="1"/>
          </p:cNvSpPr>
          <p:nvPr>
            <p:ph type="body" sz="quarter" idx="15"/>
          </p:nvPr>
        </p:nvSpPr>
        <p:spPr>
          <a:xfrm>
            <a:off x="3600764" y="5405233"/>
            <a:ext cx="1857375" cy="204084"/>
          </a:xfrm>
        </p:spPr>
        <p:txBody>
          <a:bodyPr>
            <a:normAutofit fontScale="85000" lnSpcReduction="10000"/>
          </a:bodyPr>
          <a:lstStyle/>
          <a:p>
            <a:r>
              <a:rPr lang="en-US"/>
              <a:t>By </a:t>
            </a:r>
            <a:r>
              <a:rPr lang="en-US" err="1"/>
              <a:t>Tolin</a:t>
            </a:r>
            <a:r>
              <a:rPr lang="en-US"/>
              <a:t> Khalil (in Kurdish)</a:t>
            </a:r>
          </a:p>
        </p:txBody>
      </p:sp>
      <p:sp>
        <p:nvSpPr>
          <p:cNvPr id="8" name="Text Placeholder 4">
            <a:extLst>
              <a:ext uri="{FF2B5EF4-FFF2-40B4-BE49-F238E27FC236}">
                <a16:creationId xmlns:a16="http://schemas.microsoft.com/office/drawing/2014/main" id="{E7BEB743-97B9-43A1-9945-1C7F085757A3}"/>
              </a:ext>
            </a:extLst>
          </p:cNvPr>
          <p:cNvSpPr txBox="1">
            <a:spLocks/>
          </p:cNvSpPr>
          <p:nvPr/>
        </p:nvSpPr>
        <p:spPr>
          <a:xfrm>
            <a:off x="6710268" y="1976336"/>
            <a:ext cx="2552012" cy="3391091"/>
          </a:xfrm>
          <a:prstGeom prst="rect">
            <a:avLst/>
          </a:prstGeom>
          <a:noFill/>
        </p:spPr>
        <p:txBody>
          <a:bodyPr wrap="none" numCol="1" spcCol="216000">
            <a:no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Ew</a:t>
            </a:r>
            <a:r>
              <a:rPr lang="en-US"/>
              <a:t> </a:t>
            </a:r>
            <a:r>
              <a:rPr lang="en-US" err="1"/>
              <a:t>nikanin</a:t>
            </a:r>
            <a:r>
              <a:rPr lang="en-US"/>
              <a:t> </a:t>
            </a:r>
            <a:r>
              <a:rPr lang="en-US" err="1"/>
              <a:t>pîrika</a:t>
            </a:r>
            <a:r>
              <a:rPr lang="en-US"/>
              <a:t> </a:t>
            </a:r>
            <a:r>
              <a:rPr lang="en-US" err="1"/>
              <a:t>xwe</a:t>
            </a:r>
            <a:r>
              <a:rPr lang="en-US"/>
              <a:t> di </a:t>
            </a:r>
            <a:r>
              <a:rPr lang="en-US" err="1"/>
              <a:t>nivînê</a:t>
            </a:r>
            <a:r>
              <a:rPr lang="en-US"/>
              <a:t> de </a:t>
            </a:r>
            <a:r>
              <a:rPr lang="en-US" err="1"/>
              <a:t>hembêzkin</a:t>
            </a:r>
            <a:r>
              <a:rPr lang="en-US"/>
              <a:t>, </a:t>
            </a:r>
          </a:p>
          <a:p>
            <a:r>
              <a:rPr lang="en-US" err="1"/>
              <a:t>Hêvî</a:t>
            </a:r>
            <a:r>
              <a:rPr lang="en-US"/>
              <a:t> </a:t>
            </a:r>
            <a:r>
              <a:rPr lang="en-US" err="1"/>
              <a:t>dikin</a:t>
            </a:r>
            <a:r>
              <a:rPr lang="en-US"/>
              <a:t> met </a:t>
            </a:r>
            <a:r>
              <a:rPr lang="en-US" err="1"/>
              <a:t>û</a:t>
            </a:r>
            <a:r>
              <a:rPr lang="en-US"/>
              <a:t> </a:t>
            </a:r>
            <a:r>
              <a:rPr lang="en-US" err="1"/>
              <a:t>xaltiyên</a:t>
            </a:r>
            <a:r>
              <a:rPr lang="en-US"/>
              <a:t> </a:t>
            </a:r>
            <a:r>
              <a:rPr lang="en-US" err="1"/>
              <a:t>xwe</a:t>
            </a:r>
            <a:r>
              <a:rPr lang="en-US"/>
              <a:t> </a:t>
            </a:r>
            <a:r>
              <a:rPr lang="en-US" err="1"/>
              <a:t>dîsa</a:t>
            </a:r>
            <a:r>
              <a:rPr lang="en-US"/>
              <a:t> </a:t>
            </a:r>
            <a:r>
              <a:rPr lang="en-US" err="1"/>
              <a:t>bibînin</a:t>
            </a:r>
            <a:r>
              <a:rPr lang="en-US"/>
              <a:t>, </a:t>
            </a:r>
          </a:p>
          <a:p>
            <a:r>
              <a:rPr lang="en-US"/>
              <a:t>Em bi </a:t>
            </a:r>
            <a:r>
              <a:rPr lang="en-US" err="1"/>
              <a:t>şans</a:t>
            </a:r>
            <a:r>
              <a:rPr lang="en-US"/>
              <a:t> </a:t>
            </a:r>
            <a:r>
              <a:rPr lang="en-US" err="1"/>
              <a:t>mezin</a:t>
            </a:r>
            <a:r>
              <a:rPr lang="en-US"/>
              <a:t> </a:t>
            </a:r>
            <a:r>
              <a:rPr lang="en-US" err="1"/>
              <a:t>bûne</a:t>
            </a:r>
            <a:r>
              <a:rPr lang="en-US"/>
              <a:t>, </a:t>
            </a:r>
          </a:p>
          <a:p>
            <a:r>
              <a:rPr lang="en-US" err="1"/>
              <a:t>Ew</a:t>
            </a:r>
            <a:r>
              <a:rPr lang="en-US"/>
              <a:t> </a:t>
            </a:r>
            <a:r>
              <a:rPr lang="en-US" err="1"/>
              <a:t>hatin</a:t>
            </a:r>
            <a:r>
              <a:rPr lang="en-US"/>
              <a:t> </a:t>
            </a:r>
            <a:r>
              <a:rPr lang="en-US" err="1"/>
              <a:t>paşguhkrin</a:t>
            </a:r>
            <a:r>
              <a:rPr lang="en-US"/>
              <a:t>, </a:t>
            </a:r>
          </a:p>
          <a:p>
            <a:r>
              <a:rPr lang="en-US" err="1"/>
              <a:t>Hinekan</a:t>
            </a:r>
            <a:r>
              <a:rPr lang="en-US"/>
              <a:t> </a:t>
            </a:r>
            <a:r>
              <a:rPr lang="en-US" err="1"/>
              <a:t>dilopek</a:t>
            </a:r>
            <a:r>
              <a:rPr lang="en-US"/>
              <a:t> av </a:t>
            </a:r>
            <a:r>
              <a:rPr lang="en-US" err="1"/>
              <a:t>hêvî</a:t>
            </a:r>
            <a:r>
              <a:rPr lang="en-US"/>
              <a:t> </a:t>
            </a:r>
            <a:r>
              <a:rPr lang="en-US" err="1"/>
              <a:t>dikir</a:t>
            </a:r>
            <a:r>
              <a:rPr lang="en-US"/>
              <a:t>, </a:t>
            </a:r>
          </a:p>
          <a:p>
            <a:r>
              <a:rPr lang="en-US" err="1"/>
              <a:t>Hinekan</a:t>
            </a:r>
            <a:r>
              <a:rPr lang="en-US"/>
              <a:t> </a:t>
            </a:r>
            <a:r>
              <a:rPr lang="en-US" err="1"/>
              <a:t>jî</a:t>
            </a:r>
            <a:r>
              <a:rPr lang="en-US"/>
              <a:t> </a:t>
            </a:r>
            <a:r>
              <a:rPr lang="en-US" err="1"/>
              <a:t>dilê</a:t>
            </a:r>
            <a:r>
              <a:rPr lang="en-US"/>
              <a:t> </a:t>
            </a:r>
            <a:r>
              <a:rPr lang="en-US" err="1"/>
              <a:t>xwe</a:t>
            </a:r>
            <a:r>
              <a:rPr lang="en-US"/>
              <a:t> </a:t>
            </a:r>
            <a:r>
              <a:rPr lang="en-US" err="1"/>
              <a:t>dixwarin</a:t>
            </a:r>
            <a:r>
              <a:rPr lang="en-US"/>
              <a:t>.</a:t>
            </a:r>
          </a:p>
          <a:p>
            <a:endParaRPr lang="en-US"/>
          </a:p>
          <a:p>
            <a:r>
              <a:rPr lang="en-US"/>
              <a:t>Lê di nav </a:t>
            </a:r>
            <a:r>
              <a:rPr lang="en-US" err="1"/>
              <a:t>bêhêvî</a:t>
            </a:r>
            <a:r>
              <a:rPr lang="en-US"/>
              <a:t> </a:t>
            </a:r>
            <a:r>
              <a:rPr lang="en-US" err="1"/>
              <a:t>yê</a:t>
            </a:r>
            <a:r>
              <a:rPr lang="en-US"/>
              <a:t> de, </a:t>
            </a:r>
          </a:p>
          <a:p>
            <a:r>
              <a:rPr lang="en-US"/>
              <a:t>  Her </a:t>
            </a:r>
            <a:r>
              <a:rPr lang="en-US" err="1"/>
              <a:t>tim</a:t>
            </a:r>
            <a:r>
              <a:rPr lang="en-US"/>
              <a:t> </a:t>
            </a:r>
            <a:r>
              <a:rPr lang="en-US" err="1"/>
              <a:t>hêvî</a:t>
            </a:r>
            <a:r>
              <a:rPr lang="en-US"/>
              <a:t> </a:t>
            </a:r>
            <a:r>
              <a:rPr lang="en-US" err="1"/>
              <a:t>heye</a:t>
            </a:r>
            <a:r>
              <a:rPr lang="en-US"/>
              <a:t>, </a:t>
            </a:r>
          </a:p>
          <a:p>
            <a:r>
              <a:rPr lang="en-US" err="1"/>
              <a:t>Deqak</a:t>
            </a:r>
            <a:r>
              <a:rPr lang="en-US"/>
              <a:t> ji </a:t>
            </a:r>
            <a:r>
              <a:rPr lang="en-US" err="1"/>
              <a:t>demeter</a:t>
            </a:r>
            <a:r>
              <a:rPr lang="en-US"/>
              <a:t> </a:t>
            </a:r>
            <a:r>
              <a:rPr lang="en-US" err="1"/>
              <a:t>bê</a:t>
            </a:r>
            <a:r>
              <a:rPr lang="en-US"/>
              <a:t> </a:t>
            </a:r>
            <a:r>
              <a:rPr lang="en-US" err="1"/>
              <a:t>dawî</a:t>
            </a:r>
            <a:r>
              <a:rPr lang="en-US"/>
              <a:t> </a:t>
            </a:r>
            <a:r>
              <a:rPr lang="en-US" err="1"/>
              <a:t>dide</a:t>
            </a:r>
            <a:r>
              <a:rPr lang="en-US"/>
              <a:t>, </a:t>
            </a:r>
          </a:p>
          <a:p>
            <a:r>
              <a:rPr lang="en-US"/>
              <a:t>Ev Kane </a:t>
            </a:r>
            <a:r>
              <a:rPr lang="en-US" err="1"/>
              <a:t>bibe</a:t>
            </a:r>
            <a:r>
              <a:rPr lang="en-US"/>
              <a:t>  </a:t>
            </a:r>
            <a:r>
              <a:rPr lang="en-US" err="1"/>
              <a:t>şans</a:t>
            </a:r>
            <a:r>
              <a:rPr lang="en-US"/>
              <a:t>, </a:t>
            </a:r>
          </a:p>
          <a:p>
            <a:r>
              <a:rPr lang="en-US" err="1"/>
              <a:t>Bîranînên</a:t>
            </a:r>
            <a:r>
              <a:rPr lang="en-US"/>
              <a:t> </a:t>
            </a:r>
            <a:r>
              <a:rPr lang="en-US" err="1"/>
              <a:t>xwe</a:t>
            </a:r>
            <a:r>
              <a:rPr lang="en-US"/>
              <a:t> </a:t>
            </a:r>
            <a:r>
              <a:rPr lang="en-US" err="1"/>
              <a:t>rakirn</a:t>
            </a:r>
            <a:r>
              <a:rPr lang="en-US"/>
              <a:t> ne we </a:t>
            </a:r>
            <a:r>
              <a:rPr lang="en-US" err="1"/>
              <a:t>qumê</a:t>
            </a:r>
            <a:r>
              <a:rPr lang="en-US"/>
              <a:t> </a:t>
            </a:r>
          </a:p>
          <a:p>
            <a:r>
              <a:rPr lang="en-US"/>
              <a:t>Li </a:t>
            </a:r>
            <a:r>
              <a:rPr lang="en-US" err="1"/>
              <a:t>nîşaneke</a:t>
            </a:r>
            <a:r>
              <a:rPr lang="en-US"/>
              <a:t> </a:t>
            </a:r>
            <a:r>
              <a:rPr lang="en-US" err="1"/>
              <a:t>aramî</a:t>
            </a:r>
            <a:r>
              <a:rPr lang="en-US"/>
              <a:t> </a:t>
            </a:r>
            <a:r>
              <a:rPr lang="en-US" err="1"/>
              <a:t>yê</a:t>
            </a:r>
            <a:r>
              <a:rPr lang="en-US"/>
              <a:t> </a:t>
            </a:r>
            <a:r>
              <a:rPr lang="en-US" err="1"/>
              <a:t>digeriyan</a:t>
            </a:r>
            <a:r>
              <a:rPr lang="en-US"/>
              <a:t>. </a:t>
            </a:r>
          </a:p>
          <a:p>
            <a:r>
              <a:rPr lang="en-US"/>
              <a:t> </a:t>
            </a:r>
          </a:p>
          <a:p>
            <a:r>
              <a:rPr lang="en-US" err="1"/>
              <a:t>Şûneke</a:t>
            </a:r>
            <a:r>
              <a:rPr lang="en-US"/>
              <a:t> </a:t>
            </a:r>
            <a:r>
              <a:rPr lang="en-US" err="1"/>
              <a:t>ku</a:t>
            </a:r>
            <a:r>
              <a:rPr lang="en-US"/>
              <a:t> bi mal re </a:t>
            </a:r>
            <a:r>
              <a:rPr lang="en-US" err="1"/>
              <a:t>peywendîdarbin</a:t>
            </a:r>
            <a:r>
              <a:rPr lang="en-US"/>
              <a:t>, </a:t>
            </a:r>
          </a:p>
          <a:p>
            <a:r>
              <a:rPr lang="en-US" err="1"/>
              <a:t>Şansekî</a:t>
            </a:r>
            <a:r>
              <a:rPr lang="en-US"/>
              <a:t> </a:t>
            </a:r>
            <a:r>
              <a:rPr lang="en-US" err="1"/>
              <a:t>ku</a:t>
            </a:r>
            <a:r>
              <a:rPr lang="en-US"/>
              <a:t> </a:t>
            </a:r>
            <a:r>
              <a:rPr lang="en-US" err="1"/>
              <a:t>karbin</a:t>
            </a:r>
            <a:r>
              <a:rPr lang="en-US"/>
              <a:t> </a:t>
            </a:r>
            <a:r>
              <a:rPr lang="en-US" err="1"/>
              <a:t>hindrî</a:t>
            </a:r>
            <a:r>
              <a:rPr lang="en-US"/>
              <a:t>  </a:t>
            </a:r>
            <a:r>
              <a:rPr lang="en-US" err="1"/>
              <a:t>xwe</a:t>
            </a:r>
            <a:r>
              <a:rPr lang="en-US"/>
              <a:t> </a:t>
            </a:r>
            <a:r>
              <a:rPr lang="en-US" err="1"/>
              <a:t>boşbikin</a:t>
            </a:r>
            <a:r>
              <a:rPr lang="en-US"/>
              <a:t>, </a:t>
            </a:r>
          </a:p>
          <a:p>
            <a:r>
              <a:rPr lang="en-US"/>
              <a:t>Li </a:t>
            </a:r>
            <a:r>
              <a:rPr lang="en-US" err="1"/>
              <a:t>dijî</a:t>
            </a:r>
            <a:r>
              <a:rPr lang="en-US"/>
              <a:t> bed </a:t>
            </a:r>
            <a:r>
              <a:rPr lang="en-US" err="1"/>
              <a:t>kariyê</a:t>
            </a:r>
            <a:r>
              <a:rPr lang="en-US"/>
              <a:t>, </a:t>
            </a:r>
          </a:p>
          <a:p>
            <a:r>
              <a:rPr lang="en-US" err="1"/>
              <a:t>Çirkeyek</a:t>
            </a:r>
            <a:r>
              <a:rPr lang="en-US"/>
              <a:t> ji </a:t>
            </a:r>
            <a:r>
              <a:rPr lang="en-US" err="1"/>
              <a:t>dema</a:t>
            </a:r>
            <a:r>
              <a:rPr lang="en-US"/>
              <a:t> </a:t>
            </a:r>
            <a:r>
              <a:rPr lang="en-US" err="1"/>
              <a:t>te</a:t>
            </a:r>
            <a:r>
              <a:rPr lang="en-US"/>
              <a:t>, </a:t>
            </a:r>
          </a:p>
          <a:p>
            <a:r>
              <a:rPr lang="en-US"/>
              <a:t>Bi </a:t>
            </a:r>
            <a:r>
              <a:rPr lang="en-US" err="1"/>
              <a:t>hev</a:t>
            </a:r>
            <a:r>
              <a:rPr lang="en-US"/>
              <a:t> re </a:t>
            </a:r>
            <a:r>
              <a:rPr lang="en-US" err="1"/>
              <a:t>em</a:t>
            </a:r>
            <a:r>
              <a:rPr lang="en-US"/>
              <a:t> </a:t>
            </a:r>
            <a:r>
              <a:rPr lang="en-US" err="1"/>
              <a:t>kanin</a:t>
            </a:r>
            <a:r>
              <a:rPr lang="en-US"/>
              <a:t> </a:t>
            </a:r>
            <a:r>
              <a:rPr lang="en-US" err="1"/>
              <a:t>guhertinê</a:t>
            </a:r>
            <a:r>
              <a:rPr lang="en-US"/>
              <a:t> </a:t>
            </a:r>
            <a:r>
              <a:rPr lang="en-US" err="1"/>
              <a:t>çêkin</a:t>
            </a:r>
            <a:r>
              <a:rPr lang="en-US"/>
              <a:t>.</a:t>
            </a:r>
          </a:p>
        </p:txBody>
      </p:sp>
    </p:spTree>
    <p:extLst>
      <p:ext uri="{BB962C8B-B14F-4D97-AF65-F5344CB8AC3E}">
        <p14:creationId xmlns:p14="http://schemas.microsoft.com/office/powerpoint/2010/main" val="257056428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65B184-5914-9199-995C-4A053EE7B57A}"/>
              </a:ext>
            </a:extLst>
          </p:cNvPr>
          <p:cNvSpPr>
            <a:spLocks noGrp="1"/>
          </p:cNvSpPr>
          <p:nvPr>
            <p:ph type="body" sz="quarter" idx="10"/>
          </p:nvPr>
        </p:nvSpPr>
        <p:spPr/>
        <p:txBody>
          <a:bodyPr vert="horz" lIns="91440" tIns="45720" rIns="91440" bIns="45720" rtlCol="0" anchor="t">
            <a:normAutofit fontScale="85000" lnSpcReduction="20000"/>
          </a:bodyPr>
          <a:lstStyle/>
          <a:p>
            <a:r>
              <a:rPr lang="en-US">
                <a:latin typeface="Avenir Next LT Pro"/>
                <a:cs typeface="Calibri"/>
              </a:rPr>
              <a:t>Mon Frere </a:t>
            </a:r>
          </a:p>
        </p:txBody>
      </p:sp>
      <p:sp>
        <p:nvSpPr>
          <p:cNvPr id="3" name="Text Placeholder 2">
            <a:extLst>
              <a:ext uri="{FF2B5EF4-FFF2-40B4-BE49-F238E27FC236}">
                <a16:creationId xmlns:a16="http://schemas.microsoft.com/office/drawing/2014/main" id="{4B6FB1BA-091F-222C-24BA-6E3A0746448B}"/>
              </a:ext>
            </a:extLst>
          </p:cNvPr>
          <p:cNvSpPr>
            <a:spLocks noGrp="1"/>
          </p:cNvSpPr>
          <p:nvPr>
            <p:ph type="body" sz="quarter" idx="11"/>
          </p:nvPr>
        </p:nvSpPr>
        <p:spPr>
          <a:xfrm>
            <a:off x="5048049" y="1333823"/>
            <a:ext cx="2696479" cy="260433"/>
          </a:xfrm>
        </p:spPr>
        <p:txBody>
          <a:bodyPr vert="horz" lIns="91440" tIns="45720" rIns="91440" bIns="45720" rtlCol="0" anchor="t">
            <a:normAutofit fontScale="85000" lnSpcReduction="20000"/>
          </a:bodyPr>
          <a:lstStyle/>
          <a:p>
            <a:r>
              <a:rPr lang="en-US" b="1">
                <a:latin typeface="Avenir Next LT Pro"/>
                <a:cs typeface="Calibri Light"/>
              </a:rPr>
              <a:t>By Holly Pearson (Year 7)</a:t>
            </a:r>
          </a:p>
        </p:txBody>
      </p:sp>
      <p:sp>
        <p:nvSpPr>
          <p:cNvPr id="5" name="Text Placeholder 4">
            <a:extLst>
              <a:ext uri="{FF2B5EF4-FFF2-40B4-BE49-F238E27FC236}">
                <a16:creationId xmlns:a16="http://schemas.microsoft.com/office/drawing/2014/main" id="{7BE81A3B-6084-B5C2-C2C9-1D3742950011}"/>
              </a:ext>
            </a:extLst>
          </p:cNvPr>
          <p:cNvSpPr>
            <a:spLocks noGrp="1"/>
          </p:cNvSpPr>
          <p:nvPr>
            <p:ph type="body" sz="quarter" idx="13"/>
          </p:nvPr>
        </p:nvSpPr>
        <p:spPr>
          <a:xfrm>
            <a:off x="5048047" y="3120831"/>
            <a:ext cx="2696481" cy="769441"/>
          </a:xfrm>
        </p:spPr>
        <p:txBody>
          <a:bodyPr/>
          <a:lstStyle/>
          <a:p>
            <a:r>
              <a:rPr lang="en-US"/>
              <a:t>A charming and simple poem with a surprising twist.  The love for their brother comes through and there is good use of repetition. </a:t>
            </a:r>
          </a:p>
        </p:txBody>
      </p:sp>
      <p:sp>
        <p:nvSpPr>
          <p:cNvPr id="6" name="Text Placeholder 5">
            <a:extLst>
              <a:ext uri="{FF2B5EF4-FFF2-40B4-BE49-F238E27FC236}">
                <a16:creationId xmlns:a16="http://schemas.microsoft.com/office/drawing/2014/main" id="{BA24EE64-AB16-A75F-57F1-99E844BE8E14}"/>
              </a:ext>
            </a:extLst>
          </p:cNvPr>
          <p:cNvSpPr>
            <a:spLocks noGrp="1"/>
          </p:cNvSpPr>
          <p:nvPr>
            <p:ph type="body" sz="quarter" idx="14"/>
          </p:nvPr>
        </p:nvSpPr>
        <p:spPr>
          <a:xfrm>
            <a:off x="5048047" y="1594256"/>
            <a:ext cx="2696481" cy="578069"/>
          </a:xfrm>
        </p:spPr>
        <p:txBody>
          <a:bodyPr vert="horz" lIns="91440" tIns="45720" rIns="91440" bIns="45720" rtlCol="0" anchor="t">
            <a:normAutofit lnSpcReduction="10000"/>
          </a:bodyPr>
          <a:lstStyle/>
          <a:p>
            <a:r>
              <a:rPr lang="en-US">
                <a:latin typeface="Avenir Next LT Pro"/>
                <a:cs typeface="Calibri Light"/>
              </a:rPr>
              <a:t>Priestnall School </a:t>
            </a:r>
          </a:p>
          <a:p>
            <a:endParaRPr lang="en-US">
              <a:latin typeface="Avenir Next LT Pro"/>
            </a:endParaRPr>
          </a:p>
          <a:p>
            <a:r>
              <a:rPr lang="en-US" b="1">
                <a:latin typeface="Avenir Next LT Pro"/>
                <a:cs typeface="Calibri Light"/>
              </a:rPr>
              <a:t>French</a:t>
            </a:r>
          </a:p>
        </p:txBody>
      </p:sp>
      <p:pic>
        <p:nvPicPr>
          <p:cNvPr id="11" name="Picture 10" descr="A close-up of a note&#10;&#10;Description automatically generated">
            <a:extLst>
              <a:ext uri="{FF2B5EF4-FFF2-40B4-BE49-F238E27FC236}">
                <a16:creationId xmlns:a16="http://schemas.microsoft.com/office/drawing/2014/main" id="{41D32F1B-DE98-757E-B6EE-FBD4F90A29F0}"/>
              </a:ext>
            </a:extLst>
          </p:cNvPr>
          <p:cNvPicPr>
            <a:picLocks noChangeAspect="1"/>
          </p:cNvPicPr>
          <p:nvPr/>
        </p:nvPicPr>
        <p:blipFill>
          <a:blip r:embed="rId2"/>
          <a:stretch>
            <a:fillRect/>
          </a:stretch>
        </p:blipFill>
        <p:spPr>
          <a:xfrm>
            <a:off x="947734" y="1332645"/>
            <a:ext cx="3743536" cy="5327221"/>
          </a:xfrm>
          <a:prstGeom prst="rect">
            <a:avLst/>
          </a:prstGeom>
        </p:spPr>
      </p:pic>
      <p:sp>
        <p:nvSpPr>
          <p:cNvPr id="9" name="Text Placeholder 10">
            <a:extLst>
              <a:ext uri="{FF2B5EF4-FFF2-40B4-BE49-F238E27FC236}">
                <a16:creationId xmlns:a16="http://schemas.microsoft.com/office/drawing/2014/main" id="{380E0F41-E1FE-F415-31E7-CEA6DA3BE358}"/>
              </a:ext>
            </a:extLst>
          </p:cNvPr>
          <p:cNvSpPr txBox="1">
            <a:spLocks/>
          </p:cNvSpPr>
          <p:nvPr/>
        </p:nvSpPr>
        <p:spPr>
          <a:xfrm>
            <a:off x="5048046" y="2880698"/>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13829608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898F9-A8EA-3F2B-250D-F02384560081}"/>
              </a:ext>
            </a:extLst>
          </p:cNvPr>
          <p:cNvSpPr>
            <a:spLocks noGrp="1"/>
          </p:cNvSpPr>
          <p:nvPr>
            <p:ph type="body" sz="quarter" idx="10"/>
          </p:nvPr>
        </p:nvSpPr>
        <p:spPr>
          <a:xfrm>
            <a:off x="1283014" y="1329226"/>
            <a:ext cx="3098748" cy="325103"/>
          </a:xfrm>
        </p:spPr>
        <p:txBody>
          <a:bodyPr vert="horz" lIns="91440" tIns="45720" rIns="91440" bIns="45720" rtlCol="0" anchor="t">
            <a:normAutofit fontScale="85000" lnSpcReduction="20000"/>
          </a:bodyPr>
          <a:lstStyle/>
          <a:p>
            <a:r>
              <a:rPr lang="en-US">
                <a:latin typeface="Avenir Next LT Pro"/>
                <a:cs typeface="Calibri"/>
              </a:rPr>
              <a:t>Cobayas</a:t>
            </a:r>
            <a:r>
              <a:rPr lang="en-US">
                <a:latin typeface="Calibri"/>
                <a:ea typeface="Calibri"/>
                <a:cs typeface="Calibri"/>
              </a:rPr>
              <a:t> </a:t>
            </a:r>
          </a:p>
        </p:txBody>
      </p:sp>
      <p:sp>
        <p:nvSpPr>
          <p:cNvPr id="3" name="Text Placeholder 2">
            <a:extLst>
              <a:ext uri="{FF2B5EF4-FFF2-40B4-BE49-F238E27FC236}">
                <a16:creationId xmlns:a16="http://schemas.microsoft.com/office/drawing/2014/main" id="{68092029-DEE0-331B-335D-27275E5241DB}"/>
              </a:ext>
            </a:extLst>
          </p:cNvPr>
          <p:cNvSpPr>
            <a:spLocks noGrp="1"/>
          </p:cNvSpPr>
          <p:nvPr>
            <p:ph type="body" sz="quarter" idx="11"/>
          </p:nvPr>
        </p:nvSpPr>
        <p:spPr>
          <a:xfrm>
            <a:off x="4231114" y="4010206"/>
            <a:ext cx="3098747" cy="260433"/>
          </a:xfrm>
        </p:spPr>
        <p:txBody>
          <a:bodyPr vert="horz" lIns="91440" tIns="45720" rIns="91440" bIns="45720" rtlCol="0" anchor="t">
            <a:normAutofit fontScale="85000" lnSpcReduction="20000"/>
          </a:bodyPr>
          <a:lstStyle/>
          <a:p>
            <a:r>
              <a:rPr lang="en-US" b="1">
                <a:latin typeface="Avenir Next LT Pro"/>
                <a:cs typeface="Calibri Light"/>
              </a:rPr>
              <a:t>By Lily Marchant (Year 7)</a:t>
            </a:r>
          </a:p>
        </p:txBody>
      </p:sp>
      <p:sp>
        <p:nvSpPr>
          <p:cNvPr id="4" name="Text Placeholder 3">
            <a:extLst>
              <a:ext uri="{FF2B5EF4-FFF2-40B4-BE49-F238E27FC236}">
                <a16:creationId xmlns:a16="http://schemas.microsoft.com/office/drawing/2014/main" id="{744AE5FF-60BA-A9FA-1967-E1B22134365D}"/>
              </a:ext>
            </a:extLst>
          </p:cNvPr>
          <p:cNvSpPr>
            <a:spLocks noGrp="1"/>
          </p:cNvSpPr>
          <p:nvPr>
            <p:ph type="body" sz="quarter" idx="12"/>
          </p:nvPr>
        </p:nvSpPr>
        <p:spPr>
          <a:xfrm>
            <a:off x="1283014" y="1818152"/>
            <a:ext cx="2366966" cy="4185761"/>
          </a:xfrm>
        </p:spPr>
        <p:txBody>
          <a:bodyPr vert="horz" lIns="91440" tIns="45720" rIns="91440" bIns="45720" rtlCol="0" anchor="t">
            <a:spAutoFit/>
          </a:bodyPr>
          <a:lstStyle/>
          <a:p>
            <a:r>
              <a:rPr lang="en-US" sz="1400" err="1">
                <a:latin typeface="Avenir Next LT Pro"/>
                <a:cs typeface="Calibri Light"/>
              </a:rPr>
              <a:t>Quiero</a:t>
            </a:r>
            <a:r>
              <a:rPr lang="en-US" sz="1400">
                <a:latin typeface="Avenir Next LT Pro"/>
                <a:cs typeface="Calibri Light"/>
              </a:rPr>
              <a:t> </a:t>
            </a:r>
            <a:r>
              <a:rPr lang="en-US" sz="1400" err="1">
                <a:latin typeface="Avenir Next LT Pro"/>
                <a:cs typeface="Calibri Light"/>
              </a:rPr>
              <a:t>ir</a:t>
            </a:r>
            <a:r>
              <a:rPr lang="en-US" sz="1400">
                <a:latin typeface="Avenir Next LT Pro"/>
                <a:cs typeface="Calibri Light"/>
              </a:rPr>
              <a:t> a la playa </a:t>
            </a:r>
          </a:p>
          <a:p>
            <a:r>
              <a:rPr lang="en-US" sz="1400" err="1">
                <a:latin typeface="Avenir Next LT Pro"/>
                <a:cs typeface="Calibri Light"/>
              </a:rPr>
              <a:t>Quiero</a:t>
            </a:r>
            <a:r>
              <a:rPr lang="en-US" sz="1400">
                <a:latin typeface="Avenir Next LT Pro"/>
                <a:cs typeface="Calibri Light"/>
              </a:rPr>
              <a:t> </a:t>
            </a:r>
            <a:r>
              <a:rPr lang="en-US" sz="1400" err="1">
                <a:latin typeface="Avenir Next LT Pro"/>
                <a:cs typeface="Calibri Light"/>
              </a:rPr>
              <a:t>ver</a:t>
            </a:r>
            <a:r>
              <a:rPr lang="en-US" sz="1400">
                <a:latin typeface="Avenir Next LT Pro"/>
                <a:cs typeface="Calibri Light"/>
              </a:rPr>
              <a:t> las cobayas </a:t>
            </a:r>
          </a:p>
          <a:p>
            <a:r>
              <a:rPr lang="en-US" sz="1400">
                <a:latin typeface="Avenir Next LT Pro"/>
                <a:cs typeface="Calibri Light"/>
              </a:rPr>
              <a:t>Que se </a:t>
            </a:r>
            <a:r>
              <a:rPr lang="en-US" sz="1400" err="1">
                <a:latin typeface="Avenir Next LT Pro"/>
                <a:cs typeface="Calibri Light"/>
              </a:rPr>
              <a:t>llaman</a:t>
            </a:r>
            <a:r>
              <a:rPr lang="en-US" sz="1400">
                <a:latin typeface="Avenir Next LT Pro"/>
                <a:cs typeface="Calibri Light"/>
              </a:rPr>
              <a:t> Maya </a:t>
            </a:r>
          </a:p>
          <a:p>
            <a:endParaRPr lang="en-US" sz="1400">
              <a:latin typeface="Avenir Next LT Pro"/>
            </a:endParaRPr>
          </a:p>
          <a:p>
            <a:r>
              <a:rPr lang="en-US" sz="1400">
                <a:latin typeface="Avenir Next LT Pro"/>
                <a:cs typeface="Calibri Light"/>
              </a:rPr>
              <a:t>Voy a la playa </a:t>
            </a:r>
          </a:p>
          <a:p>
            <a:r>
              <a:rPr lang="en-US" sz="1400">
                <a:latin typeface="Avenir Next LT Pro"/>
                <a:cs typeface="Calibri Light"/>
              </a:rPr>
              <a:t>No </a:t>
            </a:r>
            <a:r>
              <a:rPr lang="en-US" sz="1400" err="1">
                <a:latin typeface="Avenir Next LT Pro"/>
                <a:cs typeface="Calibri Light"/>
              </a:rPr>
              <a:t>veo</a:t>
            </a:r>
            <a:r>
              <a:rPr lang="en-US" sz="1400">
                <a:latin typeface="Avenir Next LT Pro"/>
                <a:cs typeface="Calibri Light"/>
              </a:rPr>
              <a:t> las cobayas </a:t>
            </a:r>
          </a:p>
          <a:p>
            <a:r>
              <a:rPr lang="en-US" sz="1400">
                <a:latin typeface="Avenir Next LT Pro"/>
                <a:cs typeface="Calibri Light"/>
              </a:rPr>
              <a:t>Que se </a:t>
            </a:r>
            <a:r>
              <a:rPr lang="en-US" sz="1400" err="1">
                <a:latin typeface="Avenir Next LT Pro"/>
                <a:cs typeface="Calibri Light"/>
              </a:rPr>
              <a:t>llaman</a:t>
            </a:r>
            <a:r>
              <a:rPr lang="en-US" sz="1400">
                <a:latin typeface="Avenir Next LT Pro"/>
                <a:cs typeface="Calibri Light"/>
              </a:rPr>
              <a:t> Maya </a:t>
            </a:r>
          </a:p>
          <a:p>
            <a:endParaRPr lang="en-US" sz="1400">
              <a:latin typeface="Avenir Next LT Pro"/>
            </a:endParaRPr>
          </a:p>
          <a:p>
            <a:r>
              <a:rPr lang="en-US" sz="1400">
                <a:latin typeface="Avenir Next LT Pro"/>
                <a:cs typeface="Calibri Light"/>
              </a:rPr>
              <a:t>¿</a:t>
            </a:r>
            <a:r>
              <a:rPr lang="en-US" sz="1400" err="1">
                <a:latin typeface="Avenir Next LT Pro"/>
                <a:cs typeface="Calibri Light"/>
              </a:rPr>
              <a:t>Dónde</a:t>
            </a:r>
            <a:r>
              <a:rPr lang="en-US" sz="1400">
                <a:latin typeface="Avenir Next LT Pro"/>
                <a:cs typeface="Calibri Light"/>
              </a:rPr>
              <a:t> </a:t>
            </a:r>
            <a:r>
              <a:rPr lang="en-US" sz="1400" err="1">
                <a:latin typeface="Avenir Next LT Pro"/>
                <a:cs typeface="Calibri Light"/>
              </a:rPr>
              <a:t>está</a:t>
            </a:r>
            <a:r>
              <a:rPr lang="en-US" sz="1400">
                <a:latin typeface="Avenir Next LT Pro"/>
                <a:cs typeface="Calibri Light"/>
              </a:rPr>
              <a:t> la playa? </a:t>
            </a:r>
          </a:p>
          <a:p>
            <a:r>
              <a:rPr lang="en-US" sz="1400">
                <a:latin typeface="Avenir Next LT Pro"/>
                <a:cs typeface="Calibri Light"/>
              </a:rPr>
              <a:t>¿</a:t>
            </a:r>
            <a:r>
              <a:rPr lang="en-US" sz="1400" err="1">
                <a:latin typeface="Avenir Next LT Pro"/>
                <a:cs typeface="Calibri Light"/>
              </a:rPr>
              <a:t>Dónde</a:t>
            </a:r>
            <a:r>
              <a:rPr lang="en-US" sz="1400">
                <a:latin typeface="Avenir Next LT Pro"/>
                <a:cs typeface="Calibri Light"/>
              </a:rPr>
              <a:t> </a:t>
            </a:r>
            <a:r>
              <a:rPr lang="en-US" sz="1400" err="1">
                <a:latin typeface="Avenir Next LT Pro"/>
                <a:cs typeface="Calibri Light"/>
              </a:rPr>
              <a:t>están</a:t>
            </a:r>
            <a:r>
              <a:rPr lang="en-US" sz="1400">
                <a:latin typeface="Avenir Next LT Pro"/>
                <a:cs typeface="Calibri Light"/>
              </a:rPr>
              <a:t> las cobayas? </a:t>
            </a:r>
          </a:p>
          <a:p>
            <a:r>
              <a:rPr lang="en-US" sz="1400">
                <a:latin typeface="Avenir Next LT Pro"/>
                <a:cs typeface="Calibri Light"/>
              </a:rPr>
              <a:t>¿</a:t>
            </a:r>
            <a:r>
              <a:rPr lang="en-US" sz="1400" err="1">
                <a:latin typeface="Avenir Next LT Pro"/>
                <a:cs typeface="Calibri Light"/>
              </a:rPr>
              <a:t>Qué</a:t>
            </a:r>
            <a:r>
              <a:rPr lang="en-US" sz="1400">
                <a:latin typeface="Avenir Next LT Pro"/>
                <a:cs typeface="Calibri Light"/>
              </a:rPr>
              <a:t> se </a:t>
            </a:r>
            <a:r>
              <a:rPr lang="en-US" sz="1400" err="1">
                <a:latin typeface="Avenir Next LT Pro"/>
                <a:cs typeface="Calibri Light"/>
              </a:rPr>
              <a:t>llaman</a:t>
            </a:r>
            <a:r>
              <a:rPr lang="en-US" sz="1400">
                <a:latin typeface="Avenir Next LT Pro"/>
                <a:cs typeface="Calibri Light"/>
              </a:rPr>
              <a:t> Maya? </a:t>
            </a:r>
          </a:p>
          <a:p>
            <a:endParaRPr lang="en-US" sz="1400">
              <a:latin typeface="Avenir Next LT Pro"/>
            </a:endParaRPr>
          </a:p>
          <a:p>
            <a:r>
              <a:rPr lang="en-US" sz="1400">
                <a:latin typeface="Avenir Next LT Pro"/>
                <a:cs typeface="Calibri Light"/>
              </a:rPr>
              <a:t>No hay </a:t>
            </a:r>
            <a:r>
              <a:rPr lang="en-US" sz="1400" err="1">
                <a:latin typeface="Avenir Next LT Pro"/>
                <a:cs typeface="Calibri Light"/>
              </a:rPr>
              <a:t>una</a:t>
            </a:r>
            <a:r>
              <a:rPr lang="en-US" sz="1400">
                <a:latin typeface="Avenir Next LT Pro"/>
                <a:cs typeface="Calibri Light"/>
              </a:rPr>
              <a:t> playa </a:t>
            </a:r>
          </a:p>
          <a:p>
            <a:r>
              <a:rPr lang="en-US" sz="1400">
                <a:latin typeface="Avenir Next LT Pro"/>
                <a:cs typeface="Calibri Light"/>
              </a:rPr>
              <a:t>No </a:t>
            </a:r>
            <a:r>
              <a:rPr lang="en-US" sz="1400" err="1">
                <a:latin typeface="Avenir Next LT Pro"/>
                <a:cs typeface="Calibri Light"/>
              </a:rPr>
              <a:t>existen</a:t>
            </a:r>
            <a:r>
              <a:rPr lang="en-US" sz="1400">
                <a:latin typeface="Avenir Next LT Pro"/>
                <a:cs typeface="Calibri Light"/>
              </a:rPr>
              <a:t> las cobayas </a:t>
            </a:r>
          </a:p>
          <a:p>
            <a:r>
              <a:rPr lang="en-US" sz="1400">
                <a:latin typeface="Avenir Next LT Pro"/>
                <a:cs typeface="Calibri Light"/>
              </a:rPr>
              <a:t>Que se </a:t>
            </a:r>
            <a:r>
              <a:rPr lang="en-US" sz="1400" err="1">
                <a:latin typeface="Avenir Next LT Pro"/>
                <a:cs typeface="Calibri Light"/>
              </a:rPr>
              <a:t>llaman</a:t>
            </a:r>
            <a:r>
              <a:rPr lang="en-US" sz="1400">
                <a:latin typeface="Avenir Next LT Pro"/>
                <a:cs typeface="Calibri Light"/>
              </a:rPr>
              <a:t> Maya </a:t>
            </a:r>
          </a:p>
          <a:p>
            <a:endParaRPr lang="en-US" sz="1400">
              <a:latin typeface="Avenir Next LT Pro"/>
            </a:endParaRPr>
          </a:p>
          <a:p>
            <a:r>
              <a:rPr lang="en-US" sz="1400">
                <a:latin typeface="Avenir Next LT Pro"/>
                <a:cs typeface="Calibri Light"/>
              </a:rPr>
              <a:t>Las cobayas se llama… </a:t>
            </a:r>
          </a:p>
          <a:p>
            <a:r>
              <a:rPr lang="en-US" sz="1400">
                <a:latin typeface="Avenir Next LT Pro"/>
                <a:cs typeface="Calibri Light"/>
              </a:rPr>
              <a:t>¡RAYA! </a:t>
            </a:r>
          </a:p>
        </p:txBody>
      </p:sp>
      <p:sp>
        <p:nvSpPr>
          <p:cNvPr id="6" name="Text Placeholder 5">
            <a:extLst>
              <a:ext uri="{FF2B5EF4-FFF2-40B4-BE49-F238E27FC236}">
                <a16:creationId xmlns:a16="http://schemas.microsoft.com/office/drawing/2014/main" id="{26B82B89-F552-E5E6-F46B-2374711F18B4}"/>
              </a:ext>
            </a:extLst>
          </p:cNvPr>
          <p:cNvSpPr>
            <a:spLocks noGrp="1"/>
          </p:cNvSpPr>
          <p:nvPr>
            <p:ph type="body" sz="quarter" idx="14"/>
          </p:nvPr>
        </p:nvSpPr>
        <p:spPr>
          <a:xfrm>
            <a:off x="4231112" y="4270639"/>
            <a:ext cx="3098748" cy="578069"/>
          </a:xfrm>
        </p:spPr>
        <p:txBody>
          <a:bodyPr vert="horz" lIns="91440" tIns="45720" rIns="91440" bIns="45720" rtlCol="0" anchor="t">
            <a:normAutofit lnSpcReduction="10000"/>
          </a:bodyPr>
          <a:lstStyle/>
          <a:p>
            <a:r>
              <a:rPr lang="en-US">
                <a:latin typeface="Avenir Next LT Pro"/>
                <a:cs typeface="Calibri Light"/>
              </a:rPr>
              <a:t>Sale Grammar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0B3DAD2A-8444-D6E2-4F87-9E753A3D48C8}"/>
              </a:ext>
            </a:extLst>
          </p:cNvPr>
          <p:cNvSpPr txBox="1">
            <a:spLocks/>
          </p:cNvSpPr>
          <p:nvPr/>
        </p:nvSpPr>
        <p:spPr>
          <a:xfrm>
            <a:off x="4227477" y="5229674"/>
            <a:ext cx="2696482"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An original poem that was a bit weird and nonsensical but made us smile.  Guinea pigs at the beach … who’d have thought?</a:t>
            </a:r>
          </a:p>
        </p:txBody>
      </p:sp>
      <p:sp>
        <p:nvSpPr>
          <p:cNvPr id="9" name="Text Placeholder 10">
            <a:extLst>
              <a:ext uri="{FF2B5EF4-FFF2-40B4-BE49-F238E27FC236}">
                <a16:creationId xmlns:a16="http://schemas.microsoft.com/office/drawing/2014/main" id="{8D4D787A-E39F-883D-9914-48457E6F3752}"/>
              </a:ext>
            </a:extLst>
          </p:cNvPr>
          <p:cNvSpPr>
            <a:spLocks noGrp="1"/>
          </p:cNvSpPr>
          <p:nvPr>
            <p:ph type="body" sz="quarter" idx="17" hasCustomPrompt="1"/>
          </p:nvPr>
        </p:nvSpPr>
        <p:spPr>
          <a:xfrm>
            <a:off x="4227478" y="4981454"/>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1992430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4F772-12B8-679C-9966-1D2E7667DFBF}"/>
              </a:ext>
            </a:extLst>
          </p:cNvPr>
          <p:cNvSpPr>
            <a:spLocks noGrp="1"/>
          </p:cNvSpPr>
          <p:nvPr>
            <p:ph type="body" sz="quarter" idx="10"/>
          </p:nvPr>
        </p:nvSpPr>
        <p:spPr>
          <a:xfrm>
            <a:off x="947734" y="1229940"/>
            <a:ext cx="4027465" cy="325103"/>
          </a:xfrm>
        </p:spPr>
        <p:txBody>
          <a:bodyPr vert="horz" lIns="91440" tIns="45720" rIns="91440" bIns="45720" rtlCol="0" anchor="t">
            <a:normAutofit fontScale="85000" lnSpcReduction="20000"/>
          </a:bodyPr>
          <a:lstStyle/>
          <a:p>
            <a:r>
              <a:rPr lang="en-US">
                <a:latin typeface="Avenir Next LT Pro"/>
                <a:cs typeface="Calibri"/>
              </a:rPr>
              <a:t>Le </a:t>
            </a:r>
            <a:r>
              <a:rPr lang="en-US" err="1">
                <a:latin typeface="Avenir Next LT Pro"/>
                <a:cs typeface="Calibri"/>
              </a:rPr>
              <a:t>réchauffement</a:t>
            </a:r>
            <a:r>
              <a:rPr lang="en-US">
                <a:latin typeface="Avenir Next LT Pro"/>
                <a:cs typeface="Calibri"/>
              </a:rPr>
              <a:t> de la </a:t>
            </a:r>
            <a:r>
              <a:rPr lang="en-US" err="1">
                <a:latin typeface="Avenir Next LT Pro"/>
                <a:cs typeface="Calibri"/>
              </a:rPr>
              <a:t>planète</a:t>
            </a:r>
            <a:r>
              <a:rPr lang="en-US">
                <a:latin typeface="Avenir Next LT Pro"/>
                <a:cs typeface="Calibri"/>
              </a:rPr>
              <a:t> </a:t>
            </a:r>
          </a:p>
        </p:txBody>
      </p:sp>
      <p:sp>
        <p:nvSpPr>
          <p:cNvPr id="3" name="Text Placeholder 2">
            <a:extLst>
              <a:ext uri="{FF2B5EF4-FFF2-40B4-BE49-F238E27FC236}">
                <a16:creationId xmlns:a16="http://schemas.microsoft.com/office/drawing/2014/main" id="{EB9BBA30-BC3A-7FB3-527A-1EDA7E8DD06D}"/>
              </a:ext>
            </a:extLst>
          </p:cNvPr>
          <p:cNvSpPr>
            <a:spLocks noGrp="1"/>
          </p:cNvSpPr>
          <p:nvPr>
            <p:ph type="body" sz="quarter" idx="11"/>
          </p:nvPr>
        </p:nvSpPr>
        <p:spPr>
          <a:xfrm>
            <a:off x="5331845" y="1263626"/>
            <a:ext cx="3098747" cy="260433"/>
          </a:xfrm>
        </p:spPr>
        <p:txBody>
          <a:bodyPr vert="horz" lIns="91440" tIns="45720" rIns="91440" bIns="45720" rtlCol="0" anchor="t">
            <a:normAutofit fontScale="85000" lnSpcReduction="20000"/>
          </a:bodyPr>
          <a:lstStyle/>
          <a:p>
            <a:r>
              <a:rPr lang="en-US" b="1">
                <a:latin typeface="Avenir Next LT Pro"/>
                <a:cs typeface="Calibri Light"/>
              </a:rPr>
              <a:t>By Finley Brown (Year 9)</a:t>
            </a:r>
          </a:p>
        </p:txBody>
      </p:sp>
      <p:sp>
        <p:nvSpPr>
          <p:cNvPr id="4" name="Text Placeholder 3">
            <a:extLst>
              <a:ext uri="{FF2B5EF4-FFF2-40B4-BE49-F238E27FC236}">
                <a16:creationId xmlns:a16="http://schemas.microsoft.com/office/drawing/2014/main" id="{477B73DC-0202-CB13-B438-2EB47E4F2777}"/>
              </a:ext>
            </a:extLst>
          </p:cNvPr>
          <p:cNvSpPr>
            <a:spLocks noGrp="1"/>
          </p:cNvSpPr>
          <p:nvPr>
            <p:ph type="body" sz="quarter" idx="12"/>
          </p:nvPr>
        </p:nvSpPr>
        <p:spPr>
          <a:xfrm>
            <a:off x="947734" y="1812811"/>
            <a:ext cx="4715288" cy="3785652"/>
          </a:xfrm>
        </p:spPr>
        <p:txBody>
          <a:bodyPr vert="horz" lIns="91440" tIns="45720" rIns="91440" bIns="45720" rtlCol="0" anchor="t">
            <a:spAutoFit/>
          </a:bodyPr>
          <a:lstStyle/>
          <a:p>
            <a:r>
              <a:rPr lang="en-US" sz="1600">
                <a:latin typeface="Avenir Next LT Pro"/>
                <a:cs typeface="Calibri Light"/>
              </a:rPr>
              <a:t>La vie marine </a:t>
            </a:r>
            <a:r>
              <a:rPr lang="en-US" sz="1600" err="1">
                <a:latin typeface="Avenir Next LT Pro"/>
                <a:cs typeface="Calibri Light"/>
              </a:rPr>
              <a:t>est</a:t>
            </a:r>
            <a:r>
              <a:rPr lang="en-US" sz="1600">
                <a:latin typeface="Avenir Next LT Pro"/>
                <a:cs typeface="Calibri Light"/>
              </a:rPr>
              <a:t> </a:t>
            </a:r>
            <a:r>
              <a:rPr lang="en-US" sz="1600" err="1">
                <a:latin typeface="Avenir Next LT Pro"/>
                <a:cs typeface="Calibri Light"/>
              </a:rPr>
              <a:t>en</a:t>
            </a:r>
            <a:r>
              <a:rPr lang="en-US" sz="1600">
                <a:latin typeface="Avenir Next LT Pro"/>
                <a:cs typeface="Calibri Light"/>
              </a:rPr>
              <a:t> train de </a:t>
            </a:r>
            <a:r>
              <a:rPr lang="en-US" sz="1600" err="1">
                <a:latin typeface="Avenir Next LT Pro"/>
                <a:cs typeface="Calibri Light"/>
              </a:rPr>
              <a:t>mourir</a:t>
            </a:r>
            <a:r>
              <a:rPr lang="en-US" sz="1600">
                <a:latin typeface="Avenir Next LT Pro"/>
                <a:cs typeface="Calibri Light"/>
              </a:rPr>
              <a:t>, </a:t>
            </a:r>
          </a:p>
          <a:p>
            <a:r>
              <a:rPr lang="en-US" sz="1600">
                <a:latin typeface="Avenir Next LT Pro"/>
                <a:cs typeface="Calibri Light"/>
              </a:rPr>
              <a:t>Les </a:t>
            </a:r>
            <a:r>
              <a:rPr lang="en-US" sz="1600" err="1">
                <a:latin typeface="Avenir Next LT Pro"/>
                <a:cs typeface="Calibri Light"/>
              </a:rPr>
              <a:t>océans</a:t>
            </a:r>
            <a:r>
              <a:rPr lang="en-US" sz="1600">
                <a:latin typeface="Avenir Next LT Pro"/>
                <a:cs typeface="Calibri Light"/>
              </a:rPr>
              <a:t> </a:t>
            </a:r>
            <a:r>
              <a:rPr lang="en-US" sz="1600" err="1">
                <a:latin typeface="Avenir Next LT Pro"/>
                <a:cs typeface="Calibri Light"/>
              </a:rPr>
              <a:t>montent</a:t>
            </a:r>
            <a:r>
              <a:rPr lang="en-US" sz="1600">
                <a:latin typeface="Avenir Next LT Pro"/>
                <a:cs typeface="Calibri Light"/>
              </a:rPr>
              <a:t>, </a:t>
            </a:r>
          </a:p>
          <a:p>
            <a:r>
              <a:rPr lang="en-US" sz="1600">
                <a:latin typeface="Avenir Next LT Pro"/>
                <a:cs typeface="Calibri Light"/>
              </a:rPr>
              <a:t>Les gens </a:t>
            </a:r>
            <a:r>
              <a:rPr lang="en-US" sz="1600" err="1">
                <a:latin typeface="Avenir Next LT Pro"/>
                <a:cs typeface="Calibri Light"/>
              </a:rPr>
              <a:t>pleurent</a:t>
            </a:r>
            <a:r>
              <a:rPr lang="en-US" sz="1600">
                <a:latin typeface="Avenir Next LT Pro"/>
                <a:cs typeface="Calibri Light"/>
              </a:rPr>
              <a:t>, </a:t>
            </a:r>
          </a:p>
          <a:p>
            <a:r>
              <a:rPr lang="en-US" sz="1600">
                <a:latin typeface="Avenir Next LT Pro"/>
                <a:cs typeface="Calibri Light"/>
              </a:rPr>
              <a:t>Parce que la </a:t>
            </a:r>
            <a:r>
              <a:rPr lang="en-US" sz="1600" err="1">
                <a:latin typeface="Avenir Next LT Pro"/>
                <a:cs typeface="Calibri Light"/>
              </a:rPr>
              <a:t>température</a:t>
            </a:r>
            <a:r>
              <a:rPr lang="en-US" sz="1600">
                <a:latin typeface="Avenir Next LT Pro"/>
                <a:cs typeface="Calibri Light"/>
              </a:rPr>
              <a:t> monte. </a:t>
            </a:r>
          </a:p>
          <a:p>
            <a:r>
              <a:rPr lang="en-US" sz="1600">
                <a:latin typeface="Avenir Next LT Pro"/>
                <a:cs typeface="Calibri Light"/>
              </a:rPr>
              <a:t>Nous devons </a:t>
            </a:r>
            <a:r>
              <a:rPr lang="en-US" sz="1600" err="1">
                <a:latin typeface="Avenir Next LT Pro"/>
                <a:cs typeface="Calibri Light"/>
              </a:rPr>
              <a:t>arrêter</a:t>
            </a:r>
            <a:r>
              <a:rPr lang="en-US" sz="1600">
                <a:latin typeface="Avenir Next LT Pro"/>
                <a:cs typeface="Calibri Light"/>
              </a:rPr>
              <a:t>, </a:t>
            </a:r>
          </a:p>
          <a:p>
            <a:r>
              <a:rPr lang="en-US" sz="1600">
                <a:latin typeface="Avenir Next LT Pro"/>
                <a:cs typeface="Calibri Light"/>
              </a:rPr>
              <a:t>Nous devons aider, </a:t>
            </a:r>
          </a:p>
          <a:p>
            <a:r>
              <a:rPr lang="en-US" sz="1600">
                <a:latin typeface="Avenir Next LT Pro"/>
                <a:cs typeface="Calibri Light"/>
              </a:rPr>
              <a:t>Nous devons faire quelque chose. </a:t>
            </a:r>
          </a:p>
          <a:p>
            <a:endParaRPr lang="en-US" sz="1600">
              <a:latin typeface="Avenir Next LT Pro"/>
            </a:endParaRPr>
          </a:p>
          <a:p>
            <a:r>
              <a:rPr lang="en-US" sz="1600">
                <a:latin typeface="Avenir Next LT Pro"/>
                <a:cs typeface="Calibri Light"/>
              </a:rPr>
              <a:t>Les ours </a:t>
            </a:r>
            <a:r>
              <a:rPr lang="en-US" sz="1600" err="1">
                <a:latin typeface="Avenir Next LT Pro"/>
                <a:cs typeface="Calibri Light"/>
              </a:rPr>
              <a:t>polaires</a:t>
            </a:r>
            <a:r>
              <a:rPr lang="en-US" sz="1600">
                <a:latin typeface="Avenir Next LT Pro"/>
                <a:cs typeface="Calibri Light"/>
              </a:rPr>
              <a:t> </a:t>
            </a:r>
            <a:r>
              <a:rPr lang="en-US" sz="1600" err="1">
                <a:latin typeface="Avenir Next LT Pro"/>
                <a:cs typeface="Calibri Light"/>
              </a:rPr>
              <a:t>sont</a:t>
            </a:r>
            <a:r>
              <a:rPr lang="en-US" sz="1600">
                <a:latin typeface="Avenir Next LT Pro"/>
                <a:cs typeface="Calibri Light"/>
              </a:rPr>
              <a:t> </a:t>
            </a:r>
            <a:r>
              <a:rPr lang="en-US" sz="1600" err="1">
                <a:latin typeface="Avenir Next LT Pro"/>
                <a:cs typeface="Calibri Light"/>
              </a:rPr>
              <a:t>coincés</a:t>
            </a:r>
            <a:r>
              <a:rPr lang="en-US" sz="1600">
                <a:latin typeface="Avenir Next LT Pro"/>
                <a:cs typeface="Calibri Light"/>
              </a:rPr>
              <a:t> sur la glace, </a:t>
            </a:r>
          </a:p>
          <a:p>
            <a:r>
              <a:rPr lang="en-US" sz="1600" err="1">
                <a:latin typeface="Avenir Next LT Pro"/>
                <a:cs typeface="Calibri Light"/>
              </a:rPr>
              <a:t>Ils</a:t>
            </a:r>
            <a:r>
              <a:rPr lang="en-US" sz="1600">
                <a:latin typeface="Avenir Next LT Pro"/>
                <a:cs typeface="Calibri Light"/>
              </a:rPr>
              <a:t> ne </a:t>
            </a:r>
            <a:r>
              <a:rPr lang="en-US" sz="1600" err="1">
                <a:latin typeface="Avenir Next LT Pro"/>
                <a:cs typeface="Calibri Light"/>
              </a:rPr>
              <a:t>peuvent</a:t>
            </a:r>
            <a:r>
              <a:rPr lang="en-US" sz="1600">
                <a:latin typeface="Avenir Next LT Pro"/>
                <a:cs typeface="Calibri Light"/>
              </a:rPr>
              <a:t> pas </a:t>
            </a:r>
            <a:r>
              <a:rPr lang="en-US" sz="1600" err="1">
                <a:latin typeface="Avenir Next LT Pro"/>
                <a:cs typeface="Calibri Light"/>
              </a:rPr>
              <a:t>chasser</a:t>
            </a:r>
            <a:r>
              <a:rPr lang="en-US" sz="1600">
                <a:latin typeface="Avenir Next LT Pro"/>
                <a:cs typeface="Calibri Light"/>
              </a:rPr>
              <a:t> le </a:t>
            </a:r>
            <a:r>
              <a:rPr lang="en-US" sz="1600" err="1">
                <a:latin typeface="Avenir Next LT Pro"/>
                <a:cs typeface="Calibri Light"/>
              </a:rPr>
              <a:t>poisson</a:t>
            </a:r>
            <a:r>
              <a:rPr lang="en-US" sz="1600">
                <a:latin typeface="Avenir Next LT Pro"/>
                <a:cs typeface="Calibri Light"/>
              </a:rPr>
              <a:t>, </a:t>
            </a:r>
          </a:p>
          <a:p>
            <a:r>
              <a:rPr lang="en-US" sz="1600" err="1">
                <a:latin typeface="Avenir Next LT Pro"/>
                <a:cs typeface="Calibri Light"/>
              </a:rPr>
              <a:t>Ils</a:t>
            </a:r>
            <a:r>
              <a:rPr lang="en-US" sz="1600">
                <a:latin typeface="Avenir Next LT Pro"/>
                <a:cs typeface="Calibri Light"/>
              </a:rPr>
              <a:t> </a:t>
            </a:r>
            <a:r>
              <a:rPr lang="en-US" sz="1600" err="1">
                <a:latin typeface="Avenir Next LT Pro"/>
                <a:cs typeface="Calibri Light"/>
              </a:rPr>
              <a:t>sont</a:t>
            </a:r>
            <a:r>
              <a:rPr lang="en-US" sz="1600">
                <a:latin typeface="Avenir Next LT Pro"/>
                <a:cs typeface="Calibri Light"/>
              </a:rPr>
              <a:t> incapables de </a:t>
            </a:r>
            <a:r>
              <a:rPr lang="en-US" sz="1600" err="1">
                <a:latin typeface="Avenir Next LT Pro"/>
                <a:cs typeface="Calibri Light"/>
              </a:rPr>
              <a:t>survivre</a:t>
            </a:r>
            <a:r>
              <a:rPr lang="en-US" sz="1600">
                <a:latin typeface="Avenir Next LT Pro"/>
                <a:cs typeface="Calibri Light"/>
              </a:rPr>
              <a:t>, </a:t>
            </a:r>
          </a:p>
          <a:p>
            <a:r>
              <a:rPr lang="en-US" sz="1600">
                <a:latin typeface="Avenir Next LT Pro"/>
                <a:cs typeface="Calibri Light"/>
              </a:rPr>
              <a:t>Parce que la </a:t>
            </a:r>
            <a:r>
              <a:rPr lang="en-US" sz="1600" err="1">
                <a:latin typeface="Avenir Next LT Pro"/>
                <a:cs typeface="Calibri Light"/>
              </a:rPr>
              <a:t>température</a:t>
            </a:r>
            <a:r>
              <a:rPr lang="en-US" sz="1600">
                <a:latin typeface="Avenir Next LT Pro"/>
                <a:cs typeface="Calibri Light"/>
              </a:rPr>
              <a:t> monte. </a:t>
            </a:r>
          </a:p>
          <a:p>
            <a:r>
              <a:rPr lang="en-US" sz="1600">
                <a:latin typeface="Avenir Next LT Pro"/>
                <a:cs typeface="Calibri Light"/>
              </a:rPr>
              <a:t>Nous devons </a:t>
            </a:r>
            <a:r>
              <a:rPr lang="en-US" sz="1600" err="1">
                <a:latin typeface="Avenir Next LT Pro"/>
                <a:cs typeface="Calibri Light"/>
              </a:rPr>
              <a:t>arrêter</a:t>
            </a:r>
            <a:r>
              <a:rPr lang="en-US" sz="1600">
                <a:latin typeface="Avenir Next LT Pro"/>
                <a:cs typeface="Calibri Light"/>
              </a:rPr>
              <a:t>, </a:t>
            </a:r>
          </a:p>
          <a:p>
            <a:r>
              <a:rPr lang="en-US" sz="1600">
                <a:latin typeface="Avenir Next LT Pro"/>
                <a:cs typeface="Calibri Light"/>
              </a:rPr>
              <a:t>Nous devons aider, </a:t>
            </a:r>
          </a:p>
          <a:p>
            <a:r>
              <a:rPr lang="en-US" sz="1600">
                <a:latin typeface="Avenir Next LT Pro"/>
                <a:cs typeface="Calibri Light"/>
              </a:rPr>
              <a:t>Nous devons </a:t>
            </a:r>
            <a:r>
              <a:rPr lang="en-US" sz="1600" err="1">
                <a:latin typeface="Avenir Next LT Pro"/>
                <a:cs typeface="Calibri Light"/>
              </a:rPr>
              <a:t>agir</a:t>
            </a:r>
            <a:r>
              <a:rPr lang="en-US" sz="1600">
                <a:latin typeface="Avenir Next LT Pro"/>
                <a:cs typeface="Calibri Light"/>
              </a:rPr>
              <a:t> </a:t>
            </a:r>
            <a:r>
              <a:rPr lang="en-US" sz="1600" err="1">
                <a:latin typeface="Avenir Next LT Pro"/>
                <a:cs typeface="Calibri Light"/>
              </a:rPr>
              <a:t>maintenant</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97C209AA-DF82-D090-B078-F1C9BE843161}"/>
              </a:ext>
            </a:extLst>
          </p:cNvPr>
          <p:cNvSpPr>
            <a:spLocks noGrp="1"/>
          </p:cNvSpPr>
          <p:nvPr>
            <p:ph type="body" sz="quarter" idx="14"/>
          </p:nvPr>
        </p:nvSpPr>
        <p:spPr>
          <a:xfrm>
            <a:off x="5331843" y="1524059"/>
            <a:ext cx="3098748" cy="578069"/>
          </a:xfrm>
        </p:spPr>
        <p:txBody>
          <a:bodyPr vert="horz" lIns="91440" tIns="45720" rIns="91440" bIns="45720" rtlCol="0" anchor="t">
            <a:normAutofit lnSpcReduction="10000"/>
          </a:bodyPr>
          <a:lstStyle/>
          <a:p>
            <a:r>
              <a:rPr lang="en-US">
                <a:latin typeface="Avenir Next LT Pro"/>
                <a:cs typeface="Calibri Light"/>
              </a:rPr>
              <a:t>St Bernard’s Catholic High School </a:t>
            </a:r>
          </a:p>
          <a:p>
            <a:endParaRPr lang="en-US">
              <a:latin typeface="Avenir Next LT Pro"/>
            </a:endParaRPr>
          </a:p>
          <a:p>
            <a:r>
              <a:rPr lang="en-US" b="1">
                <a:latin typeface="Avenir Next LT Pro"/>
                <a:cs typeface="Calibri Light"/>
              </a:rPr>
              <a:t>French</a:t>
            </a:r>
          </a:p>
        </p:txBody>
      </p:sp>
      <p:sp>
        <p:nvSpPr>
          <p:cNvPr id="8" name="Text Placeholder 12">
            <a:extLst>
              <a:ext uri="{FF2B5EF4-FFF2-40B4-BE49-F238E27FC236}">
                <a16:creationId xmlns:a16="http://schemas.microsoft.com/office/drawing/2014/main" id="{6B1A3839-9216-2B24-7DE3-1E33BD1979FE}"/>
              </a:ext>
            </a:extLst>
          </p:cNvPr>
          <p:cNvSpPr txBox="1">
            <a:spLocks/>
          </p:cNvSpPr>
          <p:nvPr/>
        </p:nvSpPr>
        <p:spPr>
          <a:xfrm>
            <a:off x="5441483" y="2729631"/>
            <a:ext cx="2696482" cy="161582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Nice musicality to this poem and a sense of urgency created by the use of verbs in this poem, which was also reflected in the commentary that Finley also submitted. “I have chosen to write this poem as I am passionate about the environment and about conserving the planet. … we must start acting now to save our planet for future generations.”</a:t>
            </a:r>
          </a:p>
        </p:txBody>
      </p:sp>
      <p:sp>
        <p:nvSpPr>
          <p:cNvPr id="9" name="Text Placeholder 10">
            <a:extLst>
              <a:ext uri="{FF2B5EF4-FFF2-40B4-BE49-F238E27FC236}">
                <a16:creationId xmlns:a16="http://schemas.microsoft.com/office/drawing/2014/main" id="{420BC353-480D-9902-1EFC-6314C7667549}"/>
              </a:ext>
            </a:extLst>
          </p:cNvPr>
          <p:cNvSpPr>
            <a:spLocks noGrp="1"/>
          </p:cNvSpPr>
          <p:nvPr>
            <p:ph type="body" sz="quarter" idx="17" hasCustomPrompt="1"/>
          </p:nvPr>
        </p:nvSpPr>
        <p:spPr>
          <a:xfrm>
            <a:off x="5441484" y="2481411"/>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9635294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57CAF-AC92-6940-FDC9-497A2EDD068F}"/>
              </a:ext>
            </a:extLst>
          </p:cNvPr>
          <p:cNvSpPr>
            <a:spLocks noGrp="1"/>
          </p:cNvSpPr>
          <p:nvPr>
            <p:ph type="body" sz="quarter" idx="10"/>
          </p:nvPr>
        </p:nvSpPr>
        <p:spPr>
          <a:xfrm>
            <a:off x="1283014" y="1288726"/>
            <a:ext cx="3098748" cy="325103"/>
          </a:xfrm>
        </p:spPr>
        <p:txBody>
          <a:bodyPr vert="horz" lIns="91440" tIns="45720" rIns="91440" bIns="45720" rtlCol="0" anchor="t">
            <a:normAutofit fontScale="85000" lnSpcReduction="20000"/>
          </a:bodyPr>
          <a:lstStyle/>
          <a:p>
            <a:r>
              <a:rPr lang="en-US">
                <a:latin typeface="Avenir Next LT Pro"/>
                <a:cs typeface="Calibri"/>
              </a:rPr>
              <a:t>Le monde change </a:t>
            </a:r>
          </a:p>
        </p:txBody>
      </p:sp>
      <p:sp>
        <p:nvSpPr>
          <p:cNvPr id="3" name="Text Placeholder 2">
            <a:extLst>
              <a:ext uri="{FF2B5EF4-FFF2-40B4-BE49-F238E27FC236}">
                <a16:creationId xmlns:a16="http://schemas.microsoft.com/office/drawing/2014/main" id="{5F41F967-4293-202E-CF87-31DF90F37371}"/>
              </a:ext>
            </a:extLst>
          </p:cNvPr>
          <p:cNvSpPr>
            <a:spLocks noGrp="1"/>
          </p:cNvSpPr>
          <p:nvPr>
            <p:ph type="body" sz="quarter" idx="11"/>
          </p:nvPr>
        </p:nvSpPr>
        <p:spPr>
          <a:xfrm>
            <a:off x="4959258" y="1643130"/>
            <a:ext cx="2696479" cy="260433"/>
          </a:xfrm>
        </p:spPr>
        <p:txBody>
          <a:bodyPr vert="horz" lIns="91440" tIns="45720" rIns="91440" bIns="45720" rtlCol="0" anchor="t">
            <a:normAutofit fontScale="85000" lnSpcReduction="20000"/>
          </a:bodyPr>
          <a:lstStyle/>
          <a:p>
            <a:r>
              <a:rPr lang="en-US" b="1">
                <a:latin typeface="Avenir Next LT Pro"/>
                <a:cs typeface="Calibri Light"/>
              </a:rPr>
              <a:t>By George Butler (Year 9</a:t>
            </a:r>
            <a:r>
              <a:rPr lang="en-US">
                <a:latin typeface="Avenir Next LT Pro"/>
                <a:cs typeface="Calibri Light"/>
              </a:rPr>
              <a:t>)</a:t>
            </a:r>
          </a:p>
        </p:txBody>
      </p:sp>
      <p:sp>
        <p:nvSpPr>
          <p:cNvPr id="4" name="Text Placeholder 3">
            <a:extLst>
              <a:ext uri="{FF2B5EF4-FFF2-40B4-BE49-F238E27FC236}">
                <a16:creationId xmlns:a16="http://schemas.microsoft.com/office/drawing/2014/main" id="{17D89BD8-600A-ECA6-1D14-AC12F8EE6CB4}"/>
              </a:ext>
            </a:extLst>
          </p:cNvPr>
          <p:cNvSpPr>
            <a:spLocks noGrp="1"/>
          </p:cNvSpPr>
          <p:nvPr>
            <p:ph type="body" sz="quarter" idx="12"/>
          </p:nvPr>
        </p:nvSpPr>
        <p:spPr>
          <a:xfrm>
            <a:off x="1283013" y="1641953"/>
            <a:ext cx="3098749" cy="4493538"/>
          </a:xfrm>
        </p:spPr>
        <p:txBody>
          <a:bodyPr vert="horz" lIns="91440" tIns="45720" rIns="91440" bIns="45720" rtlCol="0" anchor="t">
            <a:spAutoFit/>
          </a:bodyPr>
          <a:lstStyle/>
          <a:p>
            <a:r>
              <a:rPr lang="en-US">
                <a:latin typeface="Avenir Next LT Pro"/>
                <a:cs typeface="Calibri Light"/>
              </a:rPr>
              <a:t>Le monde </a:t>
            </a:r>
            <a:r>
              <a:rPr lang="en-US" err="1">
                <a:latin typeface="Avenir Next LT Pro"/>
                <a:cs typeface="Calibri Light"/>
              </a:rPr>
              <a:t>est</a:t>
            </a:r>
            <a:r>
              <a:rPr lang="en-US">
                <a:latin typeface="Avenir Next LT Pro"/>
                <a:cs typeface="Calibri Light"/>
              </a:rPr>
              <a:t>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évolution</a:t>
            </a:r>
            <a:r>
              <a:rPr lang="en-US">
                <a:latin typeface="Avenir Next LT Pro"/>
                <a:cs typeface="Calibri Light"/>
              </a:rPr>
              <a:t> </a:t>
            </a:r>
            <a:r>
              <a:rPr lang="en-US" err="1">
                <a:latin typeface="Avenir Next LT Pro"/>
                <a:cs typeface="Calibri Light"/>
              </a:rPr>
              <a:t>constante</a:t>
            </a:r>
            <a:r>
              <a:rPr lang="en-US">
                <a:latin typeface="Avenir Next LT Pro"/>
                <a:cs typeface="Calibri Light"/>
              </a:rPr>
              <a:t>, </a:t>
            </a:r>
          </a:p>
          <a:p>
            <a:r>
              <a:rPr lang="en-US">
                <a:latin typeface="Avenir Next LT Pro"/>
                <a:cs typeface="Calibri Light"/>
              </a:rPr>
              <a:t>Comme le </a:t>
            </a:r>
            <a:r>
              <a:rPr lang="en-US" err="1">
                <a:latin typeface="Avenir Next LT Pro"/>
                <a:cs typeface="Calibri Light"/>
              </a:rPr>
              <a:t>débit</a:t>
            </a:r>
            <a:r>
              <a:rPr lang="en-US">
                <a:latin typeface="Avenir Next LT Pro"/>
                <a:cs typeface="Calibri Light"/>
              </a:rPr>
              <a:t> </a:t>
            </a:r>
            <a:r>
              <a:rPr lang="en-US" err="1">
                <a:latin typeface="Avenir Next LT Pro"/>
                <a:cs typeface="Calibri Light"/>
              </a:rPr>
              <a:t>d’une</a:t>
            </a:r>
            <a:r>
              <a:rPr lang="en-US">
                <a:latin typeface="Avenir Next LT Pro"/>
                <a:cs typeface="Calibri Light"/>
              </a:rPr>
              <a:t> rivière. </a:t>
            </a:r>
          </a:p>
          <a:p>
            <a:r>
              <a:rPr lang="en-US">
                <a:latin typeface="Avenir Next LT Pro"/>
                <a:cs typeface="Calibri Light"/>
              </a:rPr>
              <a:t>Des </a:t>
            </a:r>
            <a:r>
              <a:rPr lang="en-US" err="1">
                <a:latin typeface="Avenir Next LT Pro"/>
                <a:cs typeface="Calibri Light"/>
              </a:rPr>
              <a:t>terres</a:t>
            </a:r>
            <a:r>
              <a:rPr lang="en-US">
                <a:latin typeface="Avenir Next LT Pro"/>
                <a:cs typeface="Calibri Light"/>
              </a:rPr>
              <a:t> </a:t>
            </a:r>
            <a:r>
              <a:rPr lang="en-US" err="1">
                <a:latin typeface="Avenir Next LT Pro"/>
                <a:cs typeface="Calibri Light"/>
              </a:rPr>
              <a:t>anciennes</a:t>
            </a:r>
            <a:r>
              <a:rPr lang="en-US">
                <a:latin typeface="Avenir Next LT Pro"/>
                <a:cs typeface="Calibri Light"/>
              </a:rPr>
              <a:t> aux </a:t>
            </a:r>
            <a:r>
              <a:rPr lang="en-US" err="1">
                <a:latin typeface="Avenir Next LT Pro"/>
                <a:cs typeface="Calibri Light"/>
              </a:rPr>
              <a:t>cieux</a:t>
            </a:r>
            <a:r>
              <a:rPr lang="en-US">
                <a:latin typeface="Avenir Next LT Pro"/>
                <a:cs typeface="Calibri Light"/>
              </a:rPr>
              <a:t> </a:t>
            </a:r>
            <a:r>
              <a:rPr lang="en-US" err="1">
                <a:latin typeface="Avenir Next LT Pro"/>
                <a:cs typeface="Calibri Light"/>
              </a:rPr>
              <a:t>modernes</a:t>
            </a:r>
            <a:r>
              <a:rPr lang="en-US">
                <a:latin typeface="Avenir Next LT Pro"/>
                <a:cs typeface="Calibri Light"/>
              </a:rPr>
              <a:t>, </a:t>
            </a:r>
          </a:p>
          <a:p>
            <a:r>
              <a:rPr lang="en-US">
                <a:latin typeface="Avenir Next LT Pro"/>
                <a:cs typeface="Calibri Light"/>
              </a:rPr>
              <a:t>Il continue à </a:t>
            </a:r>
            <a:r>
              <a:rPr lang="en-US" err="1">
                <a:latin typeface="Avenir Next LT Pro"/>
                <a:cs typeface="Calibri Light"/>
              </a:rPr>
              <a:t>croître</a:t>
            </a:r>
            <a:r>
              <a:rPr lang="en-US">
                <a:latin typeface="Avenir Next LT Pro"/>
                <a:cs typeface="Calibri Light"/>
              </a:rPr>
              <a:t>. </a:t>
            </a:r>
          </a:p>
          <a:p>
            <a:r>
              <a:rPr lang="en-US">
                <a:latin typeface="Avenir Next LT Pro"/>
                <a:cs typeface="Calibri Light"/>
              </a:rPr>
              <a:t>Avec les </a:t>
            </a:r>
            <a:r>
              <a:rPr lang="en-US" err="1">
                <a:latin typeface="Avenir Next LT Pro"/>
                <a:cs typeface="Calibri Light"/>
              </a:rPr>
              <a:t>progrès</a:t>
            </a:r>
            <a:r>
              <a:rPr lang="en-US">
                <a:latin typeface="Avenir Next LT Pro"/>
                <a:cs typeface="Calibri Light"/>
              </a:rPr>
              <a:t> </a:t>
            </a:r>
            <a:r>
              <a:rPr lang="en-US" err="1">
                <a:latin typeface="Avenir Next LT Pro"/>
                <a:cs typeface="Calibri Light"/>
              </a:rPr>
              <a:t>technologiques</a:t>
            </a:r>
            <a:r>
              <a:rPr lang="en-US">
                <a:latin typeface="Avenir Next LT Pro"/>
                <a:cs typeface="Calibri Light"/>
              </a:rPr>
              <a:t> </a:t>
            </a:r>
          </a:p>
          <a:p>
            <a:r>
              <a:rPr lang="en-US">
                <a:latin typeface="Avenir Next LT Pro"/>
                <a:cs typeface="Calibri Light"/>
              </a:rPr>
              <a:t>les sociétés se </a:t>
            </a:r>
            <a:r>
              <a:rPr lang="en-US" err="1">
                <a:latin typeface="Avenir Next LT Pro"/>
                <a:cs typeface="Calibri Light"/>
              </a:rPr>
              <a:t>transforment</a:t>
            </a:r>
            <a:r>
              <a:rPr lang="en-US">
                <a:latin typeface="Avenir Next LT Pro"/>
                <a:cs typeface="Calibri Light"/>
              </a:rPr>
              <a:t>, </a:t>
            </a:r>
          </a:p>
          <a:p>
            <a:r>
              <a:rPr lang="en-US">
                <a:latin typeface="Avenir Next LT Pro"/>
                <a:cs typeface="Calibri Light"/>
              </a:rPr>
              <a:t>Pendant que nous </a:t>
            </a:r>
            <a:r>
              <a:rPr lang="en-US" err="1">
                <a:latin typeface="Avenir Next LT Pro"/>
                <a:cs typeface="Calibri Light"/>
              </a:rPr>
              <a:t>naviguons</a:t>
            </a:r>
            <a:r>
              <a:rPr lang="en-US">
                <a:latin typeface="Avenir Next LT Pro"/>
                <a:cs typeface="Calibri Light"/>
              </a:rPr>
              <a:t> </a:t>
            </a:r>
          </a:p>
          <a:p>
            <a:r>
              <a:rPr lang="en-US">
                <a:latin typeface="Avenir Next LT Pro"/>
                <a:cs typeface="Calibri Light"/>
              </a:rPr>
              <a:t>Dans </a:t>
            </a:r>
            <a:r>
              <a:rPr lang="en-US" err="1">
                <a:latin typeface="Avenir Next LT Pro"/>
                <a:cs typeface="Calibri Light"/>
              </a:rPr>
              <a:t>ce</a:t>
            </a:r>
            <a:r>
              <a:rPr lang="en-US">
                <a:latin typeface="Avenir Next LT Pro"/>
                <a:cs typeface="Calibri Light"/>
              </a:rPr>
              <a:t> monde </a:t>
            </a:r>
            <a:r>
              <a:rPr lang="en-US" err="1">
                <a:latin typeface="Avenir Next LT Pro"/>
                <a:cs typeface="Calibri Light"/>
              </a:rPr>
              <a:t>en</a:t>
            </a:r>
            <a:r>
              <a:rPr lang="en-US">
                <a:latin typeface="Avenir Next LT Pro"/>
                <a:cs typeface="Calibri Light"/>
              </a:rPr>
              <a:t> </a:t>
            </a:r>
            <a:r>
              <a:rPr lang="en-US" err="1">
                <a:latin typeface="Avenir Next LT Pro"/>
                <a:cs typeface="Calibri Light"/>
              </a:rPr>
              <a:t>évolution</a:t>
            </a:r>
            <a:r>
              <a:rPr lang="en-US">
                <a:latin typeface="Avenir Next LT Pro"/>
                <a:cs typeface="Calibri Light"/>
              </a:rPr>
              <a:t>. </a:t>
            </a:r>
          </a:p>
          <a:p>
            <a:endParaRPr lang="en-US">
              <a:latin typeface="Avenir Next LT Pro"/>
            </a:endParaRPr>
          </a:p>
          <a:p>
            <a:r>
              <a:rPr lang="en-US" err="1">
                <a:latin typeface="Avenir Next LT Pro"/>
                <a:cs typeface="Calibri Light"/>
              </a:rPr>
              <a:t>L’innovation</a:t>
            </a:r>
            <a:r>
              <a:rPr lang="en-US">
                <a:latin typeface="Avenir Next LT Pro"/>
                <a:cs typeface="Calibri Light"/>
              </a:rPr>
              <a:t> nous </a:t>
            </a:r>
            <a:r>
              <a:rPr lang="en-US" err="1">
                <a:latin typeface="Avenir Next LT Pro"/>
                <a:cs typeface="Calibri Light"/>
              </a:rPr>
              <a:t>entoure</a:t>
            </a:r>
            <a:r>
              <a:rPr lang="en-US">
                <a:latin typeface="Avenir Next LT Pro"/>
                <a:cs typeface="Calibri Light"/>
              </a:rPr>
              <a:t>, </a:t>
            </a:r>
          </a:p>
          <a:p>
            <a:r>
              <a:rPr lang="en-US">
                <a:latin typeface="Avenir Next LT Pro"/>
                <a:cs typeface="Calibri Light"/>
              </a:rPr>
              <a:t>À </a:t>
            </a:r>
            <a:r>
              <a:rPr lang="en-US" err="1">
                <a:latin typeface="Avenir Next LT Pro"/>
                <a:cs typeface="Calibri Light"/>
              </a:rPr>
              <a:t>chaque</a:t>
            </a:r>
            <a:r>
              <a:rPr lang="en-US">
                <a:latin typeface="Avenir Next LT Pro"/>
                <a:cs typeface="Calibri Light"/>
              </a:rPr>
              <a:t> coin de </a:t>
            </a:r>
            <a:r>
              <a:rPr lang="en-US" err="1">
                <a:latin typeface="Avenir Next LT Pro"/>
                <a:cs typeface="Calibri Light"/>
              </a:rPr>
              <a:t>chaque</a:t>
            </a:r>
            <a:r>
              <a:rPr lang="en-US">
                <a:latin typeface="Avenir Next LT Pro"/>
                <a:cs typeface="Calibri Light"/>
              </a:rPr>
              <a:t> rue, </a:t>
            </a:r>
          </a:p>
          <a:p>
            <a:r>
              <a:rPr lang="en-US">
                <a:latin typeface="Avenir Next LT Pro"/>
                <a:cs typeface="Calibri Light"/>
              </a:rPr>
              <a:t>Des </a:t>
            </a:r>
            <a:r>
              <a:rPr lang="en-US" err="1">
                <a:latin typeface="Avenir Next LT Pro"/>
                <a:cs typeface="Calibri Light"/>
              </a:rPr>
              <a:t>gratte-ciels</a:t>
            </a:r>
            <a:r>
              <a:rPr lang="en-US">
                <a:latin typeface="Avenir Next LT Pro"/>
                <a:cs typeface="Calibri Light"/>
              </a:rPr>
              <a:t> </a:t>
            </a:r>
            <a:r>
              <a:rPr lang="en-US" err="1">
                <a:latin typeface="Avenir Next LT Pro"/>
                <a:cs typeface="Calibri Light"/>
              </a:rPr>
              <a:t>imposants</a:t>
            </a:r>
            <a:r>
              <a:rPr lang="en-US">
                <a:latin typeface="Avenir Next LT Pro"/>
                <a:cs typeface="Calibri Light"/>
              </a:rPr>
              <a:t> aux gadgets </a:t>
            </a:r>
            <a:r>
              <a:rPr lang="en-US" err="1">
                <a:latin typeface="Avenir Next LT Pro"/>
                <a:cs typeface="Calibri Light"/>
              </a:rPr>
              <a:t>élégants</a:t>
            </a:r>
            <a:r>
              <a:rPr lang="en-US">
                <a:latin typeface="Avenir Next LT Pro"/>
                <a:cs typeface="Calibri Light"/>
              </a:rPr>
              <a:t>. </a:t>
            </a:r>
          </a:p>
          <a:p>
            <a:r>
              <a:rPr lang="en-US">
                <a:latin typeface="Avenir Next LT Pro"/>
                <a:cs typeface="Calibri Light"/>
              </a:rPr>
              <a:t>Mais, au milieu des </a:t>
            </a:r>
            <a:r>
              <a:rPr lang="en-US" err="1">
                <a:latin typeface="Avenir Next LT Pro"/>
                <a:cs typeface="Calibri Light"/>
              </a:rPr>
              <a:t>progrès</a:t>
            </a:r>
            <a:r>
              <a:rPr lang="en-US">
                <a:latin typeface="Avenir Next LT Pro"/>
                <a:cs typeface="Calibri Light"/>
              </a:rPr>
              <a:t>, </a:t>
            </a:r>
            <a:r>
              <a:rPr lang="en-US" err="1">
                <a:latin typeface="Avenir Next LT Pro"/>
                <a:cs typeface="Calibri Light"/>
              </a:rPr>
              <a:t>n’oublions</a:t>
            </a:r>
            <a:r>
              <a:rPr lang="en-US">
                <a:latin typeface="Avenir Next LT Pro"/>
                <a:cs typeface="Calibri Light"/>
              </a:rPr>
              <a:t> pas le passé </a:t>
            </a:r>
          </a:p>
          <a:p>
            <a:r>
              <a:rPr lang="en-US">
                <a:latin typeface="Avenir Next LT Pro"/>
                <a:cs typeface="Calibri Light"/>
              </a:rPr>
              <a:t>Vu que les </a:t>
            </a:r>
            <a:r>
              <a:rPr lang="en-US" err="1">
                <a:latin typeface="Avenir Next LT Pro"/>
                <a:cs typeface="Calibri Light"/>
              </a:rPr>
              <a:t>leçons</a:t>
            </a:r>
            <a:r>
              <a:rPr lang="en-US">
                <a:latin typeface="Avenir Next LT Pro"/>
                <a:cs typeface="Calibri Light"/>
              </a:rPr>
              <a:t> de </a:t>
            </a:r>
            <a:r>
              <a:rPr lang="en-US" err="1">
                <a:latin typeface="Avenir Next LT Pro"/>
                <a:cs typeface="Calibri Light"/>
              </a:rPr>
              <a:t>l’histoire</a:t>
            </a:r>
            <a:r>
              <a:rPr lang="en-US">
                <a:latin typeface="Avenir Next LT Pro"/>
                <a:cs typeface="Calibri Light"/>
              </a:rPr>
              <a:t> </a:t>
            </a:r>
          </a:p>
          <a:p>
            <a:r>
              <a:rPr lang="en-US" err="1">
                <a:latin typeface="Avenir Next LT Pro"/>
                <a:cs typeface="Calibri Light"/>
              </a:rPr>
              <a:t>Révèlent</a:t>
            </a:r>
            <a:r>
              <a:rPr lang="en-US">
                <a:latin typeface="Avenir Next LT Pro"/>
                <a:cs typeface="Calibri Light"/>
              </a:rPr>
              <a:t> </a:t>
            </a:r>
            <a:r>
              <a:rPr lang="en-US" err="1">
                <a:latin typeface="Avenir Next LT Pro"/>
                <a:cs typeface="Calibri Light"/>
              </a:rPr>
              <a:t>une</a:t>
            </a:r>
            <a:r>
              <a:rPr lang="en-US">
                <a:latin typeface="Avenir Next LT Pro"/>
                <a:cs typeface="Calibri Light"/>
              </a:rPr>
              <a:t> </a:t>
            </a:r>
            <a:r>
              <a:rPr lang="en-US" err="1">
                <a:latin typeface="Avenir Next LT Pro"/>
                <a:cs typeface="Calibri Light"/>
              </a:rPr>
              <a:t>sagesse</a:t>
            </a:r>
            <a:r>
              <a:rPr lang="en-US">
                <a:latin typeface="Avenir Next LT Pro"/>
                <a:cs typeface="Calibri Light"/>
              </a:rPr>
              <a:t> qui </a:t>
            </a:r>
            <a:r>
              <a:rPr lang="en-US" err="1">
                <a:latin typeface="Avenir Next LT Pro"/>
                <a:cs typeface="Calibri Light"/>
              </a:rPr>
              <a:t>durera</a:t>
            </a:r>
            <a:r>
              <a:rPr lang="en-US">
                <a:latin typeface="Avenir Next LT Pro"/>
                <a:cs typeface="Calibri Light"/>
              </a:rPr>
              <a:t> </a:t>
            </a:r>
            <a:r>
              <a:rPr lang="en-US" err="1">
                <a:latin typeface="Avenir Next LT Pro"/>
                <a:cs typeface="Calibri Light"/>
              </a:rPr>
              <a:t>toujours</a:t>
            </a:r>
            <a:r>
              <a:rPr lang="en-US">
                <a:latin typeface="Avenir Next LT Pro"/>
                <a:cs typeface="Calibri Light"/>
              </a:rPr>
              <a:t>. </a:t>
            </a:r>
          </a:p>
          <a:p>
            <a:endParaRPr lang="en-US">
              <a:latin typeface="Avenir Next LT Pro"/>
            </a:endParaRPr>
          </a:p>
          <a:p>
            <a:r>
              <a:rPr lang="en-US">
                <a:latin typeface="Avenir Next LT Pro"/>
                <a:cs typeface="Calibri Light"/>
              </a:rPr>
              <a:t>La </a:t>
            </a:r>
            <a:r>
              <a:rPr lang="en-US" err="1">
                <a:latin typeface="Avenir Next LT Pro"/>
                <a:cs typeface="Calibri Light"/>
              </a:rPr>
              <a:t>beauté</a:t>
            </a:r>
            <a:r>
              <a:rPr lang="en-US">
                <a:latin typeface="Avenir Next LT Pro"/>
                <a:cs typeface="Calibri Light"/>
              </a:rPr>
              <a:t> de la nature </a:t>
            </a:r>
            <a:r>
              <a:rPr lang="en-US" err="1">
                <a:latin typeface="Avenir Next LT Pro"/>
                <a:cs typeface="Calibri Light"/>
              </a:rPr>
              <a:t>demeure</a:t>
            </a:r>
            <a:r>
              <a:rPr lang="en-US">
                <a:latin typeface="Avenir Next LT Pro"/>
                <a:cs typeface="Calibri Light"/>
              </a:rPr>
              <a:t> </a:t>
            </a:r>
          </a:p>
          <a:p>
            <a:r>
              <a:rPr lang="en-US">
                <a:latin typeface="Avenir Next LT Pro"/>
                <a:cs typeface="Calibri Light"/>
              </a:rPr>
              <a:t>Dans les </a:t>
            </a:r>
            <a:r>
              <a:rPr lang="en-US" err="1">
                <a:latin typeface="Avenir Next LT Pro"/>
                <a:cs typeface="Calibri Light"/>
              </a:rPr>
              <a:t>montagnes</a:t>
            </a:r>
            <a:r>
              <a:rPr lang="en-US">
                <a:latin typeface="Avenir Next LT Pro"/>
                <a:cs typeface="Calibri Light"/>
              </a:rPr>
              <a:t> </a:t>
            </a:r>
            <a:r>
              <a:rPr lang="en-US" err="1">
                <a:latin typeface="Avenir Next LT Pro"/>
                <a:cs typeface="Calibri Light"/>
              </a:rPr>
              <a:t>hautes</a:t>
            </a:r>
            <a:r>
              <a:rPr lang="en-US">
                <a:latin typeface="Avenir Next LT Pro"/>
                <a:cs typeface="Calibri Light"/>
              </a:rPr>
              <a:t> et larges, </a:t>
            </a:r>
          </a:p>
          <a:p>
            <a:r>
              <a:rPr lang="en-US">
                <a:latin typeface="Avenir Next LT Pro"/>
                <a:cs typeface="Calibri Light"/>
              </a:rPr>
              <a:t>Dans les </a:t>
            </a:r>
            <a:r>
              <a:rPr lang="en-US" err="1">
                <a:latin typeface="Avenir Next LT Pro"/>
                <a:cs typeface="Calibri Light"/>
              </a:rPr>
              <a:t>océans</a:t>
            </a:r>
            <a:r>
              <a:rPr lang="en-US">
                <a:latin typeface="Avenir Next LT Pro"/>
                <a:cs typeface="Calibri Light"/>
              </a:rPr>
              <a:t> </a:t>
            </a:r>
            <a:r>
              <a:rPr lang="en-US" err="1">
                <a:latin typeface="Avenir Next LT Pro"/>
                <a:cs typeface="Calibri Light"/>
              </a:rPr>
              <a:t>profonds</a:t>
            </a:r>
            <a:r>
              <a:rPr lang="en-US">
                <a:latin typeface="Avenir Next LT Pro"/>
                <a:cs typeface="Calibri Light"/>
              </a:rPr>
              <a:t> et les forts </a:t>
            </a:r>
            <a:r>
              <a:rPr lang="en-US" err="1">
                <a:latin typeface="Avenir Next LT Pro"/>
                <a:cs typeface="Calibri Light"/>
              </a:rPr>
              <a:t>vertes</a:t>
            </a:r>
            <a:r>
              <a:rPr lang="en-US">
                <a:latin typeface="Avenir Next LT Pro"/>
                <a:cs typeface="Calibri Light"/>
              </a:rPr>
              <a:t>. </a:t>
            </a:r>
          </a:p>
          <a:p>
            <a:r>
              <a:rPr lang="en-US" err="1">
                <a:latin typeface="Avenir Next LT Pro"/>
                <a:cs typeface="Calibri Light"/>
              </a:rPr>
              <a:t>C’est</a:t>
            </a:r>
            <a:r>
              <a:rPr lang="en-US">
                <a:latin typeface="Avenir Next LT Pro"/>
                <a:cs typeface="Calibri Light"/>
              </a:rPr>
              <a:t> </a:t>
            </a:r>
            <a:r>
              <a:rPr lang="en-US" err="1">
                <a:latin typeface="Avenir Next LT Pro"/>
                <a:cs typeface="Calibri Light"/>
              </a:rPr>
              <a:t>là</a:t>
            </a:r>
            <a:r>
              <a:rPr lang="en-US">
                <a:latin typeface="Avenir Next LT Pro"/>
                <a:cs typeface="Calibri Light"/>
              </a:rPr>
              <a:t> </a:t>
            </a:r>
            <a:r>
              <a:rPr lang="en-US" err="1">
                <a:latin typeface="Avenir Next LT Pro"/>
                <a:cs typeface="Calibri Light"/>
              </a:rPr>
              <a:t>où</a:t>
            </a:r>
            <a:r>
              <a:rPr lang="en-US">
                <a:latin typeface="Avenir Next LT Pro"/>
                <a:cs typeface="Calibri Light"/>
              </a:rPr>
              <a:t> </a:t>
            </a:r>
            <a:r>
              <a:rPr lang="en-US" err="1">
                <a:latin typeface="Avenir Next LT Pro"/>
                <a:cs typeface="Calibri Light"/>
              </a:rPr>
              <a:t>réside</a:t>
            </a:r>
            <a:r>
              <a:rPr lang="en-US">
                <a:latin typeface="Avenir Next LT Pro"/>
                <a:cs typeface="Calibri Light"/>
              </a:rPr>
              <a:t> la vie. </a:t>
            </a:r>
          </a:p>
          <a:p>
            <a:endParaRPr lang="en-US">
              <a:latin typeface="Avenir Next LT Pro"/>
            </a:endParaRPr>
          </a:p>
          <a:p>
            <a:r>
              <a:rPr lang="en-US" err="1">
                <a:latin typeface="Avenir Next LT Pro"/>
                <a:cs typeface="Calibri Light"/>
              </a:rPr>
              <a:t>Chérissons</a:t>
            </a:r>
            <a:r>
              <a:rPr lang="en-US">
                <a:latin typeface="Avenir Next LT Pro"/>
                <a:cs typeface="Calibri Light"/>
              </a:rPr>
              <a:t> la Terre, </a:t>
            </a:r>
            <a:r>
              <a:rPr lang="en-US" err="1">
                <a:latin typeface="Avenir Next LT Pro"/>
                <a:cs typeface="Calibri Light"/>
              </a:rPr>
              <a:t>notre</a:t>
            </a:r>
            <a:r>
              <a:rPr lang="en-US">
                <a:latin typeface="Avenir Next LT Pro"/>
                <a:cs typeface="Calibri Light"/>
              </a:rPr>
              <a:t> </a:t>
            </a:r>
            <a:r>
              <a:rPr lang="en-US" err="1">
                <a:latin typeface="Avenir Next LT Pro"/>
                <a:cs typeface="Calibri Light"/>
              </a:rPr>
              <a:t>grande</a:t>
            </a:r>
            <a:r>
              <a:rPr lang="en-US">
                <a:latin typeface="Avenir Next LT Pro"/>
                <a:cs typeface="Calibri Light"/>
              </a:rPr>
              <a:t> </a:t>
            </a:r>
            <a:r>
              <a:rPr lang="en-US" err="1">
                <a:latin typeface="Avenir Next LT Pro"/>
                <a:cs typeface="Calibri Light"/>
              </a:rPr>
              <a:t>maison</a:t>
            </a:r>
            <a:r>
              <a:rPr lang="en-US">
                <a:latin typeface="Avenir Next LT Pro"/>
                <a:cs typeface="Calibri Light"/>
              </a:rPr>
              <a:t> </a:t>
            </a:r>
          </a:p>
          <a:p>
            <a:r>
              <a:rPr lang="en-US">
                <a:latin typeface="Avenir Next LT Pro"/>
                <a:cs typeface="Calibri Light"/>
              </a:rPr>
              <a:t>Et </a:t>
            </a:r>
            <a:r>
              <a:rPr lang="en-US" err="1">
                <a:latin typeface="Avenir Next LT Pro"/>
                <a:cs typeface="Calibri Light"/>
              </a:rPr>
              <a:t>protégeons</a:t>
            </a:r>
            <a:r>
              <a:rPr lang="en-US">
                <a:latin typeface="Avenir Next LT Pro"/>
                <a:cs typeface="Calibri Light"/>
              </a:rPr>
              <a:t>-la des </a:t>
            </a:r>
            <a:r>
              <a:rPr lang="en-US" err="1">
                <a:latin typeface="Avenir Next LT Pro"/>
                <a:cs typeface="Calibri Light"/>
              </a:rPr>
              <a:t>merveilles</a:t>
            </a:r>
            <a:r>
              <a:rPr lang="en-US">
                <a:latin typeface="Avenir Next LT Pro"/>
                <a:cs typeface="Calibri Light"/>
              </a:rPr>
              <a:t> </a:t>
            </a:r>
            <a:r>
              <a:rPr lang="en-US" err="1">
                <a:latin typeface="Avenir Next LT Pro"/>
                <a:cs typeface="Calibri Light"/>
              </a:rPr>
              <a:t>d’une</a:t>
            </a:r>
            <a:r>
              <a:rPr lang="en-US">
                <a:latin typeface="Avenir Next LT Pro"/>
                <a:cs typeface="Calibri Light"/>
              </a:rPr>
              <a:t> main </a:t>
            </a:r>
            <a:r>
              <a:rPr lang="en-US" err="1">
                <a:latin typeface="Avenir Next LT Pro"/>
                <a:cs typeface="Calibri Light"/>
              </a:rPr>
              <a:t>aimante</a:t>
            </a:r>
            <a:r>
              <a:rPr lang="en-US">
                <a:latin typeface="Avenir Next LT Pro"/>
                <a:cs typeface="Calibri Light"/>
              </a:rPr>
              <a:t>. </a:t>
            </a:r>
          </a:p>
        </p:txBody>
      </p:sp>
      <p:sp>
        <p:nvSpPr>
          <p:cNvPr id="5" name="Text Placeholder 4">
            <a:extLst>
              <a:ext uri="{FF2B5EF4-FFF2-40B4-BE49-F238E27FC236}">
                <a16:creationId xmlns:a16="http://schemas.microsoft.com/office/drawing/2014/main" id="{010CABA8-67FC-BF5C-0D10-9777F240C541}"/>
              </a:ext>
            </a:extLst>
          </p:cNvPr>
          <p:cNvSpPr>
            <a:spLocks noGrp="1"/>
          </p:cNvSpPr>
          <p:nvPr>
            <p:ph type="body" sz="quarter" idx="13"/>
          </p:nvPr>
        </p:nvSpPr>
        <p:spPr>
          <a:xfrm>
            <a:off x="4959256" y="3023042"/>
            <a:ext cx="2696481" cy="1615827"/>
          </a:xfrm>
        </p:spPr>
        <p:txBody>
          <a:bodyPr/>
          <a:lstStyle/>
          <a:p>
            <a:r>
              <a:rPr lang="en-US"/>
              <a:t>A passionate and descriptive poem, which pairs ideas and images to get across a powerful message about the importance of protecting the environment for generations to come. George says “I am extremely lucky to live in the beauty of the Lake District … it is humbling to look at the majesty of nature, in the knowledge that nature lets us live here for only a short period of time …” </a:t>
            </a:r>
          </a:p>
        </p:txBody>
      </p:sp>
      <p:sp>
        <p:nvSpPr>
          <p:cNvPr id="6" name="Text Placeholder 5">
            <a:extLst>
              <a:ext uri="{FF2B5EF4-FFF2-40B4-BE49-F238E27FC236}">
                <a16:creationId xmlns:a16="http://schemas.microsoft.com/office/drawing/2014/main" id="{AFAF80FC-754D-748F-6377-03AC76B297F0}"/>
              </a:ext>
            </a:extLst>
          </p:cNvPr>
          <p:cNvSpPr>
            <a:spLocks noGrp="1"/>
          </p:cNvSpPr>
          <p:nvPr>
            <p:ph type="body" sz="quarter" idx="14"/>
          </p:nvPr>
        </p:nvSpPr>
        <p:spPr>
          <a:xfrm>
            <a:off x="4959256" y="1903563"/>
            <a:ext cx="2696481" cy="578069"/>
          </a:xfrm>
        </p:spPr>
        <p:txBody>
          <a:bodyPr vert="horz" lIns="91440" tIns="45720" rIns="91440" bIns="45720" rtlCol="0" anchor="t">
            <a:normAutofit lnSpcReduction="10000"/>
          </a:bodyPr>
          <a:lstStyle/>
          <a:p>
            <a:r>
              <a:rPr lang="en-US">
                <a:latin typeface="Avenir Next LT Pro"/>
                <a:cs typeface="Calibri Light"/>
              </a:rPr>
              <a:t>St Bernard’s Catholic High School </a:t>
            </a:r>
          </a:p>
          <a:p>
            <a:endParaRPr lang="en-US">
              <a:latin typeface="Avenir Next LT Pro"/>
            </a:endParaRPr>
          </a:p>
          <a:p>
            <a:r>
              <a:rPr lang="en-US">
                <a:latin typeface="Avenir Next LT Pro"/>
                <a:cs typeface="Calibri Light"/>
              </a:rPr>
              <a:t>French</a:t>
            </a:r>
          </a:p>
        </p:txBody>
      </p:sp>
      <p:sp>
        <p:nvSpPr>
          <p:cNvPr id="9" name="Text Placeholder 10">
            <a:extLst>
              <a:ext uri="{FF2B5EF4-FFF2-40B4-BE49-F238E27FC236}">
                <a16:creationId xmlns:a16="http://schemas.microsoft.com/office/drawing/2014/main" id="{C6D50393-BD2B-D5B1-40E3-6B9D0C6A4E51}"/>
              </a:ext>
            </a:extLst>
          </p:cNvPr>
          <p:cNvSpPr txBox="1">
            <a:spLocks/>
          </p:cNvSpPr>
          <p:nvPr/>
        </p:nvSpPr>
        <p:spPr>
          <a:xfrm>
            <a:off x="4959255" y="2776040"/>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28398127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FF28B9-BAA3-F7BE-F65D-CBFAFF577E6C}"/>
              </a:ext>
            </a:extLst>
          </p:cNvPr>
          <p:cNvSpPr>
            <a:spLocks noGrp="1"/>
          </p:cNvSpPr>
          <p:nvPr>
            <p:ph type="body" sz="quarter" idx="10"/>
          </p:nvPr>
        </p:nvSpPr>
        <p:spPr>
          <a:xfrm>
            <a:off x="1335207" y="1489221"/>
            <a:ext cx="3098748" cy="325103"/>
          </a:xfrm>
        </p:spPr>
        <p:txBody>
          <a:bodyPr vert="horz" lIns="91440" tIns="45720" rIns="91440" bIns="45720" rtlCol="0" anchor="t">
            <a:normAutofit fontScale="85000" lnSpcReduction="20000"/>
          </a:bodyPr>
          <a:lstStyle/>
          <a:p>
            <a:r>
              <a:rPr lang="en-US" err="1">
                <a:latin typeface="Avenir Next LT Pro"/>
                <a:cs typeface="Calibri"/>
              </a:rPr>
              <a:t>Vom</a:t>
            </a:r>
            <a:r>
              <a:rPr lang="en-US">
                <a:latin typeface="Avenir Next LT Pro"/>
                <a:cs typeface="Calibri"/>
              </a:rPr>
              <a:t> </a:t>
            </a:r>
            <a:r>
              <a:rPr lang="en-US" err="1">
                <a:latin typeface="Avenir Next LT Pro"/>
                <a:cs typeface="Calibri"/>
              </a:rPr>
              <a:t>Leuchtturm</a:t>
            </a:r>
            <a:r>
              <a:rPr lang="en-US">
                <a:latin typeface="Avenir Next LT Pro"/>
                <a:cs typeface="Calibri"/>
              </a:rPr>
              <a:t> </a:t>
            </a:r>
          </a:p>
        </p:txBody>
      </p:sp>
      <p:sp>
        <p:nvSpPr>
          <p:cNvPr id="3" name="Text Placeholder 2">
            <a:extLst>
              <a:ext uri="{FF2B5EF4-FFF2-40B4-BE49-F238E27FC236}">
                <a16:creationId xmlns:a16="http://schemas.microsoft.com/office/drawing/2014/main" id="{AF1EF610-A79A-5435-4C75-CF41688BC3EE}"/>
              </a:ext>
            </a:extLst>
          </p:cNvPr>
          <p:cNvSpPr>
            <a:spLocks noGrp="1"/>
          </p:cNvSpPr>
          <p:nvPr>
            <p:ph type="body" sz="quarter" idx="11"/>
          </p:nvPr>
        </p:nvSpPr>
        <p:spPr>
          <a:xfrm>
            <a:off x="5249592" y="2368688"/>
            <a:ext cx="3098747" cy="260433"/>
          </a:xfrm>
        </p:spPr>
        <p:txBody>
          <a:bodyPr vert="horz" lIns="91440" tIns="45720" rIns="91440" bIns="45720" rtlCol="0" anchor="t">
            <a:normAutofit fontScale="85000" lnSpcReduction="20000"/>
          </a:bodyPr>
          <a:lstStyle/>
          <a:p>
            <a:r>
              <a:rPr lang="en-US" b="1">
                <a:latin typeface="Avenir Next LT Pro"/>
                <a:cs typeface="Calibri Light"/>
              </a:rPr>
              <a:t>By Georgia Haslam (Year 12)</a:t>
            </a:r>
          </a:p>
        </p:txBody>
      </p:sp>
      <p:sp>
        <p:nvSpPr>
          <p:cNvPr id="4" name="Text Placeholder 3">
            <a:extLst>
              <a:ext uri="{FF2B5EF4-FFF2-40B4-BE49-F238E27FC236}">
                <a16:creationId xmlns:a16="http://schemas.microsoft.com/office/drawing/2014/main" id="{D5CA4B6D-3727-BF3B-0999-927FB870D33B}"/>
              </a:ext>
            </a:extLst>
          </p:cNvPr>
          <p:cNvSpPr>
            <a:spLocks noGrp="1"/>
          </p:cNvSpPr>
          <p:nvPr>
            <p:ph type="body" sz="quarter" idx="12"/>
          </p:nvPr>
        </p:nvSpPr>
        <p:spPr>
          <a:xfrm>
            <a:off x="1335207" y="1978147"/>
            <a:ext cx="3475984" cy="3293209"/>
          </a:xfrm>
        </p:spPr>
        <p:txBody>
          <a:bodyPr vert="horz" lIns="91440" tIns="45720" rIns="91440" bIns="45720" rtlCol="0" anchor="t">
            <a:spAutoFit/>
          </a:bodyPr>
          <a:lstStyle/>
          <a:p>
            <a:r>
              <a:rPr lang="en-US" sz="1600">
                <a:latin typeface="Avenir Next LT Pro"/>
                <a:cs typeface="Calibri Light"/>
              </a:rPr>
              <a:t>Die Wellen </a:t>
            </a:r>
            <a:r>
              <a:rPr lang="en-US" sz="1600" err="1">
                <a:latin typeface="Avenir Next LT Pro"/>
                <a:cs typeface="Calibri Light"/>
              </a:rPr>
              <a:t>brechen</a:t>
            </a:r>
            <a:r>
              <a:rPr lang="en-US" sz="1600">
                <a:latin typeface="Avenir Next LT Pro"/>
                <a:cs typeface="Calibri Light"/>
              </a:rPr>
              <a:t> </a:t>
            </a:r>
            <a:r>
              <a:rPr lang="en-US" sz="1600" err="1">
                <a:latin typeface="Avenir Next LT Pro"/>
                <a:cs typeface="Calibri Light"/>
              </a:rPr>
              <a:t>sich</a:t>
            </a:r>
            <a:r>
              <a:rPr lang="en-US" sz="1600">
                <a:latin typeface="Avenir Next LT Pro"/>
                <a:cs typeface="Calibri Light"/>
              </a:rPr>
              <a:t> an Felsen </a:t>
            </a:r>
          </a:p>
          <a:p>
            <a:r>
              <a:rPr lang="en-US" sz="1600">
                <a:latin typeface="Avenir Next LT Pro"/>
                <a:cs typeface="Calibri Light"/>
              </a:rPr>
              <a:t>Und </a:t>
            </a:r>
            <a:r>
              <a:rPr lang="en-US" sz="1600" err="1">
                <a:latin typeface="Avenir Next LT Pro"/>
                <a:cs typeface="Calibri Light"/>
              </a:rPr>
              <a:t>werfen</a:t>
            </a:r>
            <a:r>
              <a:rPr lang="en-US" sz="1600">
                <a:latin typeface="Avenir Next LT Pro"/>
                <a:cs typeface="Calibri Light"/>
              </a:rPr>
              <a:t> das </a:t>
            </a:r>
            <a:r>
              <a:rPr lang="en-US" sz="1600" err="1">
                <a:latin typeface="Avenir Next LT Pro"/>
                <a:cs typeface="Calibri Light"/>
              </a:rPr>
              <a:t>kalte</a:t>
            </a:r>
            <a:r>
              <a:rPr lang="en-US" sz="1600">
                <a:latin typeface="Avenir Next LT Pro"/>
                <a:cs typeface="Calibri Light"/>
              </a:rPr>
              <a:t> Wasser </a:t>
            </a:r>
            <a:r>
              <a:rPr lang="en-US" sz="1600" err="1">
                <a:latin typeface="Avenir Next LT Pro"/>
                <a:cs typeface="Calibri Light"/>
              </a:rPr>
              <a:t>hoch</a:t>
            </a:r>
            <a:r>
              <a:rPr lang="en-US" sz="1600">
                <a:latin typeface="Avenir Next LT Pro"/>
                <a:cs typeface="Calibri Light"/>
              </a:rPr>
              <a:t>. </a:t>
            </a:r>
          </a:p>
          <a:p>
            <a:r>
              <a:rPr lang="en-US" sz="1600">
                <a:latin typeface="Avenir Next LT Pro"/>
                <a:cs typeface="Calibri Light"/>
              </a:rPr>
              <a:t>Das Licht </a:t>
            </a:r>
            <a:r>
              <a:rPr lang="en-US" sz="1600" err="1">
                <a:latin typeface="Avenir Next LT Pro"/>
                <a:cs typeface="Calibri Light"/>
              </a:rPr>
              <a:t>lenkt</a:t>
            </a:r>
            <a:r>
              <a:rPr lang="en-US" sz="1600">
                <a:latin typeface="Avenir Next LT Pro"/>
                <a:cs typeface="Calibri Light"/>
              </a:rPr>
              <a:t> die </a:t>
            </a:r>
            <a:r>
              <a:rPr lang="en-US" sz="1600" err="1">
                <a:latin typeface="Avenir Next LT Pro"/>
                <a:cs typeface="Calibri Light"/>
              </a:rPr>
              <a:t>Schiffe</a:t>
            </a:r>
            <a:r>
              <a:rPr lang="en-US" sz="1600">
                <a:latin typeface="Avenir Next LT Pro"/>
                <a:cs typeface="Calibri Light"/>
              </a:rPr>
              <a:t> </a:t>
            </a:r>
            <a:r>
              <a:rPr lang="en-US" sz="1600" err="1">
                <a:latin typeface="Avenir Next LT Pro"/>
                <a:cs typeface="Calibri Light"/>
              </a:rPr>
              <a:t>näher</a:t>
            </a:r>
            <a:r>
              <a:rPr lang="en-US" sz="1600">
                <a:latin typeface="Avenir Next LT Pro"/>
                <a:cs typeface="Calibri Light"/>
              </a:rPr>
              <a:t> – </a:t>
            </a:r>
          </a:p>
          <a:p>
            <a:r>
              <a:rPr lang="en-US" sz="1600">
                <a:latin typeface="Avenir Next LT Pro"/>
                <a:cs typeface="Calibri Light"/>
              </a:rPr>
              <a:t>Es </a:t>
            </a:r>
            <a:r>
              <a:rPr lang="en-US" sz="1600" err="1">
                <a:latin typeface="Avenir Next LT Pro"/>
                <a:cs typeface="Calibri Light"/>
              </a:rPr>
              <a:t>ist</a:t>
            </a:r>
            <a:r>
              <a:rPr lang="en-US" sz="1600">
                <a:latin typeface="Avenir Next LT Pro"/>
                <a:cs typeface="Calibri Light"/>
              </a:rPr>
              <a:t> </a:t>
            </a:r>
            <a:r>
              <a:rPr lang="en-US" sz="1600" err="1">
                <a:latin typeface="Avenir Next LT Pro"/>
                <a:cs typeface="Calibri Light"/>
              </a:rPr>
              <a:t>erfolgreich</a:t>
            </a:r>
            <a:r>
              <a:rPr lang="en-US" sz="1600">
                <a:latin typeface="Avenir Next LT Pro"/>
                <a:cs typeface="Calibri Light"/>
              </a:rPr>
              <a:t>, </a:t>
            </a:r>
            <a:r>
              <a:rPr lang="en-US" sz="1600" err="1">
                <a:latin typeface="Avenir Next LT Pro"/>
                <a:cs typeface="Calibri Light"/>
              </a:rPr>
              <a:t>immer</a:t>
            </a:r>
            <a:r>
              <a:rPr lang="en-US" sz="1600">
                <a:latin typeface="Avenir Next LT Pro"/>
                <a:cs typeface="Calibri Light"/>
              </a:rPr>
              <a:t> </a:t>
            </a:r>
            <a:r>
              <a:rPr lang="en-US" sz="1600" err="1">
                <a:latin typeface="Avenir Next LT Pro"/>
                <a:cs typeface="Calibri Light"/>
              </a:rPr>
              <a:t>noch</a:t>
            </a:r>
            <a:r>
              <a:rPr lang="en-US" sz="1600">
                <a:latin typeface="Avenir Next LT Pro"/>
                <a:cs typeface="Calibri Light"/>
              </a:rPr>
              <a:t>. </a:t>
            </a:r>
          </a:p>
          <a:p>
            <a:r>
              <a:rPr lang="en-US" sz="1600">
                <a:latin typeface="Avenir Next LT Pro"/>
                <a:cs typeface="Calibri Light"/>
              </a:rPr>
              <a:t>Die </a:t>
            </a:r>
            <a:r>
              <a:rPr lang="en-US" sz="1600" err="1">
                <a:latin typeface="Avenir Next LT Pro"/>
                <a:cs typeface="Calibri Light"/>
              </a:rPr>
              <a:t>einsam</a:t>
            </a:r>
            <a:r>
              <a:rPr lang="en-US" sz="1600">
                <a:latin typeface="Avenir Next LT Pro"/>
                <a:cs typeface="Calibri Light"/>
              </a:rPr>
              <a:t>‘ Nacht </a:t>
            </a:r>
            <a:r>
              <a:rPr lang="en-US" sz="1600" err="1">
                <a:latin typeface="Avenir Next LT Pro"/>
                <a:cs typeface="Calibri Light"/>
              </a:rPr>
              <a:t>wird</a:t>
            </a:r>
            <a:r>
              <a:rPr lang="en-US" sz="1600">
                <a:latin typeface="Avenir Next LT Pro"/>
                <a:cs typeface="Calibri Light"/>
              </a:rPr>
              <a:t> </a:t>
            </a:r>
            <a:r>
              <a:rPr lang="en-US" sz="1600" err="1">
                <a:latin typeface="Avenir Next LT Pro"/>
                <a:cs typeface="Calibri Light"/>
              </a:rPr>
              <a:t>immer</a:t>
            </a:r>
            <a:r>
              <a:rPr lang="en-US" sz="1600">
                <a:latin typeface="Avenir Next LT Pro"/>
                <a:cs typeface="Calibri Light"/>
              </a:rPr>
              <a:t> </a:t>
            </a:r>
            <a:r>
              <a:rPr lang="en-US" sz="1600" err="1">
                <a:latin typeface="Avenir Next LT Pro"/>
                <a:cs typeface="Calibri Light"/>
              </a:rPr>
              <a:t>dunkler</a:t>
            </a:r>
            <a:r>
              <a:rPr lang="en-US" sz="1600">
                <a:latin typeface="Avenir Next LT Pro"/>
                <a:cs typeface="Calibri Light"/>
              </a:rPr>
              <a:t>, </a:t>
            </a:r>
          </a:p>
          <a:p>
            <a:r>
              <a:rPr lang="en-US" sz="1600" err="1">
                <a:latin typeface="Avenir Next LT Pro"/>
                <a:cs typeface="Calibri Light"/>
              </a:rPr>
              <a:t>Leuchtende</a:t>
            </a:r>
            <a:r>
              <a:rPr lang="en-US" sz="1600">
                <a:latin typeface="Avenir Next LT Pro"/>
                <a:cs typeface="Calibri Light"/>
              </a:rPr>
              <a:t> Sterne </a:t>
            </a:r>
            <a:r>
              <a:rPr lang="en-US" sz="1600" err="1">
                <a:latin typeface="Avenir Next LT Pro"/>
                <a:cs typeface="Calibri Light"/>
              </a:rPr>
              <a:t>verdunkeln</a:t>
            </a:r>
            <a:r>
              <a:rPr lang="en-US" sz="1600">
                <a:latin typeface="Avenir Next LT Pro"/>
                <a:cs typeface="Calibri Light"/>
              </a:rPr>
              <a:t> </a:t>
            </a:r>
            <a:r>
              <a:rPr lang="en-US" sz="1600" err="1">
                <a:latin typeface="Avenir Next LT Pro"/>
                <a:cs typeface="Calibri Light"/>
              </a:rPr>
              <a:t>sich</a:t>
            </a:r>
            <a:r>
              <a:rPr lang="en-US" sz="1600">
                <a:latin typeface="Avenir Next LT Pro"/>
                <a:cs typeface="Calibri Light"/>
              </a:rPr>
              <a:t>, </a:t>
            </a:r>
          </a:p>
          <a:p>
            <a:r>
              <a:rPr lang="en-US" sz="1600">
                <a:latin typeface="Avenir Next LT Pro"/>
                <a:cs typeface="Calibri Light"/>
              </a:rPr>
              <a:t>Schatten fallen auf </a:t>
            </a:r>
            <a:r>
              <a:rPr lang="en-US" sz="1600" err="1">
                <a:latin typeface="Avenir Next LT Pro"/>
                <a:cs typeface="Calibri Light"/>
              </a:rPr>
              <a:t>alte</a:t>
            </a:r>
            <a:r>
              <a:rPr lang="en-US" sz="1600">
                <a:latin typeface="Avenir Next LT Pro"/>
                <a:cs typeface="Calibri Light"/>
              </a:rPr>
              <a:t> </a:t>
            </a:r>
            <a:r>
              <a:rPr lang="en-US" sz="1600" err="1">
                <a:latin typeface="Avenir Next LT Pro"/>
                <a:cs typeface="Calibri Light"/>
              </a:rPr>
              <a:t>Pfade</a:t>
            </a:r>
            <a:r>
              <a:rPr lang="en-US" sz="1600">
                <a:latin typeface="Avenir Next LT Pro"/>
                <a:cs typeface="Calibri Light"/>
              </a:rPr>
              <a:t>, </a:t>
            </a:r>
          </a:p>
          <a:p>
            <a:r>
              <a:rPr lang="en-US" sz="1600">
                <a:latin typeface="Avenir Next LT Pro"/>
                <a:cs typeface="Calibri Light"/>
              </a:rPr>
              <a:t>Wellen </a:t>
            </a:r>
            <a:r>
              <a:rPr lang="en-US" sz="1600" err="1">
                <a:latin typeface="Avenir Next LT Pro"/>
                <a:cs typeface="Calibri Light"/>
              </a:rPr>
              <a:t>kämpf</a:t>
            </a:r>
            <a:r>
              <a:rPr lang="en-US" sz="1600">
                <a:latin typeface="Avenir Next LT Pro"/>
                <a:cs typeface="Calibri Light"/>
              </a:rPr>
              <a:t>‘ am Strand </a:t>
            </a:r>
            <a:r>
              <a:rPr lang="en-US" sz="1600" err="1">
                <a:latin typeface="Avenir Next LT Pro"/>
                <a:cs typeface="Calibri Light"/>
              </a:rPr>
              <a:t>unendlich</a:t>
            </a:r>
            <a:r>
              <a:rPr lang="en-US" sz="1600">
                <a:latin typeface="Avenir Next LT Pro"/>
                <a:cs typeface="Calibri Light"/>
              </a:rPr>
              <a:t>. </a:t>
            </a:r>
          </a:p>
          <a:p>
            <a:r>
              <a:rPr lang="en-US" sz="1600">
                <a:latin typeface="Avenir Next LT Pro"/>
                <a:cs typeface="Calibri Light"/>
              </a:rPr>
              <a:t>Gegen den </a:t>
            </a:r>
            <a:r>
              <a:rPr lang="en-US" sz="1600" err="1">
                <a:latin typeface="Avenir Next LT Pro"/>
                <a:cs typeface="Calibri Light"/>
              </a:rPr>
              <a:t>Leuchtturm</a:t>
            </a:r>
            <a:r>
              <a:rPr lang="en-US" sz="1600">
                <a:latin typeface="Avenir Next LT Pro"/>
                <a:cs typeface="Calibri Light"/>
              </a:rPr>
              <a:t> die </a:t>
            </a:r>
            <a:r>
              <a:rPr lang="en-US" sz="1600" err="1">
                <a:latin typeface="Avenir Next LT Pro"/>
                <a:cs typeface="Calibri Light"/>
              </a:rPr>
              <a:t>Wässer</a:t>
            </a:r>
            <a:r>
              <a:rPr lang="en-US" sz="1600">
                <a:latin typeface="Avenir Next LT Pro"/>
                <a:cs typeface="Calibri Light"/>
              </a:rPr>
              <a:t> </a:t>
            </a:r>
            <a:r>
              <a:rPr lang="en-US" sz="1600" err="1">
                <a:latin typeface="Avenir Next LT Pro"/>
                <a:cs typeface="Calibri Light"/>
              </a:rPr>
              <a:t>tanz</a:t>
            </a:r>
            <a:r>
              <a:rPr lang="en-US" sz="1600">
                <a:latin typeface="Avenir Next LT Pro"/>
                <a:cs typeface="Calibri Light"/>
              </a:rPr>
              <a:t>‘ </a:t>
            </a:r>
          </a:p>
          <a:p>
            <a:r>
              <a:rPr lang="en-US" sz="1600">
                <a:latin typeface="Avenir Next LT Pro"/>
                <a:cs typeface="Calibri Light"/>
              </a:rPr>
              <a:t>La </a:t>
            </a:r>
            <a:r>
              <a:rPr lang="en-US" sz="1600" err="1">
                <a:latin typeface="Avenir Next LT Pro"/>
                <a:cs typeface="Calibri Light"/>
              </a:rPr>
              <a:t>Corbière</a:t>
            </a:r>
            <a:r>
              <a:rPr lang="en-US" sz="1600">
                <a:latin typeface="Avenir Next LT Pro"/>
                <a:cs typeface="Calibri Light"/>
              </a:rPr>
              <a:t> </a:t>
            </a:r>
            <a:r>
              <a:rPr lang="en-US" sz="1600" err="1">
                <a:latin typeface="Avenir Next LT Pro"/>
                <a:cs typeface="Calibri Light"/>
              </a:rPr>
              <a:t>erstrahlt</a:t>
            </a:r>
            <a:r>
              <a:rPr lang="en-US" sz="1600">
                <a:latin typeface="Avenir Next LT Pro"/>
                <a:cs typeface="Calibri Light"/>
              </a:rPr>
              <a:t> </a:t>
            </a:r>
            <a:r>
              <a:rPr lang="en-US" sz="1600" err="1">
                <a:latin typeface="Avenir Next LT Pro"/>
                <a:cs typeface="Calibri Light"/>
              </a:rPr>
              <a:t>im</a:t>
            </a:r>
            <a:r>
              <a:rPr lang="en-US" sz="1600">
                <a:latin typeface="Avenir Next LT Pro"/>
                <a:cs typeface="Calibri Light"/>
              </a:rPr>
              <a:t> Glanz. </a:t>
            </a:r>
          </a:p>
        </p:txBody>
      </p:sp>
      <p:sp>
        <p:nvSpPr>
          <p:cNvPr id="6" name="Text Placeholder 5">
            <a:extLst>
              <a:ext uri="{FF2B5EF4-FFF2-40B4-BE49-F238E27FC236}">
                <a16:creationId xmlns:a16="http://schemas.microsoft.com/office/drawing/2014/main" id="{95A54457-C32F-F468-610C-79F774224D92}"/>
              </a:ext>
            </a:extLst>
          </p:cNvPr>
          <p:cNvSpPr>
            <a:spLocks noGrp="1"/>
          </p:cNvSpPr>
          <p:nvPr>
            <p:ph type="body" sz="quarter" idx="14"/>
          </p:nvPr>
        </p:nvSpPr>
        <p:spPr>
          <a:xfrm>
            <a:off x="5249590" y="2660436"/>
            <a:ext cx="3098748" cy="578069"/>
          </a:xfrm>
        </p:spPr>
        <p:txBody>
          <a:bodyPr vert="horz" lIns="91440" tIns="45720" rIns="91440" bIns="45720" rtlCol="0" anchor="t">
            <a:normAutofit lnSpcReduction="10000"/>
          </a:bodyPr>
          <a:lstStyle/>
          <a:p>
            <a:r>
              <a:rPr lang="en-US">
                <a:latin typeface="Avenir Next LT Pro"/>
                <a:cs typeface="Calibri Light"/>
              </a:rPr>
              <a:t>St Mary’s Catholic High School </a:t>
            </a:r>
          </a:p>
          <a:p>
            <a:endParaRPr lang="en-US">
              <a:latin typeface="Avenir Next LT Pro"/>
            </a:endParaRPr>
          </a:p>
          <a:p>
            <a:r>
              <a:rPr lang="en-US" b="1">
                <a:latin typeface="Avenir Next LT Pro"/>
                <a:cs typeface="Calibri Light"/>
              </a:rPr>
              <a:t>German</a:t>
            </a:r>
          </a:p>
        </p:txBody>
      </p:sp>
      <p:sp>
        <p:nvSpPr>
          <p:cNvPr id="8" name="Text Placeholder 12">
            <a:extLst>
              <a:ext uri="{FF2B5EF4-FFF2-40B4-BE49-F238E27FC236}">
                <a16:creationId xmlns:a16="http://schemas.microsoft.com/office/drawing/2014/main" id="{FBC3E096-4532-750E-C25D-3D6A09A4341B}"/>
              </a:ext>
            </a:extLst>
          </p:cNvPr>
          <p:cNvSpPr txBox="1">
            <a:spLocks/>
          </p:cNvSpPr>
          <p:nvPr/>
        </p:nvSpPr>
        <p:spPr>
          <a:xfrm>
            <a:off x="5285174" y="3593791"/>
            <a:ext cx="2696482" cy="600164"/>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This is a very well thought out poem, personal and operating at a high level of language and use of poetic techniques. </a:t>
            </a:r>
          </a:p>
        </p:txBody>
      </p:sp>
      <p:sp>
        <p:nvSpPr>
          <p:cNvPr id="9" name="Text Placeholder 10">
            <a:extLst>
              <a:ext uri="{FF2B5EF4-FFF2-40B4-BE49-F238E27FC236}">
                <a16:creationId xmlns:a16="http://schemas.microsoft.com/office/drawing/2014/main" id="{72AFB97D-0BE2-516F-6818-4364989FF7BD}"/>
              </a:ext>
            </a:extLst>
          </p:cNvPr>
          <p:cNvSpPr>
            <a:spLocks noGrp="1"/>
          </p:cNvSpPr>
          <p:nvPr>
            <p:ph type="body" sz="quarter" idx="17" hasCustomPrompt="1"/>
          </p:nvPr>
        </p:nvSpPr>
        <p:spPr>
          <a:xfrm>
            <a:off x="5285175" y="3345571"/>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02315850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5D2349-C919-8FC3-6DCE-3B446265F609}"/>
              </a:ext>
            </a:extLst>
          </p:cNvPr>
          <p:cNvSpPr>
            <a:spLocks noGrp="1"/>
          </p:cNvSpPr>
          <p:nvPr>
            <p:ph type="body" sz="quarter" idx="10"/>
          </p:nvPr>
        </p:nvSpPr>
        <p:spPr>
          <a:xfrm>
            <a:off x="1283015" y="1304522"/>
            <a:ext cx="3098748" cy="325103"/>
          </a:xfrm>
        </p:spPr>
        <p:txBody>
          <a:bodyPr vert="horz" lIns="91440" tIns="45720" rIns="91440" bIns="45720" rtlCol="0" anchor="t">
            <a:normAutofit fontScale="85000" lnSpcReduction="20000"/>
          </a:bodyPr>
          <a:lstStyle/>
          <a:p>
            <a:r>
              <a:rPr lang="en-US" err="1">
                <a:latin typeface="Avenir Next LT Pro"/>
                <a:cs typeface="Calibri"/>
              </a:rPr>
              <a:t>Sentimiento</a:t>
            </a:r>
            <a:r>
              <a:rPr lang="en-US">
                <a:latin typeface="Avenir Next LT Pro"/>
                <a:cs typeface="Calibri"/>
              </a:rPr>
              <a:t> de </a:t>
            </a:r>
            <a:r>
              <a:rPr lang="en-US" err="1">
                <a:latin typeface="Avenir Next LT Pro"/>
                <a:cs typeface="Calibri"/>
              </a:rPr>
              <a:t>hogar</a:t>
            </a:r>
            <a:r>
              <a:rPr lang="en-US">
                <a:latin typeface="Avenir Next LT Pro"/>
                <a:cs typeface="Calibri"/>
              </a:rPr>
              <a:t> </a:t>
            </a:r>
          </a:p>
        </p:txBody>
      </p:sp>
      <p:sp>
        <p:nvSpPr>
          <p:cNvPr id="3" name="Text Placeholder 2">
            <a:extLst>
              <a:ext uri="{FF2B5EF4-FFF2-40B4-BE49-F238E27FC236}">
                <a16:creationId xmlns:a16="http://schemas.microsoft.com/office/drawing/2014/main" id="{2A488520-EAF4-140F-370E-8A237BD71F25}"/>
              </a:ext>
            </a:extLst>
          </p:cNvPr>
          <p:cNvSpPr>
            <a:spLocks noGrp="1"/>
          </p:cNvSpPr>
          <p:nvPr>
            <p:ph type="body" sz="quarter" idx="11"/>
          </p:nvPr>
        </p:nvSpPr>
        <p:spPr>
          <a:xfrm>
            <a:off x="1374544" y="5241932"/>
            <a:ext cx="3098747" cy="260433"/>
          </a:xfrm>
        </p:spPr>
        <p:txBody>
          <a:bodyPr vert="horz" lIns="91440" tIns="45720" rIns="91440" bIns="45720" rtlCol="0" anchor="t">
            <a:normAutofit fontScale="85000" lnSpcReduction="20000"/>
          </a:bodyPr>
          <a:lstStyle/>
          <a:p>
            <a:r>
              <a:rPr lang="en-US" b="1">
                <a:latin typeface="Avenir Next LT Pro"/>
                <a:cs typeface="Calibri Light"/>
              </a:rPr>
              <a:t>By Sophie Watson (Year 8)</a:t>
            </a:r>
          </a:p>
        </p:txBody>
      </p:sp>
      <p:sp>
        <p:nvSpPr>
          <p:cNvPr id="4" name="Text Placeholder 3">
            <a:extLst>
              <a:ext uri="{FF2B5EF4-FFF2-40B4-BE49-F238E27FC236}">
                <a16:creationId xmlns:a16="http://schemas.microsoft.com/office/drawing/2014/main" id="{66D8DFC0-371F-6E65-ABB6-55FB26AC481F}"/>
              </a:ext>
            </a:extLst>
          </p:cNvPr>
          <p:cNvSpPr>
            <a:spLocks noGrp="1"/>
          </p:cNvSpPr>
          <p:nvPr>
            <p:ph type="body" sz="quarter" idx="12"/>
          </p:nvPr>
        </p:nvSpPr>
        <p:spPr>
          <a:xfrm>
            <a:off x="1283015" y="1818152"/>
            <a:ext cx="4032039" cy="3108543"/>
          </a:xfrm>
        </p:spPr>
        <p:txBody>
          <a:bodyPr vert="horz" lIns="91440" tIns="45720" rIns="91440" bIns="45720" rtlCol="0" anchor="t">
            <a:spAutoFit/>
          </a:bodyPr>
          <a:lstStyle/>
          <a:p>
            <a:r>
              <a:rPr lang="en-US" sz="1400" err="1">
                <a:latin typeface="Avenir Next LT Pro"/>
                <a:cs typeface="Calibri Light"/>
              </a:rPr>
              <a:t>Aquí</a:t>
            </a:r>
            <a:r>
              <a:rPr lang="en-US" sz="1400">
                <a:latin typeface="Avenir Next LT Pro"/>
                <a:cs typeface="Calibri Light"/>
              </a:rPr>
              <a:t> ne </a:t>
            </a:r>
            <a:r>
              <a:rPr lang="en-US" sz="1400" err="1">
                <a:latin typeface="Avenir Next LT Pro"/>
                <a:cs typeface="Calibri Light"/>
              </a:rPr>
              <a:t>siento</a:t>
            </a:r>
            <a:r>
              <a:rPr lang="en-US" sz="1400">
                <a:latin typeface="Avenir Next LT Pro"/>
                <a:cs typeface="Calibri Light"/>
              </a:rPr>
              <a:t> libre de </a:t>
            </a:r>
            <a:r>
              <a:rPr lang="en-US" sz="1400" err="1">
                <a:latin typeface="Avenir Next LT Pro"/>
                <a:cs typeface="Calibri Light"/>
              </a:rPr>
              <a:t>hablar</a:t>
            </a:r>
            <a:endParaRPr lang="en-US" sz="1400">
              <a:latin typeface="Avenir Next LT Pro"/>
              <a:cs typeface="Calibri Light"/>
            </a:endParaRPr>
          </a:p>
          <a:p>
            <a:r>
              <a:rPr lang="en-US" sz="1400">
                <a:latin typeface="Avenir Next LT Pro"/>
                <a:cs typeface="Calibri Light"/>
              </a:rPr>
              <a:t>No hay </a:t>
            </a:r>
            <a:r>
              <a:rPr lang="en-US" sz="1400" err="1">
                <a:latin typeface="Avenir Next LT Pro"/>
                <a:cs typeface="Calibri Light"/>
              </a:rPr>
              <a:t>nudos</a:t>
            </a:r>
            <a:r>
              <a:rPr lang="en-US" sz="1400">
                <a:latin typeface="Avenir Next LT Pro"/>
                <a:cs typeface="Calibri Light"/>
              </a:rPr>
              <a:t> que me </a:t>
            </a:r>
            <a:r>
              <a:rPr lang="en-US" sz="1400" err="1">
                <a:latin typeface="Avenir Next LT Pro"/>
                <a:cs typeface="Calibri Light"/>
              </a:rPr>
              <a:t>hagan</a:t>
            </a:r>
            <a:r>
              <a:rPr lang="en-US" sz="1400">
                <a:latin typeface="Avenir Next LT Pro"/>
                <a:cs typeface="Calibri Light"/>
              </a:rPr>
              <a:t> </a:t>
            </a:r>
            <a:r>
              <a:rPr lang="en-US" sz="1400" err="1">
                <a:latin typeface="Avenir Next LT Pro"/>
                <a:cs typeface="Calibri Light"/>
              </a:rPr>
              <a:t>sentir</a:t>
            </a:r>
            <a:r>
              <a:rPr lang="en-US" sz="1400">
                <a:latin typeface="Avenir Next LT Pro"/>
                <a:cs typeface="Calibri Light"/>
              </a:rPr>
              <a:t> </a:t>
            </a:r>
            <a:r>
              <a:rPr lang="en-US" sz="1400" err="1">
                <a:latin typeface="Avenir Next LT Pro"/>
                <a:cs typeface="Calibri Light"/>
              </a:rPr>
              <a:t>incompleto</a:t>
            </a:r>
            <a:r>
              <a:rPr lang="en-US" sz="1400">
                <a:latin typeface="Avenir Next LT Pro"/>
                <a:cs typeface="Calibri Light"/>
              </a:rPr>
              <a:t>  </a:t>
            </a:r>
          </a:p>
          <a:p>
            <a:r>
              <a:rPr lang="en-US" sz="1400" err="1">
                <a:latin typeface="Avenir Next LT Pro"/>
                <a:cs typeface="Calibri Light"/>
              </a:rPr>
              <a:t>Siento</a:t>
            </a:r>
            <a:r>
              <a:rPr lang="en-US" sz="1400">
                <a:latin typeface="Avenir Next LT Pro"/>
                <a:cs typeface="Calibri Light"/>
              </a:rPr>
              <a:t> </a:t>
            </a:r>
            <a:r>
              <a:rPr lang="en-US" sz="1400" err="1">
                <a:latin typeface="Avenir Next LT Pro"/>
                <a:cs typeface="Calibri Light"/>
              </a:rPr>
              <a:t>sentimientos</a:t>
            </a:r>
            <a:r>
              <a:rPr lang="en-US" sz="1400">
                <a:latin typeface="Avenir Next LT Pro"/>
                <a:cs typeface="Calibri Light"/>
              </a:rPr>
              <a:t> </a:t>
            </a:r>
            <a:r>
              <a:rPr lang="en-US" sz="1400" err="1">
                <a:latin typeface="Avenir Next LT Pro"/>
                <a:cs typeface="Calibri Light"/>
              </a:rPr>
              <a:t>hogareños</a:t>
            </a:r>
            <a:r>
              <a:rPr lang="en-US" sz="1400">
                <a:latin typeface="Avenir Next LT Pro"/>
                <a:cs typeface="Calibri Light"/>
              </a:rPr>
              <a:t> </a:t>
            </a:r>
          </a:p>
          <a:p>
            <a:r>
              <a:rPr lang="en-US" sz="1400">
                <a:latin typeface="Avenir Next LT Pro"/>
                <a:cs typeface="Calibri Light"/>
              </a:rPr>
              <a:t>Y </a:t>
            </a:r>
            <a:r>
              <a:rPr lang="en-US" sz="1400" err="1">
                <a:latin typeface="Avenir Next LT Pro"/>
                <a:cs typeface="Calibri Light"/>
              </a:rPr>
              <a:t>esta</a:t>
            </a:r>
            <a:r>
              <a:rPr lang="en-US" sz="1400">
                <a:latin typeface="Avenir Next LT Pro"/>
                <a:cs typeface="Calibri Light"/>
              </a:rPr>
              <a:t> </a:t>
            </a:r>
            <a:r>
              <a:rPr lang="en-US" sz="1400" err="1">
                <a:latin typeface="Avenir Next LT Pro"/>
                <a:cs typeface="Calibri Light"/>
              </a:rPr>
              <a:t>puerta</a:t>
            </a:r>
            <a:r>
              <a:rPr lang="en-US" sz="1400">
                <a:latin typeface="Avenir Next LT Pro"/>
                <a:cs typeface="Calibri Light"/>
              </a:rPr>
              <a:t> es perfecta. </a:t>
            </a:r>
          </a:p>
          <a:p>
            <a:endParaRPr lang="en-US" sz="1400">
              <a:latin typeface="Avenir Next LT Pro"/>
            </a:endParaRPr>
          </a:p>
          <a:p>
            <a:r>
              <a:rPr lang="en-US" sz="1400">
                <a:latin typeface="Avenir Next LT Pro"/>
                <a:cs typeface="Calibri Light"/>
              </a:rPr>
              <a:t>Mi lengua se </a:t>
            </a:r>
            <a:r>
              <a:rPr lang="en-US" sz="1400" err="1">
                <a:latin typeface="Avenir Next LT Pro"/>
                <a:cs typeface="Calibri Light"/>
              </a:rPr>
              <a:t>mueve</a:t>
            </a:r>
            <a:r>
              <a:rPr lang="en-US" sz="1400">
                <a:latin typeface="Avenir Next LT Pro"/>
                <a:cs typeface="Calibri Light"/>
              </a:rPr>
              <a:t> con </a:t>
            </a:r>
            <a:r>
              <a:rPr lang="en-US" sz="1400" err="1">
                <a:latin typeface="Avenir Next LT Pro"/>
                <a:cs typeface="Calibri Light"/>
              </a:rPr>
              <a:t>vida</a:t>
            </a:r>
            <a:r>
              <a:rPr lang="en-US" sz="1400">
                <a:latin typeface="Avenir Next LT Pro"/>
                <a:cs typeface="Calibri Light"/>
              </a:rPr>
              <a:t> </a:t>
            </a:r>
          </a:p>
          <a:p>
            <a:r>
              <a:rPr lang="en-US" sz="1400">
                <a:latin typeface="Avenir Next LT Pro"/>
                <a:cs typeface="Calibri Light"/>
              </a:rPr>
              <a:t>Con </a:t>
            </a:r>
            <a:r>
              <a:rPr lang="en-US" sz="1400" err="1">
                <a:latin typeface="Avenir Next LT Pro"/>
                <a:cs typeface="Calibri Light"/>
              </a:rPr>
              <a:t>mucha</a:t>
            </a:r>
            <a:r>
              <a:rPr lang="en-US" sz="1400">
                <a:latin typeface="Avenir Next LT Pro"/>
                <a:cs typeface="Calibri Light"/>
              </a:rPr>
              <a:t> </a:t>
            </a:r>
            <a:r>
              <a:rPr lang="en-US" sz="1400" err="1">
                <a:latin typeface="Avenir Next LT Pro"/>
                <a:cs typeface="Calibri Light"/>
              </a:rPr>
              <a:t>alegría</a:t>
            </a:r>
            <a:r>
              <a:rPr lang="en-US" sz="1400">
                <a:latin typeface="Avenir Next LT Pro"/>
                <a:cs typeface="Calibri Light"/>
              </a:rPr>
              <a:t> </a:t>
            </a:r>
          </a:p>
          <a:p>
            <a:r>
              <a:rPr lang="en-US" sz="1400" err="1">
                <a:latin typeface="Avenir Next LT Pro"/>
                <a:cs typeface="Calibri Light"/>
              </a:rPr>
              <a:t>Puedo</a:t>
            </a:r>
            <a:r>
              <a:rPr lang="en-US" sz="1400">
                <a:latin typeface="Avenir Next LT Pro"/>
                <a:cs typeface="Calibri Light"/>
              </a:rPr>
              <a:t> </a:t>
            </a:r>
            <a:r>
              <a:rPr lang="en-US" sz="1400" err="1">
                <a:latin typeface="Avenir Next LT Pro"/>
                <a:cs typeface="Calibri Light"/>
              </a:rPr>
              <a:t>comunicarme</a:t>
            </a:r>
            <a:r>
              <a:rPr lang="en-US" sz="1400">
                <a:latin typeface="Avenir Next LT Pro"/>
                <a:cs typeface="Calibri Light"/>
              </a:rPr>
              <a:t> sin </a:t>
            </a:r>
            <a:r>
              <a:rPr lang="en-US" sz="1400" err="1">
                <a:latin typeface="Avenir Next LT Pro"/>
                <a:cs typeface="Calibri Light"/>
              </a:rPr>
              <a:t>guía</a:t>
            </a:r>
            <a:r>
              <a:rPr lang="en-US" sz="1400">
                <a:latin typeface="Avenir Next LT Pro"/>
                <a:cs typeface="Calibri Light"/>
              </a:rPr>
              <a:t> </a:t>
            </a:r>
          </a:p>
          <a:p>
            <a:r>
              <a:rPr lang="en-US" sz="1400" err="1">
                <a:latin typeface="Avenir Next LT Pro"/>
                <a:cs typeface="Calibri Light"/>
              </a:rPr>
              <a:t>Haciendo</a:t>
            </a:r>
            <a:r>
              <a:rPr lang="en-US" sz="1400">
                <a:latin typeface="Avenir Next LT Pro"/>
                <a:cs typeface="Calibri Light"/>
              </a:rPr>
              <a:t> que mis </a:t>
            </a:r>
            <a:r>
              <a:rPr lang="en-US" sz="1400" err="1">
                <a:latin typeface="Avenir Next LT Pro"/>
                <a:cs typeface="Calibri Light"/>
              </a:rPr>
              <a:t>ojos</a:t>
            </a:r>
            <a:r>
              <a:rPr lang="en-US" sz="1400">
                <a:latin typeface="Avenir Next LT Pro"/>
                <a:cs typeface="Calibri Light"/>
              </a:rPr>
              <a:t> </a:t>
            </a:r>
            <a:r>
              <a:rPr lang="en-US" sz="1400" err="1">
                <a:latin typeface="Avenir Next LT Pro"/>
                <a:cs typeface="Calibri Light"/>
              </a:rPr>
              <a:t>finalmente</a:t>
            </a:r>
            <a:r>
              <a:rPr lang="en-US" sz="1400">
                <a:latin typeface="Avenir Next LT Pro"/>
                <a:cs typeface="Calibri Light"/>
              </a:rPr>
              <a:t> se </a:t>
            </a:r>
            <a:r>
              <a:rPr lang="en-US" sz="1400" err="1">
                <a:latin typeface="Avenir Next LT Pro"/>
                <a:cs typeface="Calibri Light"/>
              </a:rPr>
              <a:t>sequen</a:t>
            </a:r>
            <a:r>
              <a:rPr lang="en-US" sz="1400">
                <a:latin typeface="Avenir Next LT Pro"/>
                <a:cs typeface="Calibri Light"/>
              </a:rPr>
              <a:t>. </a:t>
            </a:r>
          </a:p>
          <a:p>
            <a:endParaRPr lang="en-US" sz="1400">
              <a:latin typeface="Avenir Next LT Pro"/>
            </a:endParaRPr>
          </a:p>
          <a:p>
            <a:r>
              <a:rPr lang="en-US" sz="1400" err="1">
                <a:latin typeface="Avenir Next LT Pro"/>
                <a:cs typeface="Calibri Light"/>
              </a:rPr>
              <a:t>Ojalá</a:t>
            </a:r>
            <a:r>
              <a:rPr lang="en-US" sz="1400">
                <a:latin typeface="Avenir Next LT Pro"/>
                <a:cs typeface="Calibri Light"/>
              </a:rPr>
              <a:t> </a:t>
            </a:r>
            <a:r>
              <a:rPr lang="en-US" sz="1400" err="1">
                <a:latin typeface="Avenir Next LT Pro"/>
                <a:cs typeface="Calibri Light"/>
              </a:rPr>
              <a:t>pudiera</a:t>
            </a:r>
            <a:r>
              <a:rPr lang="en-US" sz="1400">
                <a:latin typeface="Avenir Next LT Pro"/>
                <a:cs typeface="Calibri Light"/>
              </a:rPr>
              <a:t> </a:t>
            </a:r>
            <a:r>
              <a:rPr lang="en-US" sz="1400" err="1">
                <a:latin typeface="Avenir Next LT Pro"/>
                <a:cs typeface="Calibri Light"/>
              </a:rPr>
              <a:t>quedarme</a:t>
            </a:r>
            <a:endParaRPr lang="en-US" sz="1400">
              <a:latin typeface="Avenir Next LT Pro"/>
              <a:cs typeface="Calibri Light"/>
            </a:endParaRPr>
          </a:p>
          <a:p>
            <a:r>
              <a:rPr lang="en-US" sz="1400">
                <a:latin typeface="Avenir Next LT Pro"/>
                <a:cs typeface="Calibri Light"/>
              </a:rPr>
              <a:t>Pero ese </a:t>
            </a:r>
            <a:r>
              <a:rPr lang="en-US" sz="1400" err="1">
                <a:latin typeface="Avenir Next LT Pro"/>
                <a:cs typeface="Calibri Light"/>
              </a:rPr>
              <a:t>deseo</a:t>
            </a:r>
            <a:r>
              <a:rPr lang="en-US" sz="1400">
                <a:latin typeface="Avenir Next LT Pro"/>
                <a:cs typeface="Calibri Light"/>
              </a:rPr>
              <a:t> es un </a:t>
            </a:r>
            <a:r>
              <a:rPr lang="en-US" sz="1400" err="1">
                <a:latin typeface="Avenir Next LT Pro"/>
                <a:cs typeface="Calibri Light"/>
              </a:rPr>
              <a:t>desperdicio</a:t>
            </a:r>
            <a:r>
              <a:rPr lang="en-US" sz="1400">
                <a:latin typeface="Avenir Next LT Pro"/>
                <a:cs typeface="Calibri Light"/>
              </a:rPr>
              <a:t> </a:t>
            </a:r>
          </a:p>
          <a:p>
            <a:r>
              <a:rPr lang="en-US" sz="1400" err="1">
                <a:latin typeface="Avenir Next LT Pro"/>
                <a:cs typeface="Calibri Light"/>
              </a:rPr>
              <a:t>Así</a:t>
            </a:r>
            <a:r>
              <a:rPr lang="en-US" sz="1400">
                <a:latin typeface="Avenir Next LT Pro"/>
                <a:cs typeface="Calibri Light"/>
              </a:rPr>
              <a:t> que </a:t>
            </a:r>
            <a:r>
              <a:rPr lang="en-US" sz="1400" err="1">
                <a:latin typeface="Avenir Next LT Pro"/>
                <a:cs typeface="Calibri Light"/>
              </a:rPr>
              <a:t>estoy</a:t>
            </a:r>
            <a:r>
              <a:rPr lang="en-US" sz="1400">
                <a:latin typeface="Avenir Next LT Pro"/>
                <a:cs typeface="Calibri Light"/>
              </a:rPr>
              <a:t> </a:t>
            </a:r>
            <a:r>
              <a:rPr lang="en-US" sz="1400" err="1">
                <a:latin typeface="Avenir Next LT Pro"/>
                <a:cs typeface="Calibri Light"/>
              </a:rPr>
              <a:t>guardando</a:t>
            </a:r>
            <a:r>
              <a:rPr lang="en-US" sz="1400">
                <a:latin typeface="Avenir Next LT Pro"/>
                <a:cs typeface="Calibri Light"/>
              </a:rPr>
              <a:t> </a:t>
            </a:r>
            <a:r>
              <a:rPr lang="en-US" sz="1400" err="1">
                <a:latin typeface="Avenir Next LT Pro"/>
                <a:cs typeface="Calibri Light"/>
              </a:rPr>
              <a:t>eso</a:t>
            </a:r>
            <a:r>
              <a:rPr lang="en-US" sz="1400">
                <a:latin typeface="Avenir Next LT Pro"/>
                <a:cs typeface="Calibri Light"/>
              </a:rPr>
              <a:t> </a:t>
            </a:r>
          </a:p>
          <a:p>
            <a:r>
              <a:rPr lang="en-US" sz="1400">
                <a:latin typeface="Avenir Next LT Pro"/>
                <a:cs typeface="Calibri Light"/>
              </a:rPr>
              <a:t>Para </a:t>
            </a:r>
            <a:r>
              <a:rPr lang="en-US" sz="1400" err="1">
                <a:latin typeface="Avenir Next LT Pro"/>
                <a:cs typeface="Calibri Light"/>
              </a:rPr>
              <a:t>otro</a:t>
            </a:r>
            <a:r>
              <a:rPr lang="en-US" sz="1400">
                <a:latin typeface="Avenir Next LT Pro"/>
                <a:cs typeface="Calibri Light"/>
              </a:rPr>
              <a:t> día.</a:t>
            </a:r>
          </a:p>
        </p:txBody>
      </p:sp>
      <p:sp>
        <p:nvSpPr>
          <p:cNvPr id="6" name="Text Placeholder 5">
            <a:extLst>
              <a:ext uri="{FF2B5EF4-FFF2-40B4-BE49-F238E27FC236}">
                <a16:creationId xmlns:a16="http://schemas.microsoft.com/office/drawing/2014/main" id="{26CB9FF3-B410-63D2-69FF-CA1F32D4910A}"/>
              </a:ext>
            </a:extLst>
          </p:cNvPr>
          <p:cNvSpPr>
            <a:spLocks noGrp="1"/>
          </p:cNvSpPr>
          <p:nvPr>
            <p:ph type="body" sz="quarter" idx="14"/>
          </p:nvPr>
        </p:nvSpPr>
        <p:spPr>
          <a:xfrm>
            <a:off x="1374542" y="5502365"/>
            <a:ext cx="3098748" cy="578069"/>
          </a:xfrm>
        </p:spPr>
        <p:txBody>
          <a:bodyPr vert="horz" lIns="91440" tIns="45720" rIns="91440" bIns="45720" rtlCol="0" anchor="t">
            <a:normAutofit lnSpcReduction="10000"/>
          </a:bodyPr>
          <a:lstStyle/>
          <a:p>
            <a:r>
              <a:rPr lang="en-US">
                <a:latin typeface="Avenir Next LT Pro"/>
                <a:cs typeface="Calibri Light"/>
              </a:rPr>
              <a:t>St Monica’s RC High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5BEE974F-03CF-5E43-D4EB-F96422D280B6}"/>
              </a:ext>
            </a:extLst>
          </p:cNvPr>
          <p:cNvSpPr txBox="1">
            <a:spLocks/>
          </p:cNvSpPr>
          <p:nvPr/>
        </p:nvSpPr>
        <p:spPr>
          <a:xfrm>
            <a:off x="5746293" y="2868100"/>
            <a:ext cx="2491473" cy="161582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 liked the idea of the home providing freedom and comfort and the contrast in feelings expressed of the idea of home and the reality of not always being able to find that comfort. The last two verses are particularly impactful, with a message that embeds stoicism about the current situation and optimism that the wish may be fulfilled some day.</a:t>
            </a:r>
          </a:p>
        </p:txBody>
      </p:sp>
      <p:sp>
        <p:nvSpPr>
          <p:cNvPr id="9" name="Text Placeholder 10">
            <a:extLst>
              <a:ext uri="{FF2B5EF4-FFF2-40B4-BE49-F238E27FC236}">
                <a16:creationId xmlns:a16="http://schemas.microsoft.com/office/drawing/2014/main" id="{783DF45F-3CE0-3CD2-7140-8A2CBB30A82B}"/>
              </a:ext>
            </a:extLst>
          </p:cNvPr>
          <p:cNvSpPr>
            <a:spLocks noGrp="1"/>
          </p:cNvSpPr>
          <p:nvPr>
            <p:ph type="body" sz="quarter" idx="17" hasCustomPrompt="1"/>
          </p:nvPr>
        </p:nvSpPr>
        <p:spPr>
          <a:xfrm>
            <a:off x="5735856" y="2609442"/>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17858221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D69BE7-C6DB-CBBC-C018-B8DCE042A227}"/>
              </a:ext>
            </a:extLst>
          </p:cNvPr>
          <p:cNvSpPr>
            <a:spLocks noGrp="1"/>
          </p:cNvSpPr>
          <p:nvPr>
            <p:ph type="body" sz="quarter" idx="10"/>
          </p:nvPr>
        </p:nvSpPr>
        <p:spPr>
          <a:xfrm>
            <a:off x="1283015" y="1555802"/>
            <a:ext cx="3098748" cy="325103"/>
          </a:xfrm>
        </p:spPr>
        <p:txBody>
          <a:bodyPr vert="horz" lIns="91440" tIns="45720" rIns="91440" bIns="45720" rtlCol="0" anchor="t">
            <a:normAutofit fontScale="85000" lnSpcReduction="20000"/>
          </a:bodyPr>
          <a:lstStyle/>
          <a:p>
            <a:r>
              <a:rPr lang="en-US">
                <a:latin typeface="Avenir Next LT Pro"/>
                <a:cs typeface="Calibri"/>
              </a:rPr>
              <a:t>Mi </a:t>
            </a:r>
            <a:r>
              <a:rPr lang="en-US" err="1">
                <a:latin typeface="Avenir Next LT Pro"/>
                <a:cs typeface="Calibri"/>
              </a:rPr>
              <a:t>poema</a:t>
            </a:r>
            <a:r>
              <a:rPr lang="en-US">
                <a:latin typeface="Avenir Next LT Pro"/>
                <a:cs typeface="Calibri"/>
              </a:rPr>
              <a:t> </a:t>
            </a:r>
            <a:r>
              <a:rPr lang="en-US" err="1">
                <a:latin typeface="Avenir Next LT Pro"/>
                <a:cs typeface="Calibri"/>
              </a:rPr>
              <a:t>español</a:t>
            </a:r>
            <a:r>
              <a:rPr lang="en-US">
                <a:latin typeface="Avenir Next LT Pro"/>
                <a:cs typeface="Calibri"/>
              </a:rPr>
              <a:t> </a:t>
            </a:r>
          </a:p>
        </p:txBody>
      </p:sp>
      <p:sp>
        <p:nvSpPr>
          <p:cNvPr id="3" name="Text Placeholder 2">
            <a:extLst>
              <a:ext uri="{FF2B5EF4-FFF2-40B4-BE49-F238E27FC236}">
                <a16:creationId xmlns:a16="http://schemas.microsoft.com/office/drawing/2014/main" id="{0A0868A9-A35C-7216-06B2-36BFD2E83955}"/>
              </a:ext>
            </a:extLst>
          </p:cNvPr>
          <p:cNvSpPr>
            <a:spLocks noGrp="1"/>
          </p:cNvSpPr>
          <p:nvPr>
            <p:ph type="body" sz="quarter" idx="11"/>
          </p:nvPr>
        </p:nvSpPr>
        <p:spPr>
          <a:xfrm>
            <a:off x="1283016" y="4831812"/>
            <a:ext cx="3098747" cy="260433"/>
          </a:xfrm>
        </p:spPr>
        <p:txBody>
          <a:bodyPr vert="horz" lIns="91440" tIns="45720" rIns="91440" bIns="45720" rtlCol="0" anchor="t">
            <a:normAutofit fontScale="85000" lnSpcReduction="20000"/>
          </a:bodyPr>
          <a:lstStyle/>
          <a:p>
            <a:r>
              <a:rPr lang="en-US" b="1">
                <a:latin typeface="Avenir Next LT Pro"/>
                <a:cs typeface="Calibri Light"/>
              </a:rPr>
              <a:t>By Rory Cannon (Year 7)</a:t>
            </a:r>
          </a:p>
        </p:txBody>
      </p:sp>
      <p:sp>
        <p:nvSpPr>
          <p:cNvPr id="4" name="Text Placeholder 3">
            <a:extLst>
              <a:ext uri="{FF2B5EF4-FFF2-40B4-BE49-F238E27FC236}">
                <a16:creationId xmlns:a16="http://schemas.microsoft.com/office/drawing/2014/main" id="{54487261-E7FD-16FF-DECC-63B9DF1D2701}"/>
              </a:ext>
            </a:extLst>
          </p:cNvPr>
          <p:cNvSpPr>
            <a:spLocks noGrp="1"/>
          </p:cNvSpPr>
          <p:nvPr>
            <p:ph type="body" sz="quarter" idx="12"/>
          </p:nvPr>
        </p:nvSpPr>
        <p:spPr>
          <a:xfrm>
            <a:off x="1283014" y="2399631"/>
            <a:ext cx="3857397" cy="1569660"/>
          </a:xfrm>
        </p:spPr>
        <p:txBody>
          <a:bodyPr vert="horz" lIns="91440" tIns="45720" rIns="91440" bIns="45720" rtlCol="0" anchor="t">
            <a:spAutoFit/>
          </a:bodyPr>
          <a:lstStyle/>
          <a:p>
            <a:r>
              <a:rPr lang="en-US" sz="1600">
                <a:latin typeface="Avenir Next LT Pro"/>
                <a:cs typeface="Calibri Light"/>
              </a:rPr>
              <a:t>Rory Cannon es mi </a:t>
            </a:r>
            <a:r>
              <a:rPr lang="en-US" sz="1600" err="1">
                <a:latin typeface="Avenir Next LT Pro"/>
                <a:cs typeface="Calibri Light"/>
              </a:rPr>
              <a:t>nombre</a:t>
            </a:r>
            <a:r>
              <a:rPr lang="en-US" sz="1600">
                <a:latin typeface="Avenir Next LT Pro"/>
                <a:cs typeface="Calibri Light"/>
              </a:rPr>
              <a:t> </a:t>
            </a:r>
          </a:p>
          <a:p>
            <a:r>
              <a:rPr lang="en-US" sz="1600">
                <a:latin typeface="Avenir Next LT Pro"/>
                <a:cs typeface="Calibri Light"/>
              </a:rPr>
              <a:t>Y </a:t>
            </a:r>
            <a:r>
              <a:rPr lang="en-US" sz="1600" err="1">
                <a:latin typeface="Avenir Next LT Pro"/>
                <a:cs typeface="Calibri Light"/>
              </a:rPr>
              <a:t>creo</a:t>
            </a:r>
            <a:r>
              <a:rPr lang="en-US" sz="1600">
                <a:latin typeface="Avenir Next LT Pro"/>
                <a:cs typeface="Calibri Light"/>
              </a:rPr>
              <a:t> que Marcus Rashford es EL hombre,  </a:t>
            </a:r>
          </a:p>
          <a:p>
            <a:r>
              <a:rPr lang="en-US" sz="1600">
                <a:latin typeface="Avenir Next LT Pro"/>
                <a:cs typeface="Calibri Light"/>
              </a:rPr>
              <a:t>El </a:t>
            </a:r>
            <a:r>
              <a:rPr lang="en-US" sz="1600" err="1">
                <a:latin typeface="Avenir Next LT Pro"/>
                <a:cs typeface="Calibri Light"/>
              </a:rPr>
              <a:t>patea</a:t>
            </a:r>
            <a:r>
              <a:rPr lang="en-US" sz="1600">
                <a:latin typeface="Avenir Next LT Pro"/>
                <a:cs typeface="Calibri Light"/>
              </a:rPr>
              <a:t> </a:t>
            </a:r>
            <a:r>
              <a:rPr lang="en-US" sz="1600" err="1">
                <a:latin typeface="Avenir Next LT Pro"/>
                <a:cs typeface="Calibri Light"/>
              </a:rPr>
              <a:t>el</a:t>
            </a:r>
            <a:r>
              <a:rPr lang="en-US" sz="1600">
                <a:latin typeface="Avenir Next LT Pro"/>
                <a:cs typeface="Calibri Light"/>
              </a:rPr>
              <a:t> </a:t>
            </a:r>
            <a:r>
              <a:rPr lang="en-US" sz="1600" err="1">
                <a:latin typeface="Avenir Next LT Pro"/>
                <a:cs typeface="Calibri Light"/>
              </a:rPr>
              <a:t>futbol</a:t>
            </a:r>
            <a:r>
              <a:rPr lang="en-US" sz="1600">
                <a:latin typeface="Avenir Next LT Pro"/>
                <a:cs typeface="Calibri Light"/>
              </a:rPr>
              <a:t>,  </a:t>
            </a:r>
          </a:p>
          <a:p>
            <a:r>
              <a:rPr lang="en-US" sz="1600">
                <a:latin typeface="Avenir Next LT Pro"/>
                <a:cs typeface="Calibri Light"/>
              </a:rPr>
              <a:t>El </a:t>
            </a:r>
            <a:r>
              <a:rPr lang="en-US" sz="1600" err="1">
                <a:latin typeface="Avenir Next LT Pro"/>
                <a:cs typeface="Calibri Light"/>
              </a:rPr>
              <a:t>marca</a:t>
            </a:r>
            <a:r>
              <a:rPr lang="en-US" sz="1600">
                <a:latin typeface="Avenir Next LT Pro"/>
                <a:cs typeface="Calibri Light"/>
              </a:rPr>
              <a:t> </a:t>
            </a:r>
            <a:r>
              <a:rPr lang="en-US" sz="1600" err="1">
                <a:latin typeface="Avenir Next LT Pro"/>
                <a:cs typeface="Calibri Light"/>
              </a:rPr>
              <a:t>gol</a:t>
            </a:r>
            <a:r>
              <a:rPr lang="en-US" sz="1600">
                <a:latin typeface="Avenir Next LT Pro"/>
                <a:cs typeface="Calibri Light"/>
              </a:rPr>
              <a:t> </a:t>
            </a:r>
            <a:r>
              <a:rPr lang="en-US" sz="1600" err="1">
                <a:latin typeface="Avenir Next LT Pro"/>
                <a:cs typeface="Calibri Light"/>
              </a:rPr>
              <a:t>tras</a:t>
            </a:r>
            <a:r>
              <a:rPr lang="en-US" sz="1600">
                <a:latin typeface="Avenir Next LT Pro"/>
                <a:cs typeface="Calibri Light"/>
              </a:rPr>
              <a:t> </a:t>
            </a:r>
            <a:r>
              <a:rPr lang="en-US" sz="1600" err="1">
                <a:latin typeface="Avenir Next LT Pro"/>
                <a:cs typeface="Calibri Light"/>
              </a:rPr>
              <a:t>gol</a:t>
            </a:r>
            <a:r>
              <a:rPr lang="en-US" sz="1600">
                <a:latin typeface="Avenir Next LT Pro"/>
                <a:cs typeface="Calibri Light"/>
              </a:rPr>
              <a:t>,  </a:t>
            </a:r>
          </a:p>
          <a:p>
            <a:r>
              <a:rPr lang="en-US" sz="1600">
                <a:latin typeface="Avenir Next LT Pro"/>
                <a:cs typeface="Calibri Light"/>
              </a:rPr>
              <a:t>Y </a:t>
            </a:r>
            <a:r>
              <a:rPr lang="en-US" sz="1600" err="1">
                <a:latin typeface="Avenir Next LT Pro"/>
                <a:cs typeface="Calibri Light"/>
              </a:rPr>
              <a:t>salvó</a:t>
            </a:r>
            <a:r>
              <a:rPr lang="en-US" sz="1600">
                <a:latin typeface="Avenir Next LT Pro"/>
                <a:cs typeface="Calibri Light"/>
              </a:rPr>
              <a:t> a </a:t>
            </a:r>
            <a:r>
              <a:rPr lang="en-US" sz="1600" err="1">
                <a:latin typeface="Avenir Next LT Pro"/>
                <a:cs typeface="Calibri Light"/>
              </a:rPr>
              <a:t>los</a:t>
            </a:r>
            <a:r>
              <a:rPr lang="en-US" sz="1600">
                <a:latin typeface="Avenir Next LT Pro"/>
                <a:cs typeface="Calibri Light"/>
              </a:rPr>
              <a:t> </a:t>
            </a:r>
            <a:r>
              <a:rPr lang="en-US" sz="1600" err="1">
                <a:latin typeface="Avenir Next LT Pro"/>
                <a:cs typeface="Calibri Light"/>
              </a:rPr>
              <a:t>ninos</a:t>
            </a:r>
            <a:r>
              <a:rPr lang="en-US" sz="1600">
                <a:latin typeface="Avenir Next LT Pro"/>
                <a:cs typeface="Calibri Light"/>
              </a:rPr>
              <a:t> del </a:t>
            </a:r>
            <a:r>
              <a:rPr lang="en-US" sz="1600" err="1">
                <a:latin typeface="Avenir Next LT Pro"/>
                <a:cs typeface="Calibri Light"/>
              </a:rPr>
              <a:t>hambre</a:t>
            </a:r>
            <a:r>
              <a:rPr lang="en-US" sz="1600">
                <a:latin typeface="Avenir Next LT Pro"/>
                <a:cs typeface="Calibri Light"/>
              </a:rPr>
              <a:t> </a:t>
            </a:r>
          </a:p>
        </p:txBody>
      </p:sp>
      <p:sp>
        <p:nvSpPr>
          <p:cNvPr id="6" name="Text Placeholder 5">
            <a:extLst>
              <a:ext uri="{FF2B5EF4-FFF2-40B4-BE49-F238E27FC236}">
                <a16:creationId xmlns:a16="http://schemas.microsoft.com/office/drawing/2014/main" id="{5661E13C-5CD6-F2D7-0598-0223D44EE837}"/>
              </a:ext>
            </a:extLst>
          </p:cNvPr>
          <p:cNvSpPr>
            <a:spLocks noGrp="1"/>
          </p:cNvSpPr>
          <p:nvPr>
            <p:ph type="body" sz="quarter" idx="14"/>
          </p:nvPr>
        </p:nvSpPr>
        <p:spPr>
          <a:xfrm>
            <a:off x="1283014" y="5092245"/>
            <a:ext cx="3098748" cy="578069"/>
          </a:xfrm>
        </p:spPr>
        <p:txBody>
          <a:bodyPr vert="horz" lIns="91440" tIns="45720" rIns="91440" bIns="45720" rtlCol="0" anchor="t">
            <a:normAutofit lnSpcReduction="10000"/>
          </a:bodyPr>
          <a:lstStyle/>
          <a:p>
            <a:r>
              <a:rPr lang="en-US">
                <a:latin typeface="Avenir Next LT Pro"/>
                <a:cs typeface="Calibri Light"/>
              </a:rPr>
              <a:t>St Monica’s RC High School </a:t>
            </a:r>
          </a:p>
          <a:p>
            <a:endParaRPr lang="en-US">
              <a:latin typeface="Avenir Next LT Pro"/>
            </a:endParaRPr>
          </a:p>
          <a:p>
            <a:r>
              <a:rPr lang="en-US" b="1">
                <a:latin typeface="Avenir Next LT Pro"/>
                <a:cs typeface="Calibri Light"/>
              </a:rPr>
              <a:t>Spanish</a:t>
            </a:r>
          </a:p>
        </p:txBody>
      </p:sp>
      <p:sp>
        <p:nvSpPr>
          <p:cNvPr id="8" name="Text Placeholder 12">
            <a:extLst>
              <a:ext uri="{FF2B5EF4-FFF2-40B4-BE49-F238E27FC236}">
                <a16:creationId xmlns:a16="http://schemas.microsoft.com/office/drawing/2014/main" id="{7E3CFD81-B818-A60F-EA98-717BECFED79B}"/>
              </a:ext>
            </a:extLst>
          </p:cNvPr>
          <p:cNvSpPr txBox="1">
            <a:spLocks/>
          </p:cNvSpPr>
          <p:nvPr/>
        </p:nvSpPr>
        <p:spPr>
          <a:xfrm>
            <a:off x="4571095" y="4928175"/>
            <a:ext cx="2696482" cy="769441"/>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lovely tribute to Marcus Rashford, written as a Spanish limerick.  The judges enjoyed the rhyme scheme and agree that he is a worthy hero.</a:t>
            </a:r>
          </a:p>
        </p:txBody>
      </p:sp>
      <p:sp>
        <p:nvSpPr>
          <p:cNvPr id="9" name="Text Placeholder 10">
            <a:extLst>
              <a:ext uri="{FF2B5EF4-FFF2-40B4-BE49-F238E27FC236}">
                <a16:creationId xmlns:a16="http://schemas.microsoft.com/office/drawing/2014/main" id="{C27E0034-2F04-C2F7-A368-9B916968CFED}"/>
              </a:ext>
            </a:extLst>
          </p:cNvPr>
          <p:cNvSpPr>
            <a:spLocks noGrp="1"/>
          </p:cNvSpPr>
          <p:nvPr>
            <p:ph type="body" sz="quarter" idx="17" hasCustomPrompt="1"/>
          </p:nvPr>
        </p:nvSpPr>
        <p:spPr>
          <a:xfrm>
            <a:off x="4571096" y="4679955"/>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pic>
        <p:nvPicPr>
          <p:cNvPr id="5" name="Picture 4" descr="Marcus Rashford ART PRINT Manchester United, Football, Sport, Gift, Wall Art,  Home Decor - Etsy UK">
            <a:extLst>
              <a:ext uri="{FF2B5EF4-FFF2-40B4-BE49-F238E27FC236}">
                <a16:creationId xmlns:a16="http://schemas.microsoft.com/office/drawing/2014/main" id="{BB4026F9-CAE3-6265-719C-10224CAB36A2}"/>
              </a:ext>
            </a:extLst>
          </p:cNvPr>
          <p:cNvPicPr>
            <a:picLocks noChangeAspect="1"/>
          </p:cNvPicPr>
          <p:nvPr/>
        </p:nvPicPr>
        <p:blipFill>
          <a:blip r:embed="rId2"/>
          <a:srcRect l="15774" t="2622" r="16964" b="3745"/>
          <a:stretch/>
        </p:blipFill>
        <p:spPr>
          <a:xfrm>
            <a:off x="4998669" y="1981248"/>
            <a:ext cx="2178293" cy="2408003"/>
          </a:xfrm>
          <a:prstGeom prst="rect">
            <a:avLst/>
          </a:prstGeom>
        </p:spPr>
      </p:pic>
    </p:spTree>
    <p:extLst>
      <p:ext uri="{BB962C8B-B14F-4D97-AF65-F5344CB8AC3E}">
        <p14:creationId xmlns:p14="http://schemas.microsoft.com/office/powerpoint/2010/main" val="12209671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6FF596-7595-BA39-52DD-42032499CC72}"/>
              </a:ext>
            </a:extLst>
          </p:cNvPr>
          <p:cNvSpPr>
            <a:spLocks noGrp="1"/>
          </p:cNvSpPr>
          <p:nvPr>
            <p:ph type="body" sz="quarter" idx="10"/>
          </p:nvPr>
        </p:nvSpPr>
        <p:spPr>
          <a:xfrm>
            <a:off x="1502220" y="1548554"/>
            <a:ext cx="3098748" cy="325103"/>
          </a:xfrm>
        </p:spPr>
        <p:txBody>
          <a:bodyPr vert="horz" lIns="91440" tIns="45720" rIns="91440" bIns="45720" rtlCol="0" anchor="t">
            <a:normAutofit fontScale="85000" lnSpcReduction="20000"/>
          </a:bodyPr>
          <a:lstStyle/>
          <a:p>
            <a:r>
              <a:rPr lang="en-US">
                <a:latin typeface="Avenir Next LT Pro"/>
                <a:cs typeface="Calibri"/>
              </a:rPr>
              <a:t>Une </a:t>
            </a:r>
            <a:r>
              <a:rPr lang="en-US" err="1">
                <a:latin typeface="Avenir Next LT Pro"/>
                <a:cs typeface="Calibri"/>
              </a:rPr>
              <a:t>Poule</a:t>
            </a:r>
            <a:r>
              <a:rPr lang="en-US">
                <a:latin typeface="Avenir Next LT Pro"/>
                <a:cs typeface="Calibri"/>
              </a:rPr>
              <a:t> Domestique </a:t>
            </a:r>
          </a:p>
        </p:txBody>
      </p:sp>
      <p:sp>
        <p:nvSpPr>
          <p:cNvPr id="3" name="Text Placeholder 2">
            <a:extLst>
              <a:ext uri="{FF2B5EF4-FFF2-40B4-BE49-F238E27FC236}">
                <a16:creationId xmlns:a16="http://schemas.microsoft.com/office/drawing/2014/main" id="{C323E726-6C22-D9C6-A92E-6BB0F50C1645}"/>
              </a:ext>
            </a:extLst>
          </p:cNvPr>
          <p:cNvSpPr>
            <a:spLocks noGrp="1"/>
          </p:cNvSpPr>
          <p:nvPr>
            <p:ph type="body" sz="quarter" idx="11"/>
          </p:nvPr>
        </p:nvSpPr>
        <p:spPr>
          <a:xfrm>
            <a:off x="1283016" y="4893224"/>
            <a:ext cx="3098747" cy="260433"/>
          </a:xfrm>
        </p:spPr>
        <p:txBody>
          <a:bodyPr vert="horz" lIns="91440" tIns="45720" rIns="91440" bIns="45720" rtlCol="0" anchor="t">
            <a:normAutofit fontScale="85000" lnSpcReduction="20000"/>
          </a:bodyPr>
          <a:lstStyle/>
          <a:p>
            <a:r>
              <a:rPr lang="en-US" b="1">
                <a:latin typeface="Avenir Next LT Pro"/>
                <a:cs typeface="Calibri Light"/>
              </a:rPr>
              <a:t>By Anu </a:t>
            </a:r>
            <a:r>
              <a:rPr lang="en-US" b="1" err="1">
                <a:latin typeface="Avenir Next LT Pro"/>
                <a:cs typeface="Calibri Light"/>
              </a:rPr>
              <a:t>Olugbade</a:t>
            </a:r>
            <a:r>
              <a:rPr lang="en-US" b="1">
                <a:latin typeface="Avenir Next LT Pro"/>
                <a:cs typeface="Calibri Light"/>
              </a:rPr>
              <a:t> (Year 5)</a:t>
            </a:r>
          </a:p>
        </p:txBody>
      </p:sp>
      <p:sp>
        <p:nvSpPr>
          <p:cNvPr id="4" name="Text Placeholder 3">
            <a:extLst>
              <a:ext uri="{FF2B5EF4-FFF2-40B4-BE49-F238E27FC236}">
                <a16:creationId xmlns:a16="http://schemas.microsoft.com/office/drawing/2014/main" id="{C543B9D0-F3CC-45F6-3473-40DE80ED0553}"/>
              </a:ext>
            </a:extLst>
          </p:cNvPr>
          <p:cNvSpPr>
            <a:spLocks noGrp="1"/>
          </p:cNvSpPr>
          <p:nvPr>
            <p:ph type="body" sz="quarter" idx="12"/>
          </p:nvPr>
        </p:nvSpPr>
        <p:spPr>
          <a:xfrm>
            <a:off x="2034576" y="1953972"/>
            <a:ext cx="3098747" cy="2554545"/>
          </a:xfrm>
        </p:spPr>
        <p:txBody>
          <a:bodyPr vert="horz" lIns="91440" tIns="45720" rIns="91440" bIns="45720" rtlCol="0" anchor="t">
            <a:spAutoFit/>
          </a:bodyPr>
          <a:lstStyle/>
          <a:p>
            <a:r>
              <a:rPr lang="en-US" sz="1600">
                <a:latin typeface="Avenir Next LT Pro"/>
                <a:cs typeface="Calibri Light"/>
              </a:rPr>
              <a:t>Je </a:t>
            </a:r>
            <a:r>
              <a:rPr lang="en-US" sz="1600" err="1">
                <a:latin typeface="Avenir Next LT Pro"/>
                <a:cs typeface="Calibri Light"/>
              </a:rPr>
              <a:t>voudrais</a:t>
            </a:r>
            <a:r>
              <a:rPr lang="en-US" sz="1600">
                <a:latin typeface="Avenir Next LT Pro"/>
                <a:cs typeface="Calibri Light"/>
              </a:rPr>
              <a:t> </a:t>
            </a:r>
            <a:r>
              <a:rPr lang="en-US" sz="1600" err="1">
                <a:latin typeface="Avenir Next LT Pro"/>
                <a:cs typeface="Calibri Light"/>
              </a:rPr>
              <a:t>une</a:t>
            </a:r>
            <a:r>
              <a:rPr lang="en-US" sz="1600">
                <a:latin typeface="Avenir Next LT Pro"/>
                <a:cs typeface="Calibri Light"/>
              </a:rPr>
              <a:t> </a:t>
            </a:r>
            <a:r>
              <a:rPr lang="en-US" sz="1600" err="1">
                <a:latin typeface="Avenir Next LT Pro"/>
                <a:cs typeface="Calibri Light"/>
              </a:rPr>
              <a:t>poule</a:t>
            </a:r>
            <a:r>
              <a:rPr lang="en-US" sz="1600">
                <a:latin typeface="Avenir Next LT Pro"/>
                <a:cs typeface="Calibri Light"/>
              </a:rPr>
              <a:t> domestique </a:t>
            </a:r>
          </a:p>
          <a:p>
            <a:r>
              <a:rPr lang="en-US" sz="1600">
                <a:latin typeface="Avenir Next LT Pro"/>
                <a:cs typeface="Calibri Light"/>
              </a:rPr>
              <a:t>Avec les plumes jaunes </a:t>
            </a:r>
          </a:p>
          <a:p>
            <a:r>
              <a:rPr lang="en-US" sz="1600">
                <a:latin typeface="Avenir Next LT Pro"/>
                <a:cs typeface="Calibri Light"/>
              </a:rPr>
              <a:t>Avec un petit </a:t>
            </a:r>
            <a:r>
              <a:rPr lang="en-US" sz="1600" err="1">
                <a:latin typeface="Avenir Next LT Pro"/>
                <a:cs typeface="Calibri Light"/>
              </a:rPr>
              <a:t>nœud</a:t>
            </a:r>
            <a:r>
              <a:rPr lang="en-US" sz="1600">
                <a:latin typeface="Avenir Next LT Pro"/>
                <a:cs typeface="Calibri Light"/>
              </a:rPr>
              <a:t> rose </a:t>
            </a:r>
          </a:p>
          <a:p>
            <a:r>
              <a:rPr lang="en-US" sz="1600">
                <a:latin typeface="Avenir Next LT Pro"/>
                <a:cs typeface="Calibri Light"/>
              </a:rPr>
              <a:t>Une </a:t>
            </a:r>
            <a:r>
              <a:rPr lang="en-US" sz="1600" err="1">
                <a:latin typeface="Avenir Next LT Pro"/>
                <a:cs typeface="Calibri Light"/>
              </a:rPr>
              <a:t>poule</a:t>
            </a:r>
            <a:r>
              <a:rPr lang="en-US" sz="1600">
                <a:latin typeface="Avenir Next LT Pro"/>
                <a:cs typeface="Calibri Light"/>
              </a:rPr>
              <a:t> qui </a:t>
            </a:r>
            <a:r>
              <a:rPr lang="en-US" sz="1600" err="1">
                <a:latin typeface="Avenir Next LT Pro"/>
                <a:cs typeface="Calibri Light"/>
              </a:rPr>
              <a:t>saute</a:t>
            </a:r>
            <a:r>
              <a:rPr lang="en-US" sz="1600">
                <a:latin typeface="Avenir Next LT Pro"/>
                <a:cs typeface="Calibri Light"/>
              </a:rPr>
              <a:t> à cloche-pied </a:t>
            </a:r>
          </a:p>
          <a:p>
            <a:r>
              <a:rPr lang="en-US" sz="1600">
                <a:latin typeface="Avenir Next LT Pro"/>
                <a:cs typeface="Calibri Light"/>
              </a:rPr>
              <a:t>Qui danse </a:t>
            </a:r>
          </a:p>
          <a:p>
            <a:r>
              <a:rPr lang="en-US" sz="1600">
                <a:latin typeface="Avenir Next LT Pro"/>
                <a:cs typeface="Calibri Light"/>
              </a:rPr>
              <a:t>Comme un Monsieur Loyal </a:t>
            </a:r>
          </a:p>
          <a:p>
            <a:r>
              <a:rPr lang="en-US" sz="1600">
                <a:latin typeface="Avenir Next LT Pro"/>
                <a:cs typeface="Calibri Light"/>
              </a:rPr>
              <a:t>Je </a:t>
            </a:r>
            <a:r>
              <a:rPr lang="en-US" sz="1600" err="1">
                <a:latin typeface="Avenir Next LT Pro"/>
                <a:cs typeface="Calibri Light"/>
              </a:rPr>
              <a:t>voudrais</a:t>
            </a:r>
            <a:r>
              <a:rPr lang="en-US" sz="1600">
                <a:latin typeface="Avenir Next LT Pro"/>
                <a:cs typeface="Calibri Light"/>
              </a:rPr>
              <a:t> </a:t>
            </a:r>
            <a:r>
              <a:rPr lang="en-US" sz="1600" err="1">
                <a:latin typeface="Avenir Next LT Pro"/>
                <a:cs typeface="Calibri Light"/>
              </a:rPr>
              <a:t>une</a:t>
            </a:r>
            <a:r>
              <a:rPr lang="en-US" sz="1600">
                <a:latin typeface="Avenir Next LT Pro"/>
                <a:cs typeface="Calibri Light"/>
              </a:rPr>
              <a:t> </a:t>
            </a:r>
            <a:r>
              <a:rPr lang="en-US" sz="1600" err="1">
                <a:latin typeface="Avenir Next LT Pro"/>
                <a:cs typeface="Calibri Light"/>
              </a:rPr>
              <a:t>poule</a:t>
            </a:r>
            <a:r>
              <a:rPr lang="en-US" sz="1600">
                <a:latin typeface="Avenir Next LT Pro"/>
                <a:cs typeface="Calibri Light"/>
              </a:rPr>
              <a:t> </a:t>
            </a:r>
          </a:p>
          <a:p>
            <a:r>
              <a:rPr lang="en-US" sz="1600">
                <a:latin typeface="Avenir Next LT Pro"/>
                <a:cs typeface="Calibri Light"/>
              </a:rPr>
              <a:t>Pour </a:t>
            </a:r>
            <a:r>
              <a:rPr lang="en-US" sz="1600" err="1">
                <a:latin typeface="Avenir Next LT Pro"/>
                <a:cs typeface="Calibri Light"/>
              </a:rPr>
              <a:t>saisonner</a:t>
            </a:r>
            <a:r>
              <a:rPr lang="en-US" sz="1600">
                <a:latin typeface="Avenir Next LT Pro"/>
                <a:cs typeface="Calibri Light"/>
              </a:rPr>
              <a:t> et </a:t>
            </a:r>
            <a:r>
              <a:rPr lang="en-US" sz="1600" err="1">
                <a:latin typeface="Avenir Next LT Pro"/>
                <a:cs typeface="Calibri Light"/>
              </a:rPr>
              <a:t>cuisiner</a:t>
            </a:r>
            <a:r>
              <a:rPr lang="en-US" sz="1600">
                <a:latin typeface="Avenir Next LT Pro"/>
                <a:cs typeface="Calibri Light"/>
              </a:rPr>
              <a:t> ! </a:t>
            </a:r>
          </a:p>
        </p:txBody>
      </p:sp>
      <p:sp>
        <p:nvSpPr>
          <p:cNvPr id="6" name="Text Placeholder 5">
            <a:extLst>
              <a:ext uri="{FF2B5EF4-FFF2-40B4-BE49-F238E27FC236}">
                <a16:creationId xmlns:a16="http://schemas.microsoft.com/office/drawing/2014/main" id="{CDE58B9B-E8F7-CF13-C947-E2E84F573FAF}"/>
              </a:ext>
            </a:extLst>
          </p:cNvPr>
          <p:cNvSpPr>
            <a:spLocks noGrp="1"/>
          </p:cNvSpPr>
          <p:nvPr>
            <p:ph type="body" sz="quarter" idx="14"/>
          </p:nvPr>
        </p:nvSpPr>
        <p:spPr>
          <a:xfrm>
            <a:off x="1283014" y="5153657"/>
            <a:ext cx="3098748" cy="578069"/>
          </a:xfrm>
        </p:spPr>
        <p:txBody>
          <a:bodyPr vert="horz" lIns="91440" tIns="45720" rIns="91440" bIns="45720" rtlCol="0" anchor="t">
            <a:normAutofit lnSpcReduction="10000"/>
          </a:bodyPr>
          <a:lstStyle/>
          <a:p>
            <a:r>
              <a:rPr lang="en-US">
                <a:latin typeface="Avenir Next LT Pro"/>
                <a:cs typeface="Calibri Light"/>
              </a:rPr>
              <a:t>St Richard’s Roman Catholic Primary </a:t>
            </a:r>
          </a:p>
          <a:p>
            <a:endParaRPr lang="en-US">
              <a:latin typeface="Avenir Next LT Pro"/>
            </a:endParaRPr>
          </a:p>
          <a:p>
            <a:r>
              <a:rPr lang="en-US" b="1">
                <a:latin typeface="Avenir Next LT Pro"/>
                <a:cs typeface="Calibri Light"/>
              </a:rPr>
              <a:t>French</a:t>
            </a:r>
          </a:p>
        </p:txBody>
      </p:sp>
      <p:sp>
        <p:nvSpPr>
          <p:cNvPr id="8" name="Text Placeholder 12">
            <a:extLst>
              <a:ext uri="{FF2B5EF4-FFF2-40B4-BE49-F238E27FC236}">
                <a16:creationId xmlns:a16="http://schemas.microsoft.com/office/drawing/2014/main" id="{7CB62BCA-2893-52F7-A3E3-090CA972000F}"/>
              </a:ext>
            </a:extLst>
          </p:cNvPr>
          <p:cNvSpPr txBox="1">
            <a:spLocks/>
          </p:cNvSpPr>
          <p:nvPr/>
        </p:nvSpPr>
        <p:spPr>
          <a:xfrm>
            <a:off x="5021888" y="4175042"/>
            <a:ext cx="2696482" cy="430887"/>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Run chicken, run!  This funny poem just made us smile.</a:t>
            </a:r>
          </a:p>
        </p:txBody>
      </p:sp>
      <p:sp>
        <p:nvSpPr>
          <p:cNvPr id="9" name="Text Placeholder 10">
            <a:extLst>
              <a:ext uri="{FF2B5EF4-FFF2-40B4-BE49-F238E27FC236}">
                <a16:creationId xmlns:a16="http://schemas.microsoft.com/office/drawing/2014/main" id="{ACDDCDD0-8830-5A55-9EC4-0382281DFDAC}"/>
              </a:ext>
            </a:extLst>
          </p:cNvPr>
          <p:cNvSpPr>
            <a:spLocks noGrp="1"/>
          </p:cNvSpPr>
          <p:nvPr>
            <p:ph type="body" sz="quarter" idx="17" hasCustomPrompt="1"/>
          </p:nvPr>
        </p:nvSpPr>
        <p:spPr>
          <a:xfrm>
            <a:off x="5021889" y="3926822"/>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368287707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3A79E6-A977-6A76-DD8A-7EDF71225F38}"/>
              </a:ext>
            </a:extLst>
          </p:cNvPr>
          <p:cNvSpPr>
            <a:spLocks noGrp="1"/>
          </p:cNvSpPr>
          <p:nvPr>
            <p:ph type="body" sz="quarter" idx="10"/>
          </p:nvPr>
        </p:nvSpPr>
        <p:spPr>
          <a:xfrm>
            <a:off x="3203672" y="1716699"/>
            <a:ext cx="3098748" cy="325103"/>
          </a:xfrm>
        </p:spPr>
        <p:txBody>
          <a:bodyPr vert="horz" lIns="91440" tIns="45720" rIns="91440" bIns="45720" rtlCol="0" anchor="t">
            <a:normAutofit fontScale="85000" lnSpcReduction="20000"/>
          </a:bodyPr>
          <a:lstStyle/>
          <a:p>
            <a:r>
              <a:rPr lang="en-US">
                <a:latin typeface="Avenir Next LT Pro"/>
                <a:cs typeface="Calibri"/>
              </a:rPr>
              <a:t>La </a:t>
            </a:r>
            <a:r>
              <a:rPr lang="en-US" err="1">
                <a:latin typeface="Avenir Next LT Pro"/>
                <a:cs typeface="Calibri"/>
              </a:rPr>
              <a:t>Poule</a:t>
            </a:r>
            <a:r>
              <a:rPr lang="en-US">
                <a:latin typeface="Avenir Next LT Pro"/>
                <a:cs typeface="Calibri"/>
              </a:rPr>
              <a:t> </a:t>
            </a:r>
          </a:p>
        </p:txBody>
      </p:sp>
      <p:sp>
        <p:nvSpPr>
          <p:cNvPr id="3" name="Text Placeholder 2">
            <a:extLst>
              <a:ext uri="{FF2B5EF4-FFF2-40B4-BE49-F238E27FC236}">
                <a16:creationId xmlns:a16="http://schemas.microsoft.com/office/drawing/2014/main" id="{D639A0C5-BBDC-096C-9515-962F33D45995}"/>
              </a:ext>
            </a:extLst>
          </p:cNvPr>
          <p:cNvSpPr>
            <a:spLocks noGrp="1"/>
          </p:cNvSpPr>
          <p:nvPr>
            <p:ph type="body" sz="quarter" idx="11"/>
          </p:nvPr>
        </p:nvSpPr>
        <p:spPr>
          <a:xfrm>
            <a:off x="3516824" y="5611326"/>
            <a:ext cx="3209471" cy="260433"/>
          </a:xfrm>
        </p:spPr>
        <p:txBody>
          <a:bodyPr vert="horz" lIns="91440" tIns="45720" rIns="91440" bIns="45720" rtlCol="0" anchor="t">
            <a:normAutofit fontScale="85000" lnSpcReduction="20000"/>
          </a:bodyPr>
          <a:lstStyle/>
          <a:p>
            <a:r>
              <a:rPr lang="en-US" b="1" dirty="0">
                <a:latin typeface="Avenir Next LT Pro"/>
                <a:cs typeface="Calibri Light"/>
              </a:rPr>
              <a:t>By William </a:t>
            </a:r>
            <a:r>
              <a:rPr lang="en-US" b="1" dirty="0" err="1">
                <a:latin typeface="Avenir Next LT Pro"/>
                <a:cs typeface="Calibri Light"/>
              </a:rPr>
              <a:t>Chibiko-Mbanu</a:t>
            </a:r>
            <a:r>
              <a:rPr lang="en-US" b="1" dirty="0">
                <a:latin typeface="Avenir Next LT Pro"/>
                <a:cs typeface="Calibri Light"/>
              </a:rPr>
              <a:t> (Year 5)</a:t>
            </a:r>
          </a:p>
        </p:txBody>
      </p:sp>
      <p:sp>
        <p:nvSpPr>
          <p:cNvPr id="4" name="Text Placeholder 3">
            <a:extLst>
              <a:ext uri="{FF2B5EF4-FFF2-40B4-BE49-F238E27FC236}">
                <a16:creationId xmlns:a16="http://schemas.microsoft.com/office/drawing/2014/main" id="{6C13DDE5-EA51-BA72-1824-0E9347466B09}"/>
              </a:ext>
            </a:extLst>
          </p:cNvPr>
          <p:cNvSpPr>
            <a:spLocks noGrp="1"/>
          </p:cNvSpPr>
          <p:nvPr>
            <p:ph type="body" sz="quarter" idx="12"/>
          </p:nvPr>
        </p:nvSpPr>
        <p:spPr>
          <a:xfrm>
            <a:off x="3203672" y="2391283"/>
            <a:ext cx="3586688" cy="2062103"/>
          </a:xfrm>
        </p:spPr>
        <p:txBody>
          <a:bodyPr vert="horz" lIns="91440" tIns="45720" rIns="91440" bIns="45720" rtlCol="0" anchor="t">
            <a:spAutoFit/>
          </a:bodyPr>
          <a:lstStyle/>
          <a:p>
            <a:pPr algn="ctr"/>
            <a:r>
              <a:rPr lang="en-US" sz="1600">
                <a:latin typeface="Avenir Next LT Pro"/>
                <a:cs typeface="Calibri Light"/>
              </a:rPr>
              <a:t>La </a:t>
            </a:r>
            <a:r>
              <a:rPr lang="en-US" sz="1600" err="1">
                <a:latin typeface="Avenir Next LT Pro"/>
                <a:cs typeface="Calibri Light"/>
              </a:rPr>
              <a:t>poule</a:t>
            </a:r>
            <a:r>
              <a:rPr lang="en-US" sz="1600">
                <a:latin typeface="Avenir Next LT Pro"/>
                <a:cs typeface="Calibri Light"/>
              </a:rPr>
              <a:t>, </a:t>
            </a:r>
          </a:p>
          <a:p>
            <a:pPr algn="ctr"/>
            <a:r>
              <a:rPr lang="en-US" sz="1600" err="1">
                <a:latin typeface="Avenir Next LT Pro"/>
                <a:cs typeface="Calibri Light"/>
              </a:rPr>
              <a:t>Timide</a:t>
            </a:r>
            <a:r>
              <a:rPr lang="en-US" sz="1600">
                <a:latin typeface="Avenir Next LT Pro"/>
                <a:cs typeface="Calibri Light"/>
              </a:rPr>
              <a:t>, stupide </a:t>
            </a:r>
          </a:p>
          <a:p>
            <a:pPr algn="ctr"/>
            <a:r>
              <a:rPr lang="en-US" sz="1600">
                <a:latin typeface="Avenir Next LT Pro"/>
                <a:cs typeface="Calibri Light"/>
              </a:rPr>
              <a:t>Qui court, qui danse, qui se bat </a:t>
            </a:r>
          </a:p>
          <a:p>
            <a:pPr algn="ctr"/>
            <a:r>
              <a:rPr lang="en-US" sz="1600">
                <a:latin typeface="Avenir Next LT Pro"/>
                <a:cs typeface="Calibri Light"/>
              </a:rPr>
              <a:t>La </a:t>
            </a:r>
            <a:r>
              <a:rPr lang="en-US" sz="1600" err="1">
                <a:latin typeface="Avenir Next LT Pro"/>
                <a:cs typeface="Calibri Light"/>
              </a:rPr>
              <a:t>poule</a:t>
            </a:r>
            <a:r>
              <a:rPr lang="en-US" sz="1600">
                <a:latin typeface="Avenir Next LT Pro"/>
                <a:cs typeface="Calibri Light"/>
              </a:rPr>
              <a:t> </a:t>
            </a:r>
            <a:r>
              <a:rPr lang="en-US" sz="1600" err="1">
                <a:latin typeface="Avenir Next LT Pro"/>
                <a:cs typeface="Calibri Light"/>
              </a:rPr>
              <a:t>est</a:t>
            </a:r>
            <a:r>
              <a:rPr lang="en-US" sz="1600">
                <a:latin typeface="Avenir Next LT Pro"/>
                <a:cs typeface="Calibri Light"/>
              </a:rPr>
              <a:t> bon pour manger, je </a:t>
            </a:r>
            <a:r>
              <a:rPr lang="en-US" sz="1600" err="1">
                <a:latin typeface="Avenir Next LT Pro"/>
                <a:cs typeface="Calibri Light"/>
              </a:rPr>
              <a:t>préfère</a:t>
            </a:r>
            <a:r>
              <a:rPr lang="en-US" sz="1600">
                <a:latin typeface="Avenir Next LT Pro"/>
                <a:cs typeface="Calibri Light"/>
              </a:rPr>
              <a:t>,  </a:t>
            </a:r>
          </a:p>
          <a:p>
            <a:pPr algn="ctr"/>
            <a:r>
              <a:rPr lang="en-US" sz="1600">
                <a:latin typeface="Avenir Next LT Pro"/>
                <a:cs typeface="Calibri Light"/>
              </a:rPr>
              <a:t>Qui court, qui chasse, qui </a:t>
            </a:r>
            <a:r>
              <a:rPr lang="en-US" sz="1600" err="1">
                <a:latin typeface="Avenir Next LT Pro"/>
                <a:cs typeface="Calibri Light"/>
              </a:rPr>
              <a:t>accélère</a:t>
            </a:r>
            <a:r>
              <a:rPr lang="en-US" sz="1600">
                <a:latin typeface="Avenir Next LT Pro"/>
                <a:cs typeface="Calibri Light"/>
              </a:rPr>
              <a:t>  </a:t>
            </a:r>
          </a:p>
          <a:p>
            <a:pPr algn="ctr"/>
            <a:r>
              <a:rPr lang="en-US" sz="1600" err="1">
                <a:latin typeface="Avenir Next LT Pro"/>
                <a:cs typeface="Calibri Light"/>
              </a:rPr>
              <a:t>Courageux</a:t>
            </a:r>
            <a:r>
              <a:rPr lang="en-US" sz="1600">
                <a:latin typeface="Avenir Next LT Pro"/>
                <a:cs typeface="Calibri Light"/>
              </a:rPr>
              <a:t>, intelligent </a:t>
            </a:r>
          </a:p>
          <a:p>
            <a:pPr algn="ctr"/>
            <a:r>
              <a:rPr lang="en-US" sz="1600">
                <a:latin typeface="Avenir Next LT Pro"/>
                <a:cs typeface="Calibri Light"/>
              </a:rPr>
              <a:t>Le </a:t>
            </a:r>
            <a:r>
              <a:rPr lang="en-US" sz="1600" err="1">
                <a:latin typeface="Avenir Next LT Pro"/>
                <a:cs typeface="Calibri Light"/>
              </a:rPr>
              <a:t>guépard</a:t>
            </a:r>
            <a:r>
              <a:rPr lang="en-US" sz="1600">
                <a:latin typeface="Avenir Next LT Pro"/>
                <a:cs typeface="Calibri Light"/>
              </a:rPr>
              <a:t> ! </a:t>
            </a:r>
          </a:p>
        </p:txBody>
      </p:sp>
      <p:sp>
        <p:nvSpPr>
          <p:cNvPr id="6" name="Text Placeholder 5">
            <a:extLst>
              <a:ext uri="{FF2B5EF4-FFF2-40B4-BE49-F238E27FC236}">
                <a16:creationId xmlns:a16="http://schemas.microsoft.com/office/drawing/2014/main" id="{BFDE4706-3218-2907-D7B7-2254DDBC47C5}"/>
              </a:ext>
            </a:extLst>
          </p:cNvPr>
          <p:cNvSpPr>
            <a:spLocks noGrp="1"/>
          </p:cNvSpPr>
          <p:nvPr>
            <p:ph type="body" sz="quarter" idx="14"/>
          </p:nvPr>
        </p:nvSpPr>
        <p:spPr>
          <a:xfrm>
            <a:off x="3516822" y="5871759"/>
            <a:ext cx="3098748" cy="578069"/>
          </a:xfrm>
        </p:spPr>
        <p:txBody>
          <a:bodyPr vert="horz" lIns="91440" tIns="45720" rIns="91440" bIns="45720" rtlCol="0" anchor="t">
            <a:normAutofit lnSpcReduction="10000"/>
          </a:bodyPr>
          <a:lstStyle/>
          <a:p>
            <a:r>
              <a:rPr lang="en-US">
                <a:latin typeface="Avenir Next LT Pro"/>
                <a:cs typeface="Calibri Light"/>
              </a:rPr>
              <a:t>St Richards Roman Catholic Primary </a:t>
            </a:r>
          </a:p>
          <a:p>
            <a:endParaRPr lang="en-US">
              <a:latin typeface="Avenir Next LT Pro"/>
            </a:endParaRPr>
          </a:p>
          <a:p>
            <a:r>
              <a:rPr lang="en-US" b="1">
                <a:latin typeface="Avenir Next LT Pro"/>
                <a:cs typeface="Calibri Light"/>
              </a:rPr>
              <a:t>French</a:t>
            </a:r>
          </a:p>
        </p:txBody>
      </p:sp>
      <p:sp>
        <p:nvSpPr>
          <p:cNvPr id="8" name="Text Placeholder 12">
            <a:extLst>
              <a:ext uri="{FF2B5EF4-FFF2-40B4-BE49-F238E27FC236}">
                <a16:creationId xmlns:a16="http://schemas.microsoft.com/office/drawing/2014/main" id="{E9367500-8970-553F-9179-08022A38AEC0}"/>
              </a:ext>
            </a:extLst>
          </p:cNvPr>
          <p:cNvSpPr txBox="1">
            <a:spLocks/>
          </p:cNvSpPr>
          <p:nvPr/>
        </p:nvSpPr>
        <p:spPr>
          <a:xfrm>
            <a:off x="409966" y="5665976"/>
            <a:ext cx="2696482" cy="769441"/>
          </a:xfrm>
          <a:prstGeom prst="rect">
            <a:avLst/>
          </a:prstGeom>
          <a:solidFill>
            <a:srgbClr val="84BD00">
              <a:alpha val="50000"/>
            </a:srgbClr>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We’ve never heard of a chicken being compared to a cheetah before!  Nice rhythm and symmetry in this poem.  We felt sorry for the chicken, though.</a:t>
            </a:r>
          </a:p>
        </p:txBody>
      </p:sp>
      <p:sp>
        <p:nvSpPr>
          <p:cNvPr id="9" name="Text Placeholder 10">
            <a:extLst>
              <a:ext uri="{FF2B5EF4-FFF2-40B4-BE49-F238E27FC236}">
                <a16:creationId xmlns:a16="http://schemas.microsoft.com/office/drawing/2014/main" id="{F065FB8B-E459-29A3-A350-1269A526E635}"/>
              </a:ext>
            </a:extLst>
          </p:cNvPr>
          <p:cNvSpPr>
            <a:spLocks noGrp="1"/>
          </p:cNvSpPr>
          <p:nvPr>
            <p:ph type="body" sz="quarter" idx="17" hasCustomPrompt="1"/>
          </p:nvPr>
        </p:nvSpPr>
        <p:spPr>
          <a:xfrm>
            <a:off x="409967" y="5407317"/>
            <a:ext cx="2696482" cy="261610"/>
          </a:xfrm>
          <a:prstGeom prst="rect">
            <a:avLst/>
          </a:prstGeom>
        </p:spPr>
        <p:txBody>
          <a:bodyPr wrap="square">
            <a:spAutoFit/>
          </a:bodyPr>
          <a:lstStyle>
            <a:lvl1pPr marL="0" indent="0">
              <a:lnSpc>
                <a:spcPct val="100000"/>
              </a:lnSpc>
              <a:spcBef>
                <a:spcPts val="0"/>
              </a:spcBef>
              <a:buNone/>
              <a:defRPr sz="1100" b="0" i="0">
                <a:latin typeface="Calibri Light" panose="020F0302020204030204" pitchFamily="34" charset="0"/>
                <a:cs typeface="Calibri Light" panose="020F0302020204030204" pitchFamily="34" charset="0"/>
              </a:defRPr>
            </a:lvl1pPr>
            <a:lvl2pPr marL="457200" indent="0">
              <a:buNone/>
              <a:defRPr sz="1100" b="0" i="0">
                <a:latin typeface="Calibri Light" panose="020F0302020204030204" pitchFamily="34" charset="0"/>
                <a:cs typeface="Calibri Light" panose="020F0302020204030204" pitchFamily="34" charset="0"/>
              </a:defRPr>
            </a:lvl2pPr>
            <a:lvl3pPr marL="914400" indent="0">
              <a:buNone/>
              <a:defRPr sz="1100" b="0" i="0">
                <a:latin typeface="Calibri Light" panose="020F0302020204030204" pitchFamily="34" charset="0"/>
                <a:cs typeface="Calibri Light" panose="020F0302020204030204" pitchFamily="34" charset="0"/>
              </a:defRPr>
            </a:lvl3pPr>
            <a:lvl4pPr marL="1371600" indent="0">
              <a:buNone/>
              <a:defRPr sz="1100" b="0" i="0">
                <a:latin typeface="Calibri Light" panose="020F0302020204030204" pitchFamily="34" charset="0"/>
                <a:cs typeface="Calibri Light" panose="020F0302020204030204" pitchFamily="34" charset="0"/>
              </a:defRPr>
            </a:lvl4pPr>
            <a:lvl5pPr marL="1828800" indent="0">
              <a:buNone/>
              <a:defRPr sz="1100" b="0" i="0">
                <a:latin typeface="Calibri Light" panose="020F0302020204030204" pitchFamily="34" charset="0"/>
                <a:cs typeface="Calibri Light" panose="020F0302020204030204" pitchFamily="34" charset="0"/>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a:latin typeface="Calibri Light" panose="020F0302020204030204" pitchFamily="34" charset="0"/>
                <a:cs typeface="Calibri Light" panose="020F0302020204030204" pitchFamily="34" charset="0"/>
              </a:rPr>
              <a:t>What the judges said…</a:t>
            </a:r>
          </a:p>
        </p:txBody>
      </p:sp>
    </p:spTree>
    <p:extLst>
      <p:ext uri="{BB962C8B-B14F-4D97-AF65-F5344CB8AC3E}">
        <p14:creationId xmlns:p14="http://schemas.microsoft.com/office/powerpoint/2010/main" val="6505269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D9D6CC-B639-A9E5-DDEA-40744AF077FC}"/>
              </a:ext>
            </a:extLst>
          </p:cNvPr>
          <p:cNvSpPr>
            <a:spLocks noGrp="1"/>
          </p:cNvSpPr>
          <p:nvPr>
            <p:ph type="body" sz="quarter" idx="10"/>
          </p:nvPr>
        </p:nvSpPr>
        <p:spPr>
          <a:xfrm>
            <a:off x="947735" y="958543"/>
            <a:ext cx="4752972" cy="325103"/>
          </a:xfrm>
        </p:spPr>
        <p:txBody>
          <a:bodyPr vert="horz" lIns="91440" tIns="45720" rIns="91440" bIns="45720" rtlCol="0" anchor="t">
            <a:normAutofit fontScale="85000" lnSpcReduction="20000"/>
          </a:bodyPr>
          <a:lstStyle/>
          <a:p>
            <a:r>
              <a:rPr lang="en-US">
                <a:latin typeface="Avenir Next LT Pro"/>
                <a:cs typeface="Calibri"/>
              </a:rPr>
              <a:t>La </a:t>
            </a:r>
            <a:r>
              <a:rPr lang="en-US" err="1">
                <a:latin typeface="Avenir Next LT Pro"/>
                <a:cs typeface="Calibri"/>
              </a:rPr>
              <a:t>noche</a:t>
            </a:r>
            <a:r>
              <a:rPr lang="en-US">
                <a:latin typeface="Avenir Next LT Pro"/>
                <a:cs typeface="Calibri"/>
              </a:rPr>
              <a:t> </a:t>
            </a:r>
          </a:p>
        </p:txBody>
      </p:sp>
      <p:sp>
        <p:nvSpPr>
          <p:cNvPr id="3" name="Text Placeholder 2">
            <a:extLst>
              <a:ext uri="{FF2B5EF4-FFF2-40B4-BE49-F238E27FC236}">
                <a16:creationId xmlns:a16="http://schemas.microsoft.com/office/drawing/2014/main" id="{1CA66C50-9F6B-268A-0CD7-7DE50C57E1B9}"/>
              </a:ext>
            </a:extLst>
          </p:cNvPr>
          <p:cNvSpPr>
            <a:spLocks noGrp="1"/>
          </p:cNvSpPr>
          <p:nvPr>
            <p:ph type="body" sz="quarter" idx="17"/>
          </p:nvPr>
        </p:nvSpPr>
        <p:spPr>
          <a:xfrm>
            <a:off x="947734" y="4871248"/>
            <a:ext cx="2696481" cy="260433"/>
          </a:xfrm>
        </p:spPr>
        <p:txBody>
          <a:bodyPr vert="horz" lIns="91440" tIns="45720" rIns="91440" bIns="45720" rtlCol="0" anchor="t">
            <a:normAutofit fontScale="85000" lnSpcReduction="20000"/>
          </a:bodyPr>
          <a:lstStyle/>
          <a:p>
            <a:r>
              <a:rPr lang="en-US" b="1">
                <a:latin typeface="Avenir Next LT Pro"/>
                <a:cs typeface="Calibri Light"/>
              </a:rPr>
              <a:t>By Paige Williams (Year 8)</a:t>
            </a:r>
          </a:p>
        </p:txBody>
      </p:sp>
      <p:sp>
        <p:nvSpPr>
          <p:cNvPr id="4" name="Text Placeholder 3">
            <a:extLst>
              <a:ext uri="{FF2B5EF4-FFF2-40B4-BE49-F238E27FC236}">
                <a16:creationId xmlns:a16="http://schemas.microsoft.com/office/drawing/2014/main" id="{1ACA9F6E-E2FD-B4CC-F261-3DB1E4D8E706}"/>
              </a:ext>
            </a:extLst>
          </p:cNvPr>
          <p:cNvSpPr>
            <a:spLocks noGrp="1"/>
          </p:cNvSpPr>
          <p:nvPr>
            <p:ph type="body" sz="quarter" idx="18"/>
          </p:nvPr>
        </p:nvSpPr>
        <p:spPr>
          <a:xfrm>
            <a:off x="4857198" y="5410524"/>
            <a:ext cx="2696482" cy="938719"/>
          </a:xfrm>
        </p:spPr>
        <p:txBody>
          <a:bodyPr/>
          <a:lstStyle/>
          <a:p>
            <a:r>
              <a:rPr lang="en-US"/>
              <a:t>An interesting and memorable poem, with a good ending.  Full of originality and creativity, we really enjoyed this meditation on the difference between day and night and how we need both. </a:t>
            </a:r>
          </a:p>
        </p:txBody>
      </p:sp>
      <p:sp>
        <p:nvSpPr>
          <p:cNvPr id="5" name="Text Placeholder 4">
            <a:extLst>
              <a:ext uri="{FF2B5EF4-FFF2-40B4-BE49-F238E27FC236}">
                <a16:creationId xmlns:a16="http://schemas.microsoft.com/office/drawing/2014/main" id="{20E46C21-8618-FF52-F210-DBBAA96C2BE2}"/>
              </a:ext>
            </a:extLst>
          </p:cNvPr>
          <p:cNvSpPr>
            <a:spLocks noGrp="1"/>
          </p:cNvSpPr>
          <p:nvPr>
            <p:ph type="body" sz="quarter" idx="19"/>
          </p:nvPr>
        </p:nvSpPr>
        <p:spPr>
          <a:xfrm>
            <a:off x="947734" y="5131681"/>
            <a:ext cx="2696480" cy="578069"/>
          </a:xfrm>
        </p:spPr>
        <p:txBody>
          <a:bodyPr vert="horz" lIns="91440" tIns="45720" rIns="91440" bIns="45720" rtlCol="0" anchor="t">
            <a:normAutofit lnSpcReduction="10000"/>
          </a:bodyPr>
          <a:lstStyle/>
          <a:p>
            <a:r>
              <a:rPr lang="en-US" err="1">
                <a:latin typeface="Avenir Next LT Pro"/>
                <a:cs typeface="Calibri Light"/>
              </a:rPr>
              <a:t>Weatherhead</a:t>
            </a:r>
            <a:r>
              <a:rPr lang="en-US">
                <a:latin typeface="Avenir Next LT Pro"/>
                <a:cs typeface="Calibri Light"/>
              </a:rPr>
              <a:t> High School </a:t>
            </a:r>
          </a:p>
          <a:p>
            <a:endParaRPr lang="en-US">
              <a:latin typeface="Avenir Next LT Pro"/>
            </a:endParaRPr>
          </a:p>
          <a:p>
            <a:r>
              <a:rPr lang="en-US" b="1">
                <a:latin typeface="Avenir Next LT Pro"/>
                <a:cs typeface="Calibri Light"/>
              </a:rPr>
              <a:t>Spanish</a:t>
            </a:r>
          </a:p>
        </p:txBody>
      </p:sp>
      <p:sp>
        <p:nvSpPr>
          <p:cNvPr id="7" name="Text Placeholder 6">
            <a:extLst>
              <a:ext uri="{FF2B5EF4-FFF2-40B4-BE49-F238E27FC236}">
                <a16:creationId xmlns:a16="http://schemas.microsoft.com/office/drawing/2014/main" id="{67C21E37-23F9-5983-DA4D-857242A2213C}"/>
              </a:ext>
            </a:extLst>
          </p:cNvPr>
          <p:cNvSpPr>
            <a:spLocks noGrp="1"/>
          </p:cNvSpPr>
          <p:nvPr>
            <p:ph type="body" sz="quarter" idx="21"/>
          </p:nvPr>
        </p:nvSpPr>
        <p:spPr>
          <a:xfrm>
            <a:off x="947734" y="1437032"/>
            <a:ext cx="7680611" cy="3259583"/>
          </a:xfrm>
        </p:spPr>
        <p:txBody>
          <a:bodyPr vert="horz" lIns="91440" tIns="45720" rIns="91440" bIns="45720" numCol="2" spcCol="216000" rtlCol="0" anchor="t">
            <a:noAutofit/>
          </a:bodyPr>
          <a:lstStyle/>
          <a:p>
            <a:r>
              <a:rPr lang="en-US" sz="1300">
                <a:latin typeface="Avenir Next LT Pro"/>
                <a:cs typeface="Calibri Light"/>
              </a:rPr>
              <a:t>La </a:t>
            </a:r>
            <a:r>
              <a:rPr lang="en-US" sz="1300" err="1">
                <a:latin typeface="Avenir Next LT Pro"/>
                <a:cs typeface="Calibri Light"/>
              </a:rPr>
              <a:t>noche</a:t>
            </a:r>
            <a:r>
              <a:rPr lang="en-US" sz="1300">
                <a:latin typeface="Avenir Next LT Pro"/>
                <a:cs typeface="Calibri Light"/>
              </a:rPr>
              <a:t> es </a:t>
            </a:r>
            <a:r>
              <a:rPr lang="en-US" sz="1300" err="1">
                <a:latin typeface="Avenir Next LT Pro"/>
                <a:cs typeface="Calibri Light"/>
              </a:rPr>
              <a:t>pacífica</a:t>
            </a:r>
            <a:r>
              <a:rPr lang="en-US" sz="1300">
                <a:latin typeface="Avenir Next LT Pro"/>
                <a:cs typeface="Calibri Light"/>
              </a:rPr>
              <a:t> </a:t>
            </a:r>
          </a:p>
          <a:p>
            <a:r>
              <a:rPr lang="en-US" sz="1300">
                <a:latin typeface="Avenir Next LT Pro"/>
                <a:cs typeface="Calibri Light"/>
              </a:rPr>
              <a:t>la </a:t>
            </a:r>
            <a:r>
              <a:rPr lang="en-US" sz="1300" err="1">
                <a:latin typeface="Avenir Next LT Pro"/>
                <a:cs typeface="Calibri Light"/>
              </a:rPr>
              <a:t>noche</a:t>
            </a:r>
            <a:r>
              <a:rPr lang="en-US" sz="1300">
                <a:latin typeface="Avenir Next LT Pro"/>
                <a:cs typeface="Calibri Light"/>
              </a:rPr>
              <a:t> es </a:t>
            </a:r>
            <a:r>
              <a:rPr lang="en-US" sz="1300" err="1">
                <a:latin typeface="Avenir Next LT Pro"/>
                <a:cs typeface="Calibri Light"/>
              </a:rPr>
              <a:t>tranquila</a:t>
            </a:r>
            <a:r>
              <a:rPr lang="en-US" sz="1300">
                <a:latin typeface="Avenir Next LT Pro"/>
                <a:cs typeface="Calibri Light"/>
              </a:rPr>
              <a:t> </a:t>
            </a:r>
          </a:p>
          <a:p>
            <a:r>
              <a:rPr lang="en-US" sz="1300">
                <a:latin typeface="Avenir Next LT Pro"/>
                <a:cs typeface="Calibri Light"/>
              </a:rPr>
              <a:t>La </a:t>
            </a:r>
            <a:r>
              <a:rPr lang="en-US" sz="1300" err="1">
                <a:latin typeface="Avenir Next LT Pro"/>
                <a:cs typeface="Calibri Light"/>
              </a:rPr>
              <a:t>noche</a:t>
            </a:r>
            <a:r>
              <a:rPr lang="en-US" sz="1300">
                <a:latin typeface="Avenir Next LT Pro"/>
                <a:cs typeface="Calibri Light"/>
              </a:rPr>
              <a:t> no da </a:t>
            </a:r>
            <a:r>
              <a:rPr lang="en-US" sz="1300" err="1">
                <a:latin typeface="Avenir Next LT Pro"/>
                <a:cs typeface="Calibri Light"/>
              </a:rPr>
              <a:t>alarma</a:t>
            </a:r>
            <a:r>
              <a:rPr lang="en-US" sz="1300">
                <a:latin typeface="Avenir Next LT Pro"/>
                <a:cs typeface="Calibri Light"/>
              </a:rPr>
              <a:t> </a:t>
            </a:r>
          </a:p>
          <a:p>
            <a:r>
              <a:rPr lang="en-US" sz="1300" err="1">
                <a:latin typeface="Avenir Next LT Pro"/>
                <a:cs typeface="Calibri Light"/>
              </a:rPr>
              <a:t>ella</a:t>
            </a:r>
            <a:r>
              <a:rPr lang="en-US" sz="1300">
                <a:latin typeface="Avenir Next LT Pro"/>
                <a:cs typeface="Calibri Light"/>
              </a:rPr>
              <a:t> </a:t>
            </a:r>
            <a:r>
              <a:rPr lang="en-US" sz="1300" err="1">
                <a:latin typeface="Avenir Next LT Pro"/>
                <a:cs typeface="Calibri Light"/>
              </a:rPr>
              <a:t>te</a:t>
            </a:r>
            <a:r>
              <a:rPr lang="en-US" sz="1300">
                <a:latin typeface="Avenir Next LT Pro"/>
                <a:cs typeface="Calibri Light"/>
              </a:rPr>
              <a:t> </a:t>
            </a:r>
            <a:r>
              <a:rPr lang="en-US" sz="1300" err="1">
                <a:latin typeface="Avenir Next LT Pro"/>
                <a:cs typeface="Calibri Light"/>
              </a:rPr>
              <a:t>trae</a:t>
            </a:r>
            <a:r>
              <a:rPr lang="en-US" sz="1300">
                <a:latin typeface="Avenir Next LT Pro"/>
                <a:cs typeface="Calibri Light"/>
              </a:rPr>
              <a:t> </a:t>
            </a:r>
          </a:p>
          <a:p>
            <a:r>
              <a:rPr lang="en-US" sz="1300">
                <a:latin typeface="Avenir Next LT Pro"/>
                <a:cs typeface="Calibri Light"/>
              </a:rPr>
              <a:t>A </a:t>
            </a:r>
            <a:r>
              <a:rPr lang="en-US" sz="1300" err="1">
                <a:latin typeface="Avenir Next LT Pro"/>
                <a:cs typeface="Calibri Light"/>
              </a:rPr>
              <a:t>su</a:t>
            </a:r>
            <a:r>
              <a:rPr lang="en-US" sz="1300">
                <a:latin typeface="Avenir Next LT Pro"/>
                <a:cs typeface="Calibri Light"/>
              </a:rPr>
              <a:t> abrazo </a:t>
            </a:r>
            <a:r>
              <a:rPr lang="en-US" sz="1300" err="1">
                <a:latin typeface="Avenir Next LT Pro"/>
                <a:cs typeface="Calibri Light"/>
              </a:rPr>
              <a:t>frío</a:t>
            </a:r>
            <a:r>
              <a:rPr lang="en-US" sz="1300">
                <a:latin typeface="Avenir Next LT Pro"/>
                <a:cs typeface="Calibri Light"/>
              </a:rPr>
              <a:t> </a:t>
            </a:r>
          </a:p>
          <a:p>
            <a:r>
              <a:rPr lang="en-US" sz="1300" err="1">
                <a:latin typeface="Avenir Next LT Pro"/>
                <a:cs typeface="Calibri Light"/>
              </a:rPr>
              <a:t>Aunque</a:t>
            </a:r>
            <a:r>
              <a:rPr lang="en-US" sz="1300">
                <a:latin typeface="Avenir Next LT Pro"/>
                <a:cs typeface="Calibri Light"/>
              </a:rPr>
              <a:t> </a:t>
            </a:r>
            <a:r>
              <a:rPr lang="en-US" sz="1300" err="1">
                <a:latin typeface="Avenir Next LT Pro"/>
                <a:cs typeface="Calibri Light"/>
              </a:rPr>
              <a:t>ella</a:t>
            </a:r>
            <a:r>
              <a:rPr lang="en-US" sz="1300">
                <a:latin typeface="Avenir Next LT Pro"/>
                <a:cs typeface="Calibri Light"/>
              </a:rPr>
              <a:t> no </a:t>
            </a:r>
            <a:r>
              <a:rPr lang="en-US" sz="1300" err="1">
                <a:latin typeface="Avenir Next LT Pro"/>
                <a:cs typeface="Calibri Light"/>
              </a:rPr>
              <a:t>dará</a:t>
            </a:r>
            <a:r>
              <a:rPr lang="en-US" sz="1300">
                <a:latin typeface="Avenir Next LT Pro"/>
                <a:cs typeface="Calibri Light"/>
              </a:rPr>
              <a:t> la </a:t>
            </a:r>
            <a:r>
              <a:rPr lang="en-US" sz="1300" err="1">
                <a:latin typeface="Avenir Next LT Pro"/>
                <a:cs typeface="Calibri Light"/>
              </a:rPr>
              <a:t>cara</a:t>
            </a:r>
            <a:r>
              <a:rPr lang="en-US" sz="1300">
                <a:latin typeface="Avenir Next LT Pro"/>
                <a:cs typeface="Calibri Light"/>
              </a:rPr>
              <a:t>. </a:t>
            </a:r>
          </a:p>
          <a:p>
            <a:r>
              <a:rPr lang="en-US" sz="1300" err="1">
                <a:latin typeface="Avenir Next LT Pro"/>
                <a:cs typeface="Calibri Light"/>
              </a:rPr>
              <a:t>Porque</a:t>
            </a:r>
            <a:r>
              <a:rPr lang="en-US" sz="1300">
                <a:latin typeface="Avenir Next LT Pro"/>
                <a:cs typeface="Calibri Light"/>
              </a:rPr>
              <a:t> la </a:t>
            </a:r>
            <a:r>
              <a:rPr lang="en-US" sz="1300" err="1">
                <a:latin typeface="Avenir Next LT Pro"/>
                <a:cs typeface="Calibri Light"/>
              </a:rPr>
              <a:t>noche</a:t>
            </a:r>
            <a:r>
              <a:rPr lang="en-US" sz="1300">
                <a:latin typeface="Avenir Next LT Pro"/>
                <a:cs typeface="Calibri Light"/>
              </a:rPr>
              <a:t> </a:t>
            </a:r>
            <a:r>
              <a:rPr lang="en-US" sz="1300" err="1">
                <a:latin typeface="Avenir Next LT Pro"/>
                <a:cs typeface="Calibri Light"/>
              </a:rPr>
              <a:t>tiene</a:t>
            </a:r>
            <a:r>
              <a:rPr lang="en-US" sz="1300">
                <a:latin typeface="Avenir Next LT Pro"/>
                <a:cs typeface="Calibri Light"/>
              </a:rPr>
              <a:t> </a:t>
            </a:r>
            <a:r>
              <a:rPr lang="en-US" sz="1300" err="1">
                <a:latin typeface="Avenir Next LT Pro"/>
                <a:cs typeface="Calibri Light"/>
              </a:rPr>
              <a:t>miedo</a:t>
            </a:r>
            <a:r>
              <a:rPr lang="en-US" sz="1300">
                <a:latin typeface="Avenir Next LT Pro"/>
                <a:cs typeface="Calibri Light"/>
              </a:rPr>
              <a:t> </a:t>
            </a:r>
          </a:p>
          <a:p>
            <a:r>
              <a:rPr lang="en-US" sz="1300">
                <a:latin typeface="Avenir Next LT Pro"/>
                <a:cs typeface="Calibri Light"/>
              </a:rPr>
              <a:t>que </a:t>
            </a:r>
            <a:r>
              <a:rPr lang="en-US" sz="1300" err="1">
                <a:latin typeface="Avenir Next LT Pro"/>
                <a:cs typeface="Calibri Light"/>
              </a:rPr>
              <a:t>tendrás</a:t>
            </a:r>
            <a:r>
              <a:rPr lang="en-US" sz="1300">
                <a:latin typeface="Avenir Next LT Pro"/>
                <a:cs typeface="Calibri Light"/>
              </a:rPr>
              <a:t> </a:t>
            </a:r>
            <a:r>
              <a:rPr lang="en-US" sz="1300" err="1">
                <a:latin typeface="Avenir Next LT Pro"/>
                <a:cs typeface="Calibri Light"/>
              </a:rPr>
              <a:t>miedo</a:t>
            </a:r>
            <a:r>
              <a:rPr lang="en-US" sz="1300">
                <a:latin typeface="Avenir Next LT Pro"/>
                <a:cs typeface="Calibri Light"/>
              </a:rPr>
              <a:t> </a:t>
            </a:r>
          </a:p>
          <a:p>
            <a:r>
              <a:rPr lang="en-US" sz="1300">
                <a:latin typeface="Avenir Next LT Pro"/>
                <a:cs typeface="Calibri Light"/>
              </a:rPr>
              <a:t>Huye de </a:t>
            </a:r>
            <a:r>
              <a:rPr lang="en-US" sz="1300" err="1">
                <a:latin typeface="Avenir Next LT Pro"/>
                <a:cs typeface="Calibri Light"/>
              </a:rPr>
              <a:t>su</a:t>
            </a:r>
            <a:r>
              <a:rPr lang="en-US" sz="1300">
                <a:latin typeface="Avenir Next LT Pro"/>
                <a:cs typeface="Calibri Light"/>
              </a:rPr>
              <a:t> </a:t>
            </a:r>
            <a:r>
              <a:rPr lang="en-US" sz="1300" err="1">
                <a:latin typeface="Avenir Next LT Pro"/>
                <a:cs typeface="Calibri Light"/>
              </a:rPr>
              <a:t>oscuridad</a:t>
            </a:r>
            <a:r>
              <a:rPr lang="en-US" sz="1300">
                <a:latin typeface="Avenir Next LT Pro"/>
                <a:cs typeface="Calibri Light"/>
              </a:rPr>
              <a:t> </a:t>
            </a:r>
          </a:p>
          <a:p>
            <a:r>
              <a:rPr lang="en-US" sz="1300">
                <a:latin typeface="Avenir Next LT Pro"/>
                <a:cs typeface="Calibri Light"/>
              </a:rPr>
              <a:t>Y </a:t>
            </a:r>
            <a:r>
              <a:rPr lang="en-US" sz="1300" err="1">
                <a:latin typeface="Avenir Next LT Pro"/>
                <a:cs typeface="Calibri Light"/>
              </a:rPr>
              <a:t>dejarla</a:t>
            </a:r>
            <a:r>
              <a:rPr lang="en-US" sz="1300">
                <a:latin typeface="Avenir Next LT Pro"/>
                <a:cs typeface="Calibri Light"/>
              </a:rPr>
              <a:t> </a:t>
            </a:r>
            <a:r>
              <a:rPr lang="en-US" sz="1300" err="1">
                <a:latin typeface="Avenir Next LT Pro"/>
                <a:cs typeface="Calibri Light"/>
              </a:rPr>
              <a:t>llorando</a:t>
            </a:r>
            <a:r>
              <a:rPr lang="en-US" sz="1300">
                <a:latin typeface="Avenir Next LT Pro"/>
                <a:cs typeface="Calibri Light"/>
              </a:rPr>
              <a:t> </a:t>
            </a:r>
          </a:p>
          <a:p>
            <a:r>
              <a:rPr lang="en-US" sz="1300" err="1">
                <a:latin typeface="Avenir Next LT Pro"/>
                <a:cs typeface="Calibri Light"/>
              </a:rPr>
              <a:t>Porque</a:t>
            </a:r>
            <a:r>
              <a:rPr lang="en-US" sz="1300">
                <a:latin typeface="Avenir Next LT Pro"/>
                <a:cs typeface="Calibri Light"/>
              </a:rPr>
              <a:t> </a:t>
            </a:r>
            <a:r>
              <a:rPr lang="en-US" sz="1300" err="1">
                <a:latin typeface="Avenir Next LT Pro"/>
                <a:cs typeface="Calibri Light"/>
              </a:rPr>
              <a:t>ella</a:t>
            </a:r>
            <a:r>
              <a:rPr lang="en-US" sz="1300">
                <a:latin typeface="Avenir Next LT Pro"/>
                <a:cs typeface="Calibri Light"/>
              </a:rPr>
              <a:t> no es </a:t>
            </a:r>
            <a:r>
              <a:rPr lang="en-US" sz="1300" err="1">
                <a:latin typeface="Avenir Next LT Pro"/>
                <a:cs typeface="Calibri Light"/>
              </a:rPr>
              <a:t>como</a:t>
            </a:r>
            <a:r>
              <a:rPr lang="en-US" sz="1300">
                <a:latin typeface="Avenir Next LT Pro"/>
                <a:cs typeface="Calibri Light"/>
              </a:rPr>
              <a:t> </a:t>
            </a:r>
            <a:r>
              <a:rPr lang="en-US" sz="1300" err="1">
                <a:latin typeface="Avenir Next LT Pro"/>
                <a:cs typeface="Calibri Light"/>
              </a:rPr>
              <a:t>su</a:t>
            </a:r>
            <a:r>
              <a:rPr lang="en-US" sz="1300">
                <a:latin typeface="Avenir Next LT Pro"/>
                <a:cs typeface="Calibri Light"/>
              </a:rPr>
              <a:t> </a:t>
            </a:r>
            <a:r>
              <a:rPr lang="en-US" sz="1300" err="1">
                <a:latin typeface="Avenir Next LT Pro"/>
                <a:cs typeface="Calibri Light"/>
              </a:rPr>
              <a:t>hermana</a:t>
            </a:r>
            <a:r>
              <a:rPr lang="en-US" sz="1300">
                <a:latin typeface="Avenir Next LT Pro"/>
                <a:cs typeface="Calibri Light"/>
              </a:rPr>
              <a:t> </a:t>
            </a:r>
          </a:p>
          <a:p>
            <a:r>
              <a:rPr lang="en-US" sz="1300">
                <a:latin typeface="Avenir Next LT Pro"/>
                <a:cs typeface="Calibri Light"/>
              </a:rPr>
              <a:t>El día </a:t>
            </a:r>
            <a:r>
              <a:rPr lang="en-US" sz="1300" err="1">
                <a:latin typeface="Avenir Next LT Pro"/>
                <a:cs typeface="Calibri Light"/>
              </a:rPr>
              <a:t>valiente</a:t>
            </a:r>
            <a:r>
              <a:rPr lang="en-US" sz="1300">
                <a:latin typeface="Avenir Next LT Pro"/>
                <a:cs typeface="Calibri Light"/>
              </a:rPr>
              <a:t>. </a:t>
            </a:r>
          </a:p>
          <a:p>
            <a:r>
              <a:rPr lang="en-US" sz="1300">
                <a:latin typeface="Avenir Next LT Pro"/>
                <a:cs typeface="Calibri Light"/>
              </a:rPr>
              <a:t>El que no se </a:t>
            </a:r>
            <a:r>
              <a:rPr lang="en-US" sz="1300" err="1">
                <a:latin typeface="Avenir Next LT Pro"/>
                <a:cs typeface="Calibri Light"/>
              </a:rPr>
              <a:t>aleja</a:t>
            </a:r>
            <a:r>
              <a:rPr lang="en-US" sz="1300">
                <a:latin typeface="Avenir Next LT Pro"/>
                <a:cs typeface="Calibri Light"/>
              </a:rPr>
              <a:t> </a:t>
            </a:r>
          </a:p>
          <a:p>
            <a:r>
              <a:rPr lang="en-US" sz="1300">
                <a:latin typeface="Avenir Next LT Pro"/>
                <a:cs typeface="Calibri Light"/>
              </a:rPr>
              <a:t>De la luz, </a:t>
            </a:r>
            <a:r>
              <a:rPr lang="en-US" sz="1300" err="1">
                <a:latin typeface="Avenir Next LT Pro"/>
                <a:cs typeface="Calibri Light"/>
              </a:rPr>
              <a:t>como</a:t>
            </a:r>
            <a:r>
              <a:rPr lang="en-US" sz="1300">
                <a:latin typeface="Avenir Next LT Pro"/>
                <a:cs typeface="Calibri Light"/>
              </a:rPr>
              <a:t> </a:t>
            </a:r>
            <a:r>
              <a:rPr lang="en-US" sz="1300" err="1">
                <a:latin typeface="Avenir Next LT Pro"/>
                <a:cs typeface="Calibri Light"/>
              </a:rPr>
              <a:t>brilla</a:t>
            </a:r>
            <a:r>
              <a:rPr lang="en-US" sz="1300">
                <a:latin typeface="Avenir Next LT Pro"/>
                <a:cs typeface="Calibri Light"/>
              </a:rPr>
              <a:t> </a:t>
            </a:r>
          </a:p>
          <a:p>
            <a:r>
              <a:rPr lang="en-US" sz="1300">
                <a:latin typeface="Avenir Next LT Pro"/>
                <a:cs typeface="Calibri Light"/>
              </a:rPr>
              <a:t>Su </a:t>
            </a:r>
            <a:r>
              <a:rPr lang="en-US" sz="1300" err="1">
                <a:latin typeface="Avenir Next LT Pro"/>
                <a:cs typeface="Calibri Light"/>
              </a:rPr>
              <a:t>cálida</a:t>
            </a:r>
            <a:r>
              <a:rPr lang="en-US" sz="1300">
                <a:latin typeface="Avenir Next LT Pro"/>
                <a:cs typeface="Calibri Light"/>
              </a:rPr>
              <a:t> </a:t>
            </a:r>
            <a:r>
              <a:rPr lang="en-US" sz="1300" err="1">
                <a:latin typeface="Avenir Next LT Pro"/>
                <a:cs typeface="Calibri Light"/>
              </a:rPr>
              <a:t>mirada</a:t>
            </a:r>
            <a:r>
              <a:rPr lang="en-US" sz="1300">
                <a:latin typeface="Avenir Next LT Pro"/>
                <a:cs typeface="Calibri Light"/>
              </a:rPr>
              <a:t> </a:t>
            </a:r>
            <a:r>
              <a:rPr lang="en-US" sz="1300" err="1">
                <a:latin typeface="Avenir Next LT Pro"/>
                <a:cs typeface="Calibri Light"/>
              </a:rPr>
              <a:t>llenando</a:t>
            </a:r>
            <a:r>
              <a:rPr lang="en-US" sz="1300">
                <a:latin typeface="Avenir Next LT Pro"/>
                <a:cs typeface="Calibri Light"/>
              </a:rPr>
              <a:t> </a:t>
            </a:r>
            <a:r>
              <a:rPr lang="en-US" sz="1300" err="1">
                <a:latin typeface="Avenir Next LT Pro"/>
                <a:cs typeface="Calibri Light"/>
              </a:rPr>
              <a:t>todo</a:t>
            </a:r>
            <a:r>
              <a:rPr lang="en-US" sz="1300">
                <a:latin typeface="Avenir Next LT Pro"/>
                <a:cs typeface="Calibri Light"/>
              </a:rPr>
              <a:t> de luz. </a:t>
            </a:r>
          </a:p>
          <a:p>
            <a:r>
              <a:rPr lang="en-US" sz="1300">
                <a:latin typeface="Avenir Next LT Pro"/>
                <a:cs typeface="Calibri Light"/>
              </a:rPr>
              <a:t>La </a:t>
            </a:r>
            <a:r>
              <a:rPr lang="en-US" sz="1300" err="1">
                <a:latin typeface="Avenir Next LT Pro"/>
                <a:cs typeface="Calibri Light"/>
              </a:rPr>
              <a:t>noche</a:t>
            </a:r>
            <a:r>
              <a:rPr lang="en-US" sz="1300">
                <a:latin typeface="Avenir Next LT Pro"/>
                <a:cs typeface="Calibri Light"/>
              </a:rPr>
              <a:t> </a:t>
            </a:r>
            <a:r>
              <a:rPr lang="en-US" sz="1300" err="1">
                <a:latin typeface="Avenir Next LT Pro"/>
                <a:cs typeface="Calibri Light"/>
              </a:rPr>
              <a:t>tiene</a:t>
            </a:r>
            <a:r>
              <a:rPr lang="en-US" sz="1300">
                <a:latin typeface="Avenir Next LT Pro"/>
                <a:cs typeface="Calibri Light"/>
              </a:rPr>
              <a:t> </a:t>
            </a:r>
            <a:r>
              <a:rPr lang="en-US" sz="1300" err="1">
                <a:latin typeface="Avenir Next LT Pro"/>
                <a:cs typeface="Calibri Light"/>
              </a:rPr>
              <a:t>envidia</a:t>
            </a:r>
            <a:r>
              <a:rPr lang="en-US" sz="1300">
                <a:latin typeface="Avenir Next LT Pro"/>
                <a:cs typeface="Calibri Light"/>
              </a:rPr>
              <a:t> </a:t>
            </a:r>
          </a:p>
          <a:p>
            <a:r>
              <a:rPr lang="en-US" sz="1300">
                <a:latin typeface="Avenir Next LT Pro"/>
                <a:cs typeface="Calibri Light"/>
              </a:rPr>
              <a:t>La </a:t>
            </a:r>
            <a:r>
              <a:rPr lang="en-US" sz="1300" err="1">
                <a:latin typeface="Avenir Next LT Pro"/>
                <a:cs typeface="Calibri Light"/>
              </a:rPr>
              <a:t>noche</a:t>
            </a:r>
            <a:r>
              <a:rPr lang="en-US" sz="1300">
                <a:latin typeface="Avenir Next LT Pro"/>
                <a:cs typeface="Calibri Light"/>
              </a:rPr>
              <a:t> es </a:t>
            </a:r>
            <a:r>
              <a:rPr lang="en-US" sz="1300" err="1">
                <a:latin typeface="Avenir Next LT Pro"/>
                <a:cs typeface="Calibri Light"/>
              </a:rPr>
              <a:t>confusa</a:t>
            </a:r>
            <a:r>
              <a:rPr lang="en-US" sz="1300">
                <a:latin typeface="Avenir Next LT Pro"/>
                <a:cs typeface="Calibri Light"/>
              </a:rPr>
              <a:t> </a:t>
            </a:r>
          </a:p>
          <a:p>
            <a:r>
              <a:rPr lang="en-US" sz="1300">
                <a:latin typeface="Avenir Next LT Pro"/>
                <a:cs typeface="Calibri Light"/>
              </a:rPr>
              <a:t>¿Por </a:t>
            </a:r>
            <a:r>
              <a:rPr lang="en-US" sz="1300" err="1">
                <a:latin typeface="Avenir Next LT Pro"/>
                <a:cs typeface="Calibri Light"/>
              </a:rPr>
              <a:t>qué</a:t>
            </a:r>
            <a:r>
              <a:rPr lang="en-US" sz="1300">
                <a:latin typeface="Avenir Next LT Pro"/>
                <a:cs typeface="Calibri Light"/>
              </a:rPr>
              <a:t> la </a:t>
            </a:r>
            <a:r>
              <a:rPr lang="en-US" sz="1300" err="1">
                <a:latin typeface="Avenir Next LT Pro"/>
                <a:cs typeface="Calibri Light"/>
              </a:rPr>
              <a:t>noche</a:t>
            </a:r>
            <a:r>
              <a:rPr lang="en-US" sz="1300">
                <a:latin typeface="Avenir Next LT Pro"/>
                <a:cs typeface="Calibri Light"/>
              </a:rPr>
              <a:t> no es la </a:t>
            </a:r>
            <a:r>
              <a:rPr lang="en-US" sz="1300" err="1">
                <a:latin typeface="Avenir Next LT Pro"/>
                <a:cs typeface="Calibri Light"/>
              </a:rPr>
              <a:t>musa</a:t>
            </a:r>
            <a:r>
              <a:rPr lang="en-US" sz="1300">
                <a:latin typeface="Avenir Next LT Pro"/>
                <a:cs typeface="Calibri Light"/>
              </a:rPr>
              <a:t> de </a:t>
            </a:r>
            <a:r>
              <a:rPr lang="en-US" sz="1300" err="1">
                <a:latin typeface="Avenir Next LT Pro"/>
                <a:cs typeface="Calibri Light"/>
              </a:rPr>
              <a:t>todos</a:t>
            </a:r>
            <a:r>
              <a:rPr lang="en-US" sz="1300">
                <a:latin typeface="Avenir Next LT Pro"/>
                <a:cs typeface="Calibri Light"/>
              </a:rPr>
              <a:t>? </a:t>
            </a:r>
          </a:p>
          <a:p>
            <a:r>
              <a:rPr lang="en-US" sz="1300">
                <a:latin typeface="Avenir Next LT Pro"/>
                <a:cs typeface="Calibri Light"/>
              </a:rPr>
              <a:t>¿Por </a:t>
            </a:r>
            <a:r>
              <a:rPr lang="en-US" sz="1300" err="1">
                <a:latin typeface="Avenir Next LT Pro"/>
                <a:cs typeface="Calibri Light"/>
              </a:rPr>
              <a:t>qué</a:t>
            </a:r>
            <a:r>
              <a:rPr lang="en-US" sz="1300">
                <a:latin typeface="Avenir Next LT Pro"/>
                <a:cs typeface="Calibri Light"/>
              </a:rPr>
              <a:t> </a:t>
            </a:r>
            <a:r>
              <a:rPr lang="en-US" sz="1300" err="1">
                <a:latin typeface="Avenir Next LT Pro"/>
                <a:cs typeface="Calibri Light"/>
              </a:rPr>
              <a:t>su</a:t>
            </a:r>
            <a:r>
              <a:rPr lang="en-US" sz="1300">
                <a:latin typeface="Avenir Next LT Pro"/>
                <a:cs typeface="Calibri Light"/>
              </a:rPr>
              <a:t> </a:t>
            </a:r>
            <a:r>
              <a:rPr lang="en-US" sz="1300" err="1">
                <a:latin typeface="Avenir Next LT Pro"/>
                <a:cs typeface="Calibri Light"/>
              </a:rPr>
              <a:t>cara</a:t>
            </a:r>
            <a:r>
              <a:rPr lang="en-US" sz="1300">
                <a:latin typeface="Avenir Next LT Pro"/>
                <a:cs typeface="Calibri Light"/>
              </a:rPr>
              <a:t> </a:t>
            </a:r>
            <a:r>
              <a:rPr lang="en-US" sz="1300" err="1">
                <a:latin typeface="Avenir Next LT Pro"/>
                <a:cs typeface="Calibri Light"/>
              </a:rPr>
              <a:t>está</a:t>
            </a:r>
            <a:r>
              <a:rPr lang="en-US" sz="1300">
                <a:latin typeface="Avenir Next LT Pro"/>
                <a:cs typeface="Calibri Light"/>
              </a:rPr>
              <a:t> </a:t>
            </a:r>
            <a:r>
              <a:rPr lang="en-US" sz="1300" err="1">
                <a:latin typeface="Avenir Next LT Pro"/>
                <a:cs typeface="Calibri Light"/>
              </a:rPr>
              <a:t>envuelta</a:t>
            </a:r>
            <a:r>
              <a:rPr lang="en-US" sz="1300">
                <a:latin typeface="Avenir Next LT Pro"/>
                <a:cs typeface="Calibri Light"/>
              </a:rPr>
              <a:t> </a:t>
            </a:r>
            <a:r>
              <a:rPr lang="en-US" sz="1300" err="1">
                <a:latin typeface="Avenir Next LT Pro"/>
                <a:cs typeface="Calibri Light"/>
              </a:rPr>
              <a:t>en</a:t>
            </a:r>
            <a:r>
              <a:rPr lang="en-US" sz="1300">
                <a:latin typeface="Avenir Next LT Pro"/>
                <a:cs typeface="Calibri Light"/>
              </a:rPr>
              <a:t> </a:t>
            </a:r>
            <a:r>
              <a:rPr lang="en-US" sz="1300" err="1">
                <a:latin typeface="Avenir Next LT Pro"/>
                <a:cs typeface="Calibri Light"/>
              </a:rPr>
              <a:t>oscuridad</a:t>
            </a:r>
            <a:r>
              <a:rPr lang="en-US" sz="1300">
                <a:latin typeface="Avenir Next LT Pro"/>
                <a:cs typeface="Calibri Light"/>
              </a:rPr>
              <a:t>? </a:t>
            </a:r>
          </a:p>
          <a:p>
            <a:r>
              <a:rPr lang="en-US" sz="1300" err="1">
                <a:latin typeface="Avenir Next LT Pro"/>
                <a:cs typeface="Calibri Light"/>
              </a:rPr>
              <a:t>Mientras</a:t>
            </a:r>
            <a:r>
              <a:rPr lang="en-US" sz="1300">
                <a:latin typeface="Avenir Next LT Pro"/>
                <a:cs typeface="Calibri Light"/>
              </a:rPr>
              <a:t> </a:t>
            </a:r>
            <a:r>
              <a:rPr lang="en-US" sz="1300" err="1">
                <a:latin typeface="Avenir Next LT Pro"/>
                <a:cs typeface="Calibri Light"/>
              </a:rPr>
              <a:t>su</a:t>
            </a:r>
            <a:r>
              <a:rPr lang="en-US" sz="1300">
                <a:latin typeface="Avenir Next LT Pro"/>
                <a:cs typeface="Calibri Light"/>
              </a:rPr>
              <a:t> </a:t>
            </a:r>
            <a:r>
              <a:rPr lang="en-US" sz="1300" err="1">
                <a:latin typeface="Avenir Next LT Pro"/>
                <a:cs typeface="Calibri Light"/>
              </a:rPr>
              <a:t>hermana</a:t>
            </a:r>
            <a:r>
              <a:rPr lang="en-US" sz="1300">
                <a:latin typeface="Avenir Next LT Pro"/>
                <a:cs typeface="Calibri Light"/>
              </a:rPr>
              <a:t> </a:t>
            </a:r>
            <a:r>
              <a:rPr lang="en-US" sz="1300" err="1">
                <a:latin typeface="Avenir Next LT Pro"/>
                <a:cs typeface="Calibri Light"/>
              </a:rPr>
              <a:t>brilla</a:t>
            </a:r>
            <a:r>
              <a:rPr lang="en-US" sz="1300">
                <a:latin typeface="Avenir Next LT Pro"/>
                <a:cs typeface="Calibri Light"/>
              </a:rPr>
              <a:t> </a:t>
            </a:r>
            <a:r>
              <a:rPr lang="en-US" sz="1300" err="1">
                <a:latin typeface="Avenir Next LT Pro"/>
                <a:cs typeface="Calibri Light"/>
              </a:rPr>
              <a:t>como</a:t>
            </a:r>
            <a:r>
              <a:rPr lang="en-US" sz="1300">
                <a:latin typeface="Avenir Next LT Pro"/>
                <a:cs typeface="Calibri Light"/>
              </a:rPr>
              <a:t> Arcos Dorados. </a:t>
            </a:r>
          </a:p>
          <a:p>
            <a:r>
              <a:rPr lang="en-US" sz="1300">
                <a:latin typeface="Avenir Next LT Pro"/>
                <a:cs typeface="Calibri Light"/>
              </a:rPr>
              <a:t>Toma la mano de la </a:t>
            </a:r>
            <a:r>
              <a:rPr lang="en-US" sz="1300" err="1">
                <a:latin typeface="Avenir Next LT Pro"/>
                <a:cs typeface="Calibri Light"/>
              </a:rPr>
              <a:t>noche</a:t>
            </a:r>
            <a:r>
              <a:rPr lang="en-US" sz="1300">
                <a:latin typeface="Avenir Next LT Pro"/>
                <a:cs typeface="Calibri Light"/>
              </a:rPr>
              <a:t> </a:t>
            </a:r>
          </a:p>
          <a:p>
            <a:r>
              <a:rPr lang="en-US" sz="1300">
                <a:latin typeface="Avenir Next LT Pro"/>
                <a:cs typeface="Calibri Light"/>
              </a:rPr>
              <a:t>Y </a:t>
            </a:r>
            <a:r>
              <a:rPr lang="en-US" sz="1300" err="1">
                <a:latin typeface="Avenir Next LT Pro"/>
                <a:cs typeface="Calibri Light"/>
              </a:rPr>
              <a:t>susurrarle</a:t>
            </a:r>
            <a:r>
              <a:rPr lang="en-US" sz="1300">
                <a:latin typeface="Avenir Next LT Pro"/>
                <a:cs typeface="Calibri Light"/>
              </a:rPr>
              <a:t> al </a:t>
            </a:r>
            <a:r>
              <a:rPr lang="en-US" sz="1300" err="1">
                <a:latin typeface="Avenir Next LT Pro"/>
                <a:cs typeface="Calibri Light"/>
              </a:rPr>
              <a:t>oído</a:t>
            </a:r>
            <a:r>
              <a:rPr lang="en-US" sz="1300">
                <a:latin typeface="Avenir Next LT Pro"/>
                <a:cs typeface="Calibri Light"/>
              </a:rPr>
              <a:t> </a:t>
            </a:r>
          </a:p>
          <a:p>
            <a:r>
              <a:rPr lang="en-US" sz="1300">
                <a:latin typeface="Avenir Next LT Pro"/>
                <a:cs typeface="Calibri Light"/>
              </a:rPr>
              <a:t>“Sin la </a:t>
            </a:r>
            <a:r>
              <a:rPr lang="en-US" sz="1300" err="1">
                <a:latin typeface="Avenir Next LT Pro"/>
                <a:cs typeface="Calibri Light"/>
              </a:rPr>
              <a:t>noche</a:t>
            </a:r>
            <a:r>
              <a:rPr lang="en-US" sz="1300">
                <a:latin typeface="Avenir Next LT Pro"/>
                <a:cs typeface="Calibri Light"/>
              </a:rPr>
              <a:t>, </a:t>
            </a:r>
            <a:r>
              <a:rPr lang="en-US" sz="1300" err="1">
                <a:latin typeface="Avenir Next LT Pro"/>
                <a:cs typeface="Calibri Light"/>
              </a:rPr>
              <a:t>el</a:t>
            </a:r>
            <a:r>
              <a:rPr lang="en-US" sz="1300">
                <a:latin typeface="Avenir Next LT Pro"/>
                <a:cs typeface="Calibri Light"/>
              </a:rPr>
              <a:t> día </a:t>
            </a:r>
            <a:r>
              <a:rPr lang="en-US" sz="1300" err="1">
                <a:latin typeface="Avenir Next LT Pro"/>
                <a:cs typeface="Calibri Light"/>
              </a:rPr>
              <a:t>sería</a:t>
            </a:r>
            <a:r>
              <a:rPr lang="en-US" sz="1300">
                <a:latin typeface="Avenir Next LT Pro"/>
                <a:cs typeface="Calibri Light"/>
              </a:rPr>
              <a:t> libre. </a:t>
            </a:r>
          </a:p>
          <a:p>
            <a:r>
              <a:rPr lang="en-US" sz="1300">
                <a:latin typeface="Avenir Next LT Pro"/>
                <a:cs typeface="Calibri Light"/>
              </a:rPr>
              <a:t>¿</a:t>
            </a:r>
            <a:r>
              <a:rPr lang="en-US" sz="1300" err="1">
                <a:latin typeface="Avenir Next LT Pro"/>
                <a:cs typeface="Calibri Light"/>
              </a:rPr>
              <a:t>Entiendes</a:t>
            </a:r>
            <a:r>
              <a:rPr lang="en-US" sz="1300">
                <a:latin typeface="Avenir Next LT Pro"/>
                <a:cs typeface="Calibri Light"/>
              </a:rPr>
              <a:t> lo horrible que </a:t>
            </a:r>
            <a:r>
              <a:rPr lang="en-US" sz="1300" err="1">
                <a:latin typeface="Avenir Next LT Pro"/>
                <a:cs typeface="Calibri Light"/>
              </a:rPr>
              <a:t>sería</a:t>
            </a:r>
            <a:r>
              <a:rPr lang="en-US" sz="1300">
                <a:latin typeface="Avenir Next LT Pro"/>
                <a:cs typeface="Calibri Light"/>
              </a:rPr>
              <a:t> </a:t>
            </a:r>
            <a:r>
              <a:rPr lang="en-US" sz="1300" err="1">
                <a:latin typeface="Avenir Next LT Pro"/>
                <a:cs typeface="Calibri Light"/>
              </a:rPr>
              <a:t>eso</a:t>
            </a:r>
            <a:r>
              <a:rPr lang="en-US" sz="1300">
                <a:latin typeface="Avenir Next LT Pro"/>
                <a:cs typeface="Calibri Light"/>
              </a:rPr>
              <a:t>? </a:t>
            </a:r>
          </a:p>
          <a:p>
            <a:r>
              <a:rPr lang="en-US" sz="1300">
                <a:latin typeface="Avenir Next LT Pro"/>
                <a:cs typeface="Calibri Light"/>
              </a:rPr>
              <a:t>Sin </a:t>
            </a:r>
            <a:r>
              <a:rPr lang="en-US" sz="1300" err="1">
                <a:latin typeface="Avenir Next LT Pro"/>
                <a:cs typeface="Calibri Light"/>
              </a:rPr>
              <a:t>dormir</a:t>
            </a:r>
            <a:r>
              <a:rPr lang="en-US" sz="1300">
                <a:latin typeface="Avenir Next LT Pro"/>
                <a:cs typeface="Calibri Light"/>
              </a:rPr>
              <a:t>. </a:t>
            </a:r>
          </a:p>
          <a:p>
            <a:r>
              <a:rPr lang="en-US" sz="1300">
                <a:latin typeface="Avenir Next LT Pro"/>
                <a:cs typeface="Calibri Light"/>
              </a:rPr>
              <a:t>Sin </a:t>
            </a:r>
            <a:r>
              <a:rPr lang="en-US" sz="1300" err="1">
                <a:latin typeface="Avenir Next LT Pro"/>
                <a:cs typeface="Calibri Light"/>
              </a:rPr>
              <a:t>calma</a:t>
            </a:r>
            <a:r>
              <a:rPr lang="en-US" sz="1300">
                <a:latin typeface="Avenir Next LT Pro"/>
                <a:cs typeface="Calibri Light"/>
              </a:rPr>
              <a:t>. </a:t>
            </a:r>
          </a:p>
          <a:p>
            <a:r>
              <a:rPr lang="en-US" sz="1300">
                <a:latin typeface="Avenir Next LT Pro"/>
                <a:cs typeface="Calibri Light"/>
              </a:rPr>
              <a:t>Sin </a:t>
            </a:r>
            <a:r>
              <a:rPr lang="en-US" sz="1300" err="1">
                <a:latin typeface="Avenir Next LT Pro"/>
                <a:cs typeface="Calibri Light"/>
              </a:rPr>
              <a:t>tiempo</a:t>
            </a:r>
            <a:r>
              <a:rPr lang="en-US" sz="1300">
                <a:latin typeface="Avenir Next LT Pro"/>
                <a:cs typeface="Calibri Light"/>
              </a:rPr>
              <a:t> para </a:t>
            </a:r>
            <a:r>
              <a:rPr lang="en-US" sz="1300" err="1">
                <a:latin typeface="Avenir Next LT Pro"/>
                <a:cs typeface="Calibri Light"/>
              </a:rPr>
              <a:t>recargar</a:t>
            </a:r>
            <a:r>
              <a:rPr lang="en-US" sz="1300">
                <a:latin typeface="Avenir Next LT Pro"/>
                <a:cs typeface="Calibri Light"/>
              </a:rPr>
              <a:t>. </a:t>
            </a:r>
          </a:p>
          <a:p>
            <a:r>
              <a:rPr lang="en-US" sz="1300">
                <a:latin typeface="Avenir Next LT Pro"/>
                <a:cs typeface="Calibri Light"/>
              </a:rPr>
              <a:t>Y </a:t>
            </a:r>
            <a:r>
              <a:rPr lang="en-US" sz="1300" err="1">
                <a:latin typeface="Avenir Next LT Pro"/>
                <a:cs typeface="Calibri Light"/>
              </a:rPr>
              <a:t>una</a:t>
            </a:r>
            <a:r>
              <a:rPr lang="en-US" sz="1300">
                <a:latin typeface="Avenir Next LT Pro"/>
                <a:cs typeface="Calibri Light"/>
              </a:rPr>
              <a:t> </a:t>
            </a:r>
            <a:r>
              <a:rPr lang="en-US" sz="1300" err="1">
                <a:latin typeface="Avenir Next LT Pro"/>
                <a:cs typeface="Calibri Light"/>
              </a:rPr>
              <a:t>pequeña</a:t>
            </a:r>
            <a:r>
              <a:rPr lang="en-US" sz="1300">
                <a:latin typeface="Avenir Next LT Pro"/>
                <a:cs typeface="Calibri Light"/>
              </a:rPr>
              <a:t> luz se </a:t>
            </a:r>
            <a:r>
              <a:rPr lang="en-US" sz="1300" err="1">
                <a:latin typeface="Avenir Next LT Pro"/>
                <a:cs typeface="Calibri Light"/>
              </a:rPr>
              <a:t>enciende</a:t>
            </a:r>
            <a:r>
              <a:rPr lang="en-US" sz="1300">
                <a:latin typeface="Avenir Next LT Pro"/>
                <a:cs typeface="Calibri Light"/>
              </a:rPr>
              <a:t> </a:t>
            </a:r>
            <a:r>
              <a:rPr lang="en-US" sz="1300" err="1">
                <a:latin typeface="Avenir Next LT Pro"/>
                <a:cs typeface="Calibri Light"/>
              </a:rPr>
              <a:t>en</a:t>
            </a:r>
            <a:r>
              <a:rPr lang="en-US" sz="1300">
                <a:latin typeface="Avenir Next LT Pro"/>
                <a:cs typeface="Calibri Light"/>
              </a:rPr>
              <a:t> </a:t>
            </a:r>
            <a:r>
              <a:rPr lang="en-US" sz="1300" err="1">
                <a:latin typeface="Avenir Next LT Pro"/>
                <a:cs typeface="Calibri Light"/>
              </a:rPr>
              <a:t>el</a:t>
            </a:r>
            <a:r>
              <a:rPr lang="en-US" sz="1300">
                <a:latin typeface="Avenir Next LT Pro"/>
                <a:cs typeface="Calibri Light"/>
              </a:rPr>
              <a:t> </a:t>
            </a:r>
            <a:r>
              <a:rPr lang="en-US" sz="1300" err="1">
                <a:latin typeface="Avenir Next LT Pro"/>
                <a:cs typeface="Calibri Light"/>
              </a:rPr>
              <a:t>corazón</a:t>
            </a:r>
            <a:r>
              <a:rPr lang="en-US" sz="1300">
                <a:latin typeface="Avenir Next LT Pro"/>
                <a:cs typeface="Calibri Light"/>
              </a:rPr>
              <a:t> de la </a:t>
            </a:r>
            <a:r>
              <a:rPr lang="en-US" sz="1300" err="1">
                <a:latin typeface="Avenir Next LT Pro"/>
                <a:cs typeface="Calibri Light"/>
              </a:rPr>
              <a:t>noche</a:t>
            </a:r>
            <a:r>
              <a:rPr lang="en-US" sz="1300">
                <a:latin typeface="Avenir Next LT Pro"/>
                <a:cs typeface="Calibri Light"/>
              </a:rPr>
              <a:t>. </a:t>
            </a:r>
          </a:p>
        </p:txBody>
      </p:sp>
      <p:sp>
        <p:nvSpPr>
          <p:cNvPr id="9" name="Text Placeholder 10">
            <a:extLst>
              <a:ext uri="{FF2B5EF4-FFF2-40B4-BE49-F238E27FC236}">
                <a16:creationId xmlns:a16="http://schemas.microsoft.com/office/drawing/2014/main" id="{13EEE22A-318C-9943-B99B-493B20946A07}"/>
              </a:ext>
            </a:extLst>
          </p:cNvPr>
          <p:cNvSpPr txBox="1">
            <a:spLocks/>
          </p:cNvSpPr>
          <p:nvPr/>
        </p:nvSpPr>
        <p:spPr>
          <a:xfrm>
            <a:off x="4857197" y="5163522"/>
            <a:ext cx="2696482" cy="2616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What the judges said…</a:t>
            </a:r>
          </a:p>
        </p:txBody>
      </p:sp>
    </p:spTree>
    <p:extLst>
      <p:ext uri="{BB962C8B-B14F-4D97-AF65-F5344CB8AC3E}">
        <p14:creationId xmlns:p14="http://schemas.microsoft.com/office/powerpoint/2010/main" val="35502400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ce850871-e1f2-4742-8e32-c8357ae0aff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099D91BFF92C41AB223550697D66A9" ma:contentTypeVersion="13" ma:contentTypeDescription="Create a new document." ma:contentTypeScope="" ma:versionID="e664d3d8285450e77b43a6afeab40b0a">
  <xsd:schema xmlns:xsd="http://www.w3.org/2001/XMLSchema" xmlns:xs="http://www.w3.org/2001/XMLSchema" xmlns:p="http://schemas.microsoft.com/office/2006/metadata/properties" xmlns:ns2="88cc5b36-1a09-4b9e-ada3-ffbc70fbcea0" xmlns:ns3="56639b4c-02b2-4744-ae86-24664bcde32b" targetNamespace="http://schemas.microsoft.com/office/2006/metadata/properties" ma:root="true" ma:fieldsID="b077c6de2bad599bedeb55c3388feeae" ns2:_="" ns3:_="">
    <xsd:import namespace="88cc5b36-1a09-4b9e-ada3-ffbc70fbcea0"/>
    <xsd:import namespace="56639b4c-02b2-4744-ae86-24664bcde3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c5b36-1a09-4b9e-ada3-ffbc70fbc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9d4c506-e2aa-436a-9dbd-af2c157961c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639b4c-02b2-4744-ae86-24664bcde3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b525bb1-0461-41b3-bc23-14cd18fed6e7}" ma:internalName="TaxCatchAll" ma:showField="CatchAllData" ma:web="56639b4c-02b2-4744-ae86-24664bcde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cc5b36-1a09-4b9e-ada3-ffbc70fbcea0">
      <Terms xmlns="http://schemas.microsoft.com/office/infopath/2007/PartnerControls"/>
    </lcf76f155ced4ddcb4097134ff3c332f>
    <TaxCatchAll xmlns="56639b4c-02b2-4744-ae86-24664bcde32b" xsi:nil="true"/>
  </documentManagement>
</p:properties>
</file>

<file path=customXml/itemProps1.xml><?xml version="1.0" encoding="utf-8"?>
<ds:datastoreItem xmlns:ds="http://schemas.openxmlformats.org/officeDocument/2006/customXml" ds:itemID="{DC4AE047-DD09-4CF2-9486-DF9E657BCE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cc5b36-1a09-4b9e-ada3-ffbc70fbcea0"/>
    <ds:schemaRef ds:uri="56639b4c-02b2-4744-ae86-24664bcde3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E8C134-E32B-4031-9F1C-C49619939A9C}">
  <ds:schemaRefs>
    <ds:schemaRef ds:uri="http://schemas.microsoft.com/sharepoint/v3/contenttype/forms"/>
  </ds:schemaRefs>
</ds:datastoreItem>
</file>

<file path=customXml/itemProps3.xml><?xml version="1.0" encoding="utf-8"?>
<ds:datastoreItem xmlns:ds="http://schemas.openxmlformats.org/officeDocument/2006/customXml" ds:itemID="{3513B53D-ECE8-4D27-B285-9949BC03B9BF}">
  <ds:schemaRefs>
    <ds:schemaRef ds:uri="http://schemas.microsoft.com/office/2006/metadata/properties"/>
    <ds:schemaRef ds:uri="http://schemas.microsoft.com/office/infopath/2007/PartnerControls"/>
    <ds:schemaRef ds:uri="88cc5b36-1a09-4b9e-ada3-ffbc70fbcea0"/>
    <ds:schemaRef ds:uri="56639b4c-02b2-4744-ae86-24664bcde32b"/>
  </ds:schemaRefs>
</ds:datastoreItem>
</file>

<file path=docProps/app.xml><?xml version="1.0" encoding="utf-8"?>
<Properties xmlns="http://schemas.openxmlformats.org/officeDocument/2006/extended-properties" xmlns:vt="http://schemas.openxmlformats.org/officeDocument/2006/docPropsVTypes">
  <TotalTime>44</TotalTime>
  <Words>17571</Words>
  <Application>Microsoft Office PowerPoint</Application>
  <PresentationFormat>Widescreen</PresentationFormat>
  <Paragraphs>2213</Paragraphs>
  <Slides>103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Avenir Next LT Pro</vt:lpstr>
      <vt:lpstr>Calibri</vt:lpstr>
      <vt:lpstr>Calibri Light</vt:lpstr>
      <vt:lpstr>Vrinda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Kratz</dc:creator>
  <cp:lastModifiedBy>Kaye Tew</cp:lastModifiedBy>
  <cp:revision>12</cp:revision>
  <dcterms:created xsi:type="dcterms:W3CDTF">2024-07-17T15:40:40Z</dcterms:created>
  <dcterms:modified xsi:type="dcterms:W3CDTF">2024-10-18T13:11:17Z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0x010100A7099D91BFF92C41AB223550697D66A9</vt:lpwstr>
  </property>
</Properties>
</file>