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363" r:id="rId3"/>
    <p:sldId id="317" r:id="rId4"/>
    <p:sldId id="318" r:id="rId5"/>
    <p:sldId id="266" r:id="rId6"/>
    <p:sldId id="329" r:id="rId7"/>
    <p:sldId id="257" r:id="rId8"/>
    <p:sldId id="328" r:id="rId9"/>
    <p:sldId id="261" r:id="rId10"/>
    <p:sldId id="330" r:id="rId11"/>
    <p:sldId id="262" r:id="rId12"/>
    <p:sldId id="331" r:id="rId13"/>
    <p:sldId id="348" r:id="rId14"/>
    <p:sldId id="258" r:id="rId15"/>
    <p:sldId id="277" r:id="rId16"/>
    <p:sldId id="332" r:id="rId17"/>
    <p:sldId id="333" r:id="rId18"/>
    <p:sldId id="334" r:id="rId19"/>
    <p:sldId id="279" r:id="rId20"/>
    <p:sldId id="337" r:id="rId21"/>
    <p:sldId id="338" r:id="rId22"/>
    <p:sldId id="339" r:id="rId23"/>
    <p:sldId id="341" r:id="rId24"/>
    <p:sldId id="342" r:id="rId25"/>
    <p:sldId id="343" r:id="rId26"/>
    <p:sldId id="265" r:id="rId27"/>
    <p:sldId id="344" r:id="rId28"/>
    <p:sldId id="259" r:id="rId29"/>
    <p:sldId id="346" r:id="rId30"/>
    <p:sldId id="345" r:id="rId31"/>
    <p:sldId id="264" r:id="rId32"/>
    <p:sldId id="347" r:id="rId33"/>
    <p:sldId id="260" r:id="rId34"/>
    <p:sldId id="321" r:id="rId35"/>
    <p:sldId id="323" r:id="rId36"/>
    <p:sldId id="324" r:id="rId37"/>
    <p:sldId id="267" r:id="rId38"/>
    <p:sldId id="263" r:id="rId39"/>
    <p:sldId id="325" r:id="rId40"/>
    <p:sldId id="272" r:id="rId41"/>
    <p:sldId id="274" r:id="rId42"/>
    <p:sldId id="319" r:id="rId43"/>
    <p:sldId id="320" r:id="rId44"/>
    <p:sldId id="275" r:id="rId45"/>
    <p:sldId id="270" r:id="rId46"/>
    <p:sldId id="327" r:id="rId47"/>
    <p:sldId id="326" r:id="rId48"/>
    <p:sldId id="271" r:id="rId49"/>
    <p:sldId id="282" r:id="rId50"/>
    <p:sldId id="269" r:id="rId51"/>
    <p:sldId id="286" r:id="rId52"/>
    <p:sldId id="287" r:id="rId53"/>
    <p:sldId id="349" r:id="rId54"/>
    <p:sldId id="285" r:id="rId55"/>
    <p:sldId id="350" r:id="rId56"/>
    <p:sldId id="290" r:id="rId57"/>
    <p:sldId id="291" r:id="rId58"/>
    <p:sldId id="351" r:id="rId59"/>
    <p:sldId id="352" r:id="rId60"/>
    <p:sldId id="293" r:id="rId61"/>
    <p:sldId id="295" r:id="rId62"/>
    <p:sldId id="296" r:id="rId63"/>
    <p:sldId id="353" r:id="rId64"/>
    <p:sldId id="354" r:id="rId65"/>
    <p:sldId id="355" r:id="rId66"/>
    <p:sldId id="356" r:id="rId67"/>
    <p:sldId id="303" r:id="rId68"/>
    <p:sldId id="357" r:id="rId69"/>
    <p:sldId id="358" r:id="rId70"/>
    <p:sldId id="359" r:id="rId71"/>
    <p:sldId id="307" r:id="rId72"/>
    <p:sldId id="308" r:id="rId73"/>
    <p:sldId id="309" r:id="rId74"/>
    <p:sldId id="360" r:id="rId75"/>
    <p:sldId id="311" r:id="rId76"/>
    <p:sldId id="312" r:id="rId77"/>
    <p:sldId id="314" r:id="rId78"/>
    <p:sldId id="315" r:id="rId79"/>
    <p:sldId id="284" r:id="rId80"/>
    <p:sldId id="362" r:id="rId81"/>
  </p:sldIdLst>
  <p:sldSz cx="9144000" cy="6858000" type="screen4x3"/>
  <p:notesSz cx="6858000" cy="9144000"/>
  <p:custDataLst>
    <p:tags r:id="rId8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CD7"/>
    <a:srgbClr val="3B3838"/>
    <a:srgbClr val="E6E6E6"/>
    <a:srgbClr val="39271C"/>
    <a:srgbClr val="C5E0B4"/>
    <a:srgbClr val="99FF99"/>
    <a:srgbClr val="CED08A"/>
    <a:srgbClr val="175D7E"/>
    <a:srgbClr val="70351C"/>
    <a:srgbClr val="686A2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A81AB-0DB8-C5A7-1AEB-77D8182118C7}" v="14" dt="2024-05-17T08:20:59.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231" autoAdjust="0"/>
  </p:normalViewPr>
  <p:slideViewPr>
    <p:cSldViewPr snapToGrid="0">
      <p:cViewPr varScale="1">
        <p:scale>
          <a:sx n="81" d="100"/>
          <a:sy n="81" d="100"/>
        </p:scale>
        <p:origin x="1526" y="370"/>
      </p:cViewPr>
      <p:guideLst/>
    </p:cSldViewPr>
  </p:slideViewPr>
  <p:outlineViewPr>
    <p:cViewPr>
      <p:scale>
        <a:sx n="33" d="100"/>
        <a:sy n="33" d="100"/>
      </p:scale>
      <p:origin x="0" y="-127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Woods" userId="S::55145440@ad.mmu.ac.uk::1c8f3d9e-3e75-49ba-bfd6-3b79fb8a590b" providerId="AD" clId="Web-{44CA81AB-0DB8-C5A7-1AEB-77D8182118C7}"/>
    <pc:docChg chg="modSld">
      <pc:chgData name="Kate Woods" userId="S::55145440@ad.mmu.ac.uk::1c8f3d9e-3e75-49ba-bfd6-3b79fb8a590b" providerId="AD" clId="Web-{44CA81AB-0DB8-C5A7-1AEB-77D8182118C7}" dt="2024-05-17T08:20:59.403" v="12"/>
      <pc:docMkLst>
        <pc:docMk/>
      </pc:docMkLst>
      <pc:sldChg chg="addSp delSp modSp addAnim delAnim">
        <pc:chgData name="Kate Woods" userId="S::55145440@ad.mmu.ac.uk::1c8f3d9e-3e75-49ba-bfd6-3b79fb8a590b" providerId="AD" clId="Web-{44CA81AB-0DB8-C5A7-1AEB-77D8182118C7}" dt="2024-05-17T08:20:59.403" v="12"/>
        <pc:sldMkLst>
          <pc:docMk/>
          <pc:sldMk cId="2264161561" sldId="256"/>
        </pc:sldMkLst>
        <pc:spChg chg="add del mod">
          <ac:chgData name="Kate Woods" userId="S::55145440@ad.mmu.ac.uk::1c8f3d9e-3e75-49ba-bfd6-3b79fb8a590b" providerId="AD" clId="Web-{44CA81AB-0DB8-C5A7-1AEB-77D8182118C7}" dt="2024-05-17T08:20:59.403" v="12"/>
          <ac:spMkLst>
            <pc:docMk/>
            <pc:sldMk cId="2264161561" sldId="256"/>
            <ac:spMk id="4" creationId="{92C7C810-B265-7621-F98A-0676725C96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C3542-A209-46B4-8E2C-4A1876D889FC}" type="datetimeFigureOut">
              <a:rPr lang="en-GB" smtClean="0"/>
              <a:t>17/05/2024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B7698-6C9F-4568-8FDF-8967F8A257DF}" type="slidenum">
              <a:rPr lang="en-GB" smtClean="0"/>
              <a:t>‹#›</a:t>
            </a:fld>
            <a:endParaRPr lang="en-GB"/>
          </a:p>
        </p:txBody>
      </p:sp>
    </p:spTree>
    <p:extLst>
      <p:ext uri="{BB962C8B-B14F-4D97-AF65-F5344CB8AC3E}">
        <p14:creationId xmlns:p14="http://schemas.microsoft.com/office/powerpoint/2010/main" val="418096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CB7698-6C9F-4568-8FDF-8967F8A257DF}" type="slidenum">
              <a:rPr lang="en-GB" smtClean="0"/>
              <a:t>11</a:t>
            </a:fld>
            <a:endParaRPr lang="en-GB"/>
          </a:p>
        </p:txBody>
      </p:sp>
    </p:spTree>
    <p:extLst>
      <p:ext uri="{BB962C8B-B14F-4D97-AF65-F5344CB8AC3E}">
        <p14:creationId xmlns:p14="http://schemas.microsoft.com/office/powerpoint/2010/main" val="390671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CB7698-6C9F-4568-8FDF-8967F8A257DF}" type="slidenum">
              <a:rPr lang="en-GB" smtClean="0"/>
              <a:t>22</a:t>
            </a:fld>
            <a:endParaRPr lang="en-GB"/>
          </a:p>
        </p:txBody>
      </p:sp>
    </p:spTree>
    <p:extLst>
      <p:ext uri="{BB962C8B-B14F-4D97-AF65-F5344CB8AC3E}">
        <p14:creationId xmlns:p14="http://schemas.microsoft.com/office/powerpoint/2010/main" val="195602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Include Jazz by ‘</a:t>
            </a:r>
            <a:r>
              <a:rPr lang="en-GB" dirty="0" err="1"/>
              <a:t>Wavemaster</a:t>
            </a:r>
            <a:r>
              <a:rPr lang="en-GB" dirty="0"/>
              <a:t>’ from </a:t>
            </a:r>
            <a:r>
              <a:rPr lang="en-GB" dirty="0" err="1"/>
              <a:t>Pixabay</a:t>
            </a:r>
            <a:endParaRPr lang="en-GB" dirty="0"/>
          </a:p>
        </p:txBody>
      </p:sp>
      <p:sp>
        <p:nvSpPr>
          <p:cNvPr id="4" name="Slide Number Placeholder 3"/>
          <p:cNvSpPr>
            <a:spLocks noGrp="1"/>
          </p:cNvSpPr>
          <p:nvPr>
            <p:ph type="sldNum" sz="quarter" idx="5"/>
          </p:nvPr>
        </p:nvSpPr>
        <p:spPr/>
        <p:txBody>
          <a:bodyPr/>
          <a:lstStyle/>
          <a:p>
            <a:fld id="{7CCB7698-6C9F-4568-8FDF-8967F8A257DF}" type="slidenum">
              <a:rPr lang="en-GB" smtClean="0"/>
              <a:t>80</a:t>
            </a:fld>
            <a:endParaRPr lang="en-GB"/>
          </a:p>
        </p:txBody>
      </p:sp>
    </p:spTree>
    <p:extLst>
      <p:ext uri="{BB962C8B-B14F-4D97-AF65-F5344CB8AC3E}">
        <p14:creationId xmlns:p14="http://schemas.microsoft.com/office/powerpoint/2010/main" val="3254900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C409F6-5C7A-409A-A90D-404E3D4E43F3}"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1891505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409F6-5C7A-409A-A90D-404E3D4E43F3}"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2546965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409F6-5C7A-409A-A90D-404E3D4E43F3}"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369087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409F6-5C7A-409A-A90D-404E3D4E43F3}"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175332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409F6-5C7A-409A-A90D-404E3D4E43F3}" type="datetimeFigureOut">
              <a:rPr lang="en-GB" smtClean="0"/>
              <a:t>17/05/2024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31863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409F6-5C7A-409A-A90D-404E3D4E43F3}" type="datetimeFigureOut">
              <a:rPr lang="en-GB" smtClean="0"/>
              <a:t>17/05/2024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194814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409F6-5C7A-409A-A90D-404E3D4E43F3}" type="datetimeFigureOut">
              <a:rPr lang="en-GB" smtClean="0"/>
              <a:t>17/05/2024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145311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409F6-5C7A-409A-A90D-404E3D4E43F3}" type="datetimeFigureOut">
              <a:rPr lang="en-GB" smtClean="0"/>
              <a:t>17/05/2024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2488151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409F6-5C7A-409A-A90D-404E3D4E43F3}" type="datetimeFigureOut">
              <a:rPr lang="en-GB" smtClean="0"/>
              <a:t>17/05/2024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38727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409F6-5C7A-409A-A90D-404E3D4E43F3}" type="datetimeFigureOut">
              <a:rPr lang="en-GB" smtClean="0"/>
              <a:t>17/05/2024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2967625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409F6-5C7A-409A-A90D-404E3D4E43F3}" type="datetimeFigureOut">
              <a:rPr lang="en-GB" smtClean="0"/>
              <a:t>17/05/2024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8A4D3A-CA06-4C29-BFFB-22CB57C0AD62}" type="slidenum">
              <a:rPr lang="en-GB" smtClean="0"/>
              <a:t>‹#›</a:t>
            </a:fld>
            <a:endParaRPr lang="en-GB"/>
          </a:p>
        </p:txBody>
      </p:sp>
    </p:spTree>
    <p:extLst>
      <p:ext uri="{BB962C8B-B14F-4D97-AF65-F5344CB8AC3E}">
        <p14:creationId xmlns:p14="http://schemas.microsoft.com/office/powerpoint/2010/main" val="389427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409F6-5C7A-409A-A90D-404E3D4E43F3}" type="datetimeFigureOut">
              <a:rPr lang="en-GB" smtClean="0"/>
              <a:t>17/05/2024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A4D3A-CA06-4C29-BFFB-22CB57C0AD62}" type="slidenum">
              <a:rPr lang="en-GB" smtClean="0"/>
              <a:t>‹#›</a:t>
            </a:fld>
            <a:endParaRPr lang="en-GB"/>
          </a:p>
        </p:txBody>
      </p:sp>
    </p:spTree>
    <p:extLst>
      <p:ext uri="{BB962C8B-B14F-4D97-AF65-F5344CB8AC3E}">
        <p14:creationId xmlns:p14="http://schemas.microsoft.com/office/powerpoint/2010/main" val="3114479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slide" Target="slide10.xml"/></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33.xml"/><Relationship Id="rId3" Type="http://schemas.openxmlformats.org/officeDocument/2006/relationships/image" Target="../media/image24.png"/><Relationship Id="rId7" Type="http://schemas.openxmlformats.org/officeDocument/2006/relationships/slide" Target="slide14.xml"/><Relationship Id="rId12" Type="http://schemas.openxmlformats.org/officeDocument/2006/relationships/slide" Target="slide15.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slide" Target="slide41.xml"/><Relationship Id="rId5" Type="http://schemas.openxmlformats.org/officeDocument/2006/relationships/image" Target="../media/image26.png"/><Relationship Id="rId10" Type="http://schemas.openxmlformats.org/officeDocument/2006/relationships/slide" Target="slide28.xml"/><Relationship Id="rId4" Type="http://schemas.openxmlformats.org/officeDocument/2006/relationships/image" Target="../media/image25.svg"/><Relationship Id="rId9" Type="http://schemas.openxmlformats.org/officeDocument/2006/relationships/slide" Target="slide45.xml"/><Relationship Id="rId14" Type="http://schemas.openxmlformats.org/officeDocument/2006/relationships/slide" Target="slide50.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26.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29.png"/><Relationship Id="rId7" Type="http://schemas.openxmlformats.org/officeDocument/2006/relationships/slide" Target="slide19.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image" Target="../media/image30.png"/><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9.png"/><Relationship Id="rId7" Type="http://schemas.openxmlformats.org/officeDocument/2006/relationships/slide" Target="slide16.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hyperlink" Target="https://www.mmu.ac.uk/library/staff-and-researchers/copyright/copyright-for-students" TargetMode="External"/><Relationship Id="rId5" Type="http://schemas.openxmlformats.org/officeDocument/2006/relationships/slide" Target="slide18.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slide" Target="slide3.xml"/><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8.sv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1.png"/><Relationship Id="rId7" Type="http://schemas.openxmlformats.org/officeDocument/2006/relationships/hyperlink" Target="https://www.mmu.ac.uk/library/staff-and-researchers/copyright/copyright-for-student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slide" Target="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9.png"/><Relationship Id="rId7" Type="http://schemas.openxmlformats.org/officeDocument/2006/relationships/slide" Target="slide16.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hyperlink" Target="https://creativecommons.org/share-your-work/" TargetMode="Externa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27.xml"/><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32.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3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slide" Target="slide14.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slide" Target="slide3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slide" Target="slide37.xml"/><Relationship Id="rId4" Type="http://schemas.openxmlformats.org/officeDocument/2006/relationships/slide" Target="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slide" Target="slide38.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40.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42.xml"/><Relationship Id="rId5" Type="http://schemas.openxmlformats.org/officeDocument/2006/relationships/slide" Target="slide41.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14.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65.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slide" Target="slide43.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49.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slide" Target="slide47.xml"/><Relationship Id="rId4" Type="http://schemas.openxmlformats.org/officeDocument/2006/relationships/image" Target="../media/image70.svg"/></Relationships>
</file>

<file path=ppt/slides/_rels/slide4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image" Target="../media/image74.png"/><Relationship Id="rId7" Type="http://schemas.openxmlformats.org/officeDocument/2006/relationships/slide" Target="slide51.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slide" Target="slide50.xml"/><Relationship Id="rId11" Type="http://schemas.openxmlformats.org/officeDocument/2006/relationships/slide" Target="slide14.xml"/><Relationship Id="rId5" Type="http://schemas.openxmlformats.org/officeDocument/2006/relationships/image" Target="../media/image76.png"/><Relationship Id="rId10" Type="http://schemas.openxmlformats.org/officeDocument/2006/relationships/slide" Target="slide62.xml"/><Relationship Id="rId4" Type="http://schemas.openxmlformats.org/officeDocument/2006/relationships/image" Target="../media/image75.png"/><Relationship Id="rId9" Type="http://schemas.openxmlformats.org/officeDocument/2006/relationships/slide" Target="slide5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slide" Target="slide52.xml"/><Relationship Id="rId4" Type="http://schemas.openxmlformats.org/officeDocument/2006/relationships/slide" Target="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slide" Target="slide5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54.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slide" Target="slide55.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slide" Target="slide57.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59.xml"/><Relationship Id="rId5" Type="http://schemas.openxmlformats.org/officeDocument/2006/relationships/slide" Target="slide58.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9.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slide" Target="slide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61.xml"/><Relationship Id="rId5" Type="http://schemas.openxmlformats.org/officeDocument/2006/relationships/slide" Target="slide60.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slide" Target="slide6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62.xml"/><Relationship Id="rId5" Type="http://schemas.openxmlformats.org/officeDocument/2006/relationships/image" Target="../media/image62.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63.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65.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65.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slide" Target="slide68.xml"/><Relationship Id="rId4" Type="http://schemas.openxmlformats.org/officeDocument/2006/relationships/slide" Target="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69.xml"/><Relationship Id="rId5" Type="http://schemas.openxmlformats.org/officeDocument/2006/relationships/slide" Target="slide68.xml"/><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9.xml"/><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8.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70.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72.xml"/><Relationship Id="rId5" Type="http://schemas.openxmlformats.org/officeDocument/2006/relationships/slide" Target="slide71.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image" Target="../media/image97.png"/><Relationship Id="rId7" Type="http://schemas.openxmlformats.org/officeDocument/2006/relationships/slide" Target="slide72.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73.xml"/><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75.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76.xml"/><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slide" Target="slide77.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slide" Target="slide78.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hyperlink" Target="https://manmetlibrary-elearningdev.github.io/copyright/ManMet-Copyright-Heights-explanatio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ADA6D-335B-F4EA-6835-C626AC8694CC}"/>
              </a:ext>
            </a:extLst>
          </p:cNvPr>
          <p:cNvPicPr>
            <a:picLocks noChangeAspect="1"/>
          </p:cNvPicPr>
          <p:nvPr/>
        </p:nvPicPr>
        <p:blipFill>
          <a:blip r:embed="rId2"/>
          <a:stretch>
            <a:fillRect/>
          </a:stretch>
        </p:blipFill>
        <p:spPr>
          <a:xfrm>
            <a:off x="-5599" y="502878"/>
            <a:ext cx="9132317" cy="5548753"/>
          </a:xfrm>
          <a:prstGeom prst="rect">
            <a:avLst/>
          </a:prstGeom>
        </p:spPr>
      </p:pic>
      <p:sp>
        <p:nvSpPr>
          <p:cNvPr id="17" name="Cloud 16">
            <a:extLst>
              <a:ext uri="{FF2B5EF4-FFF2-40B4-BE49-F238E27FC236}">
                <a16:creationId xmlns:a16="http://schemas.microsoft.com/office/drawing/2014/main" id="{997A1EFB-AF66-98B1-EBF8-934C4D6A75A8}"/>
              </a:ext>
              <a:ext uri="{C183D7F6-B498-43B3-948B-1728B52AA6E4}">
                <adec:decorative xmlns:adec="http://schemas.microsoft.com/office/drawing/2017/decorative" val="1"/>
              </a:ext>
            </a:extLst>
          </p:cNvPr>
          <p:cNvSpPr/>
          <p:nvPr/>
        </p:nvSpPr>
        <p:spPr>
          <a:xfrm rot="340091" flipV="1">
            <a:off x="4908173" y="1005522"/>
            <a:ext cx="3867150" cy="1612765"/>
          </a:xfrm>
          <a:custGeom>
            <a:avLst/>
            <a:gdLst>
              <a:gd name="connsiteX0" fmla="*/ 349117 w 3867150"/>
              <a:gd name="connsiteY0" fmla="*/ 536468 h 1612765"/>
              <a:gd name="connsiteX1" fmla="*/ 503356 w 3867150"/>
              <a:gd name="connsiteY1" fmla="*/ 257855 h 1612765"/>
              <a:gd name="connsiteX2" fmla="*/ 1253690 w 3867150"/>
              <a:gd name="connsiteY2" fmla="*/ 194203 h 1612765"/>
              <a:gd name="connsiteX3" fmla="*/ 2010201 w 3867150"/>
              <a:gd name="connsiteY3" fmla="*/ 128125 h 1612765"/>
              <a:gd name="connsiteX4" fmla="*/ 2304982 w 3867150"/>
              <a:gd name="connsiteY4" fmla="*/ 7466 h 1612765"/>
              <a:gd name="connsiteX5" fmla="*/ 2670571 w 3867150"/>
              <a:gd name="connsiteY5" fmla="*/ 92621 h 1612765"/>
              <a:gd name="connsiteX6" fmla="*/ 3174554 w 3867150"/>
              <a:gd name="connsiteY6" fmla="*/ 25759 h 1612765"/>
              <a:gd name="connsiteX7" fmla="*/ 3430126 w 3867150"/>
              <a:gd name="connsiteY7" fmla="*/ 208166 h 1612765"/>
              <a:gd name="connsiteX8" fmla="*/ 3758117 w 3867150"/>
              <a:gd name="connsiteY8" fmla="*/ 385196 h 1612765"/>
              <a:gd name="connsiteX9" fmla="*/ 3743437 w 3867150"/>
              <a:gd name="connsiteY9" fmla="*/ 577160 h 1612765"/>
              <a:gd name="connsiteX10" fmla="*/ 3850678 w 3867150"/>
              <a:gd name="connsiteY10" fmla="*/ 870669 h 1612765"/>
              <a:gd name="connsiteX11" fmla="*/ 3348307 w 3867150"/>
              <a:gd name="connsiteY11" fmla="*/ 1127591 h 1612765"/>
              <a:gd name="connsiteX12" fmla="*/ 3168466 w 3867150"/>
              <a:gd name="connsiteY12" fmla="*/ 1347741 h 1612765"/>
              <a:gd name="connsiteX13" fmla="*/ 2556168 w 3867150"/>
              <a:gd name="connsiteY13" fmla="*/ 1374396 h 1612765"/>
              <a:gd name="connsiteX14" fmla="*/ 2118607 w 3867150"/>
              <a:gd name="connsiteY14" fmla="*/ 1609255 h 1612765"/>
              <a:gd name="connsiteX15" fmla="*/ 1475246 w 3867150"/>
              <a:gd name="connsiteY15" fmla="*/ 1465898 h 1612765"/>
              <a:gd name="connsiteX16" fmla="*/ 519558 w 3867150"/>
              <a:gd name="connsiteY16" fmla="*/ 1324259 h 1612765"/>
              <a:gd name="connsiteX17" fmla="*/ 99364 w 3867150"/>
              <a:gd name="connsiteY17" fmla="*/ 1166641 h 1612765"/>
              <a:gd name="connsiteX18" fmla="*/ 189150 w 3867150"/>
              <a:gd name="connsiteY18" fmla="*/ 953883 h 1612765"/>
              <a:gd name="connsiteX19" fmla="*/ -448 w 3867150"/>
              <a:gd name="connsiteY19" fmla="*/ 735600 h 1612765"/>
              <a:gd name="connsiteX20" fmla="*/ 345805 w 3867150"/>
              <a:gd name="connsiteY20" fmla="*/ 541582 h 1612765"/>
              <a:gd name="connsiteX21" fmla="*/ 349117 w 3867150"/>
              <a:gd name="connsiteY21" fmla="*/ 536468 h 1612765"/>
              <a:gd name="connsiteX0" fmla="*/ 420104 w 3867150"/>
              <a:gd name="connsiteY0" fmla="*/ 977253 h 1612765"/>
              <a:gd name="connsiteX1" fmla="*/ 193357 w 3867150"/>
              <a:gd name="connsiteY1" fmla="*/ 947499 h 1612765"/>
              <a:gd name="connsiteX2" fmla="*/ 620176 w 3867150"/>
              <a:gd name="connsiteY2" fmla="*/ 1302867 h 1612765"/>
              <a:gd name="connsiteX3" fmla="*/ 520991 w 3867150"/>
              <a:gd name="connsiteY3" fmla="*/ 1317091 h 1612765"/>
              <a:gd name="connsiteX4" fmla="*/ 1475067 w 3867150"/>
              <a:gd name="connsiteY4" fmla="*/ 1459328 h 1612765"/>
              <a:gd name="connsiteX5" fmla="*/ 1415269 w 3867150"/>
              <a:gd name="connsiteY5" fmla="*/ 1394369 h 1612765"/>
              <a:gd name="connsiteX6" fmla="*/ 2580516 w 3867150"/>
              <a:gd name="connsiteY6" fmla="*/ 1297342 h 1612765"/>
              <a:gd name="connsiteX7" fmla="*/ 2556615 w 3867150"/>
              <a:gd name="connsiteY7" fmla="*/ 1368610 h 1612765"/>
              <a:gd name="connsiteX8" fmla="*/ 3055138 w 3867150"/>
              <a:gd name="connsiteY8" fmla="*/ 856930 h 1612765"/>
              <a:gd name="connsiteX9" fmla="*/ 3346158 w 3867150"/>
              <a:gd name="connsiteY9" fmla="*/ 1123335 h 1612765"/>
              <a:gd name="connsiteX10" fmla="*/ 3741646 w 3867150"/>
              <a:gd name="connsiteY10" fmla="*/ 573203 h 1612765"/>
              <a:gd name="connsiteX11" fmla="*/ 3612025 w 3867150"/>
              <a:gd name="connsiteY11" fmla="*/ 673105 h 1612765"/>
              <a:gd name="connsiteX12" fmla="*/ 3430663 w 3867150"/>
              <a:gd name="connsiteY12" fmla="*/ 202566 h 1612765"/>
              <a:gd name="connsiteX13" fmla="*/ 3437466 w 3867150"/>
              <a:gd name="connsiteY13" fmla="*/ 249754 h 1612765"/>
              <a:gd name="connsiteX14" fmla="*/ 2602985 w 3867150"/>
              <a:gd name="connsiteY14" fmla="*/ 147538 h 1612765"/>
              <a:gd name="connsiteX15" fmla="*/ 2669407 w 3867150"/>
              <a:gd name="connsiteY15" fmla="*/ 87358 h 1612765"/>
              <a:gd name="connsiteX16" fmla="*/ 1982003 w 3867150"/>
              <a:gd name="connsiteY16" fmla="*/ 176209 h 1612765"/>
              <a:gd name="connsiteX17" fmla="*/ 2014140 w 3867150"/>
              <a:gd name="connsiteY17" fmla="*/ 124317 h 1612765"/>
              <a:gd name="connsiteX18" fmla="*/ 1253243 w 3867150"/>
              <a:gd name="connsiteY18" fmla="*/ 193830 h 1612765"/>
              <a:gd name="connsiteX19" fmla="*/ 1369615 w 3867150"/>
              <a:gd name="connsiteY19" fmla="*/ 244154 h 1612765"/>
              <a:gd name="connsiteX20" fmla="*/ 369438 w 3867150"/>
              <a:gd name="connsiteY20" fmla="*/ 589443 h 1612765"/>
              <a:gd name="connsiteX21" fmla="*/ 349117 w 3867150"/>
              <a:gd name="connsiteY21" fmla="*/ 536468 h 16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612765" fill="none" extrusionOk="0">
                <a:moveTo>
                  <a:pt x="349117" y="536468"/>
                </a:moveTo>
                <a:cubicBezTo>
                  <a:pt x="336868" y="409588"/>
                  <a:pt x="378864" y="329293"/>
                  <a:pt x="503356" y="257855"/>
                </a:cubicBezTo>
                <a:cubicBezTo>
                  <a:pt x="707609" y="120536"/>
                  <a:pt x="1048993" y="112748"/>
                  <a:pt x="1253690" y="194203"/>
                </a:cubicBezTo>
                <a:cubicBezTo>
                  <a:pt x="1441918" y="24372"/>
                  <a:pt x="1759703" y="4518"/>
                  <a:pt x="2010201" y="128125"/>
                </a:cubicBezTo>
                <a:cubicBezTo>
                  <a:pt x="2062081" y="63913"/>
                  <a:pt x="2178345" y="-2230"/>
                  <a:pt x="2304982" y="7466"/>
                </a:cubicBezTo>
                <a:cubicBezTo>
                  <a:pt x="2440227" y="-29593"/>
                  <a:pt x="2597417" y="22473"/>
                  <a:pt x="2670571" y="92621"/>
                </a:cubicBezTo>
                <a:cubicBezTo>
                  <a:pt x="2832478" y="32456"/>
                  <a:pt x="2983275" y="-15427"/>
                  <a:pt x="3174554" y="25759"/>
                </a:cubicBezTo>
                <a:cubicBezTo>
                  <a:pt x="3311919" y="63819"/>
                  <a:pt x="3394067" y="125399"/>
                  <a:pt x="3430126" y="208166"/>
                </a:cubicBezTo>
                <a:cubicBezTo>
                  <a:pt x="3574109" y="241516"/>
                  <a:pt x="3692445" y="318173"/>
                  <a:pt x="3758117" y="385196"/>
                </a:cubicBezTo>
                <a:cubicBezTo>
                  <a:pt x="3803180" y="441509"/>
                  <a:pt x="3793661" y="509842"/>
                  <a:pt x="3743437" y="577160"/>
                </a:cubicBezTo>
                <a:cubicBezTo>
                  <a:pt x="3866423" y="656615"/>
                  <a:pt x="3905210" y="767334"/>
                  <a:pt x="3850678" y="870669"/>
                </a:cubicBezTo>
                <a:cubicBezTo>
                  <a:pt x="3837694" y="1008846"/>
                  <a:pt x="3586159" y="1099857"/>
                  <a:pt x="3348307" y="1127591"/>
                </a:cubicBezTo>
                <a:cubicBezTo>
                  <a:pt x="3357974" y="1215839"/>
                  <a:pt x="3283582" y="1307160"/>
                  <a:pt x="3168466" y="1347741"/>
                </a:cubicBezTo>
                <a:cubicBezTo>
                  <a:pt x="2956277" y="1462221"/>
                  <a:pt x="2784099" y="1409338"/>
                  <a:pt x="2556168" y="1374396"/>
                </a:cubicBezTo>
                <a:cubicBezTo>
                  <a:pt x="2517552" y="1519016"/>
                  <a:pt x="2321298" y="1589525"/>
                  <a:pt x="2118607" y="1609255"/>
                </a:cubicBezTo>
                <a:cubicBezTo>
                  <a:pt x="1854460" y="1640019"/>
                  <a:pt x="1623942" y="1594106"/>
                  <a:pt x="1475246" y="1465898"/>
                </a:cubicBezTo>
                <a:cubicBezTo>
                  <a:pt x="1126352" y="1577865"/>
                  <a:pt x="746329" y="1505339"/>
                  <a:pt x="519558" y="1324259"/>
                </a:cubicBezTo>
                <a:cubicBezTo>
                  <a:pt x="323207" y="1351224"/>
                  <a:pt x="159462" y="1270380"/>
                  <a:pt x="99364" y="1166641"/>
                </a:cubicBezTo>
                <a:cubicBezTo>
                  <a:pt x="54068" y="1101015"/>
                  <a:pt x="92352" y="1000235"/>
                  <a:pt x="189150" y="953883"/>
                </a:cubicBezTo>
                <a:cubicBezTo>
                  <a:pt x="70694" y="920785"/>
                  <a:pt x="-17584" y="834058"/>
                  <a:pt x="-448" y="735600"/>
                </a:cubicBezTo>
                <a:cubicBezTo>
                  <a:pt x="15296" y="665151"/>
                  <a:pt x="155327" y="551403"/>
                  <a:pt x="345805" y="541582"/>
                </a:cubicBezTo>
                <a:cubicBezTo>
                  <a:pt x="346454" y="539645"/>
                  <a:pt x="348245" y="538215"/>
                  <a:pt x="349117" y="536468"/>
                </a:cubicBezTo>
                <a:close/>
              </a:path>
              <a:path w="3867150" h="1612765" fill="none" extrusionOk="0">
                <a:moveTo>
                  <a:pt x="420104" y="977253"/>
                </a:moveTo>
                <a:cubicBezTo>
                  <a:pt x="339635" y="978438"/>
                  <a:pt x="253247" y="967835"/>
                  <a:pt x="193357" y="947499"/>
                </a:cubicBezTo>
                <a:moveTo>
                  <a:pt x="620176" y="1302867"/>
                </a:moveTo>
                <a:cubicBezTo>
                  <a:pt x="592561" y="1310207"/>
                  <a:pt x="551929" y="1315433"/>
                  <a:pt x="520991" y="1317091"/>
                </a:cubicBezTo>
                <a:moveTo>
                  <a:pt x="1475067" y="1459328"/>
                </a:moveTo>
                <a:cubicBezTo>
                  <a:pt x="1451293" y="1445650"/>
                  <a:pt x="1431821" y="1423358"/>
                  <a:pt x="1415269" y="1394369"/>
                </a:cubicBezTo>
                <a:moveTo>
                  <a:pt x="2580516" y="1297342"/>
                </a:moveTo>
                <a:cubicBezTo>
                  <a:pt x="2576551" y="1322520"/>
                  <a:pt x="2569695" y="1339538"/>
                  <a:pt x="2556615" y="1368610"/>
                </a:cubicBezTo>
                <a:moveTo>
                  <a:pt x="3055138" y="856930"/>
                </a:moveTo>
                <a:cubicBezTo>
                  <a:pt x="3239824" y="901201"/>
                  <a:pt x="3356163" y="1005541"/>
                  <a:pt x="3346158" y="1123335"/>
                </a:cubicBezTo>
                <a:moveTo>
                  <a:pt x="3741646" y="573203"/>
                </a:moveTo>
                <a:cubicBezTo>
                  <a:pt x="3717448" y="611510"/>
                  <a:pt x="3670006" y="652966"/>
                  <a:pt x="3612025" y="673105"/>
                </a:cubicBezTo>
                <a:moveTo>
                  <a:pt x="3430663" y="202566"/>
                </a:moveTo>
                <a:cubicBezTo>
                  <a:pt x="3433435" y="215545"/>
                  <a:pt x="3441029" y="233995"/>
                  <a:pt x="3437466" y="249754"/>
                </a:cubicBezTo>
                <a:moveTo>
                  <a:pt x="2602985" y="147538"/>
                </a:moveTo>
                <a:cubicBezTo>
                  <a:pt x="2619799" y="129417"/>
                  <a:pt x="2642525" y="104544"/>
                  <a:pt x="2669407" y="87358"/>
                </a:cubicBezTo>
                <a:moveTo>
                  <a:pt x="1982003" y="176209"/>
                </a:moveTo>
                <a:cubicBezTo>
                  <a:pt x="1988431" y="158644"/>
                  <a:pt x="1996103" y="142916"/>
                  <a:pt x="2014140" y="124317"/>
                </a:cubicBezTo>
                <a:moveTo>
                  <a:pt x="1253243" y="193830"/>
                </a:moveTo>
                <a:cubicBezTo>
                  <a:pt x="1288177" y="210108"/>
                  <a:pt x="1335457" y="222935"/>
                  <a:pt x="1369615" y="244154"/>
                </a:cubicBezTo>
                <a:moveTo>
                  <a:pt x="369438" y="589443"/>
                </a:moveTo>
                <a:cubicBezTo>
                  <a:pt x="362243" y="574925"/>
                  <a:pt x="349918" y="551628"/>
                  <a:pt x="349117" y="536468"/>
                </a:cubicBezTo>
              </a:path>
              <a:path w="3867150" h="1612765" stroke="0" extrusionOk="0">
                <a:moveTo>
                  <a:pt x="349117" y="536468"/>
                </a:moveTo>
                <a:cubicBezTo>
                  <a:pt x="312052" y="432566"/>
                  <a:pt x="384726" y="332336"/>
                  <a:pt x="503356" y="257855"/>
                </a:cubicBezTo>
                <a:cubicBezTo>
                  <a:pt x="679140" y="152673"/>
                  <a:pt x="984340" y="81582"/>
                  <a:pt x="1253690" y="194203"/>
                </a:cubicBezTo>
                <a:cubicBezTo>
                  <a:pt x="1354855" y="35401"/>
                  <a:pt x="1750707" y="23064"/>
                  <a:pt x="2010201" y="128125"/>
                </a:cubicBezTo>
                <a:cubicBezTo>
                  <a:pt x="2076955" y="80407"/>
                  <a:pt x="2176092" y="4175"/>
                  <a:pt x="2304982" y="7466"/>
                </a:cubicBezTo>
                <a:cubicBezTo>
                  <a:pt x="2454441" y="-22554"/>
                  <a:pt x="2591503" y="19683"/>
                  <a:pt x="2670571" y="92621"/>
                </a:cubicBezTo>
                <a:cubicBezTo>
                  <a:pt x="2803025" y="4519"/>
                  <a:pt x="3003814" y="-11003"/>
                  <a:pt x="3174554" y="25759"/>
                </a:cubicBezTo>
                <a:cubicBezTo>
                  <a:pt x="3298642" y="66781"/>
                  <a:pt x="3415182" y="134399"/>
                  <a:pt x="3430126" y="208166"/>
                </a:cubicBezTo>
                <a:cubicBezTo>
                  <a:pt x="3588360" y="244346"/>
                  <a:pt x="3724146" y="313035"/>
                  <a:pt x="3758117" y="385196"/>
                </a:cubicBezTo>
                <a:cubicBezTo>
                  <a:pt x="3785527" y="458404"/>
                  <a:pt x="3794692" y="519689"/>
                  <a:pt x="3743437" y="577160"/>
                </a:cubicBezTo>
                <a:cubicBezTo>
                  <a:pt x="3859378" y="661810"/>
                  <a:pt x="3894161" y="773965"/>
                  <a:pt x="3850678" y="870669"/>
                </a:cubicBezTo>
                <a:cubicBezTo>
                  <a:pt x="3782198" y="1026031"/>
                  <a:pt x="3608550" y="1074932"/>
                  <a:pt x="3348307" y="1127591"/>
                </a:cubicBezTo>
                <a:cubicBezTo>
                  <a:pt x="3362234" y="1222309"/>
                  <a:pt x="3279807" y="1311869"/>
                  <a:pt x="3168466" y="1347741"/>
                </a:cubicBezTo>
                <a:cubicBezTo>
                  <a:pt x="2993760" y="1406739"/>
                  <a:pt x="2729631" y="1437391"/>
                  <a:pt x="2556168" y="1374396"/>
                </a:cubicBezTo>
                <a:cubicBezTo>
                  <a:pt x="2526452" y="1471121"/>
                  <a:pt x="2317941" y="1596140"/>
                  <a:pt x="2118607" y="1609255"/>
                </a:cubicBezTo>
                <a:cubicBezTo>
                  <a:pt x="1875753" y="1638790"/>
                  <a:pt x="1613739" y="1570522"/>
                  <a:pt x="1475246" y="1465898"/>
                </a:cubicBezTo>
                <a:cubicBezTo>
                  <a:pt x="1169495" y="1593926"/>
                  <a:pt x="700235" y="1564803"/>
                  <a:pt x="519558" y="1324259"/>
                </a:cubicBezTo>
                <a:cubicBezTo>
                  <a:pt x="317516" y="1346785"/>
                  <a:pt x="161535" y="1265132"/>
                  <a:pt x="99364" y="1166641"/>
                </a:cubicBezTo>
                <a:cubicBezTo>
                  <a:pt x="63707" y="1081863"/>
                  <a:pt x="97076" y="1014196"/>
                  <a:pt x="189150" y="953883"/>
                </a:cubicBezTo>
                <a:cubicBezTo>
                  <a:pt x="50457" y="888943"/>
                  <a:pt x="-11444" y="827466"/>
                  <a:pt x="-448" y="735600"/>
                </a:cubicBezTo>
                <a:cubicBezTo>
                  <a:pt x="-3395" y="653415"/>
                  <a:pt x="180109" y="576593"/>
                  <a:pt x="345805" y="541582"/>
                </a:cubicBezTo>
                <a:cubicBezTo>
                  <a:pt x="346962" y="539860"/>
                  <a:pt x="347913" y="538612"/>
                  <a:pt x="349117" y="536468"/>
                </a:cubicBezTo>
                <a:close/>
              </a:path>
              <a:path w="3867150" h="1612765" fill="none" stroke="0" extrusionOk="0">
                <a:moveTo>
                  <a:pt x="420104" y="977253"/>
                </a:moveTo>
                <a:cubicBezTo>
                  <a:pt x="323679" y="980446"/>
                  <a:pt x="267894" y="984754"/>
                  <a:pt x="193357" y="947499"/>
                </a:cubicBezTo>
                <a:moveTo>
                  <a:pt x="620176" y="1302867"/>
                </a:moveTo>
                <a:cubicBezTo>
                  <a:pt x="585668" y="1307738"/>
                  <a:pt x="552882" y="1311754"/>
                  <a:pt x="520991" y="1317091"/>
                </a:cubicBezTo>
                <a:moveTo>
                  <a:pt x="1475067" y="1459328"/>
                </a:moveTo>
                <a:cubicBezTo>
                  <a:pt x="1445866" y="1442238"/>
                  <a:pt x="1425347" y="1416924"/>
                  <a:pt x="1415269" y="1394369"/>
                </a:cubicBezTo>
                <a:moveTo>
                  <a:pt x="2580516" y="1297342"/>
                </a:moveTo>
                <a:cubicBezTo>
                  <a:pt x="2571783" y="1319107"/>
                  <a:pt x="2568286" y="1347190"/>
                  <a:pt x="2556615" y="1368610"/>
                </a:cubicBezTo>
                <a:moveTo>
                  <a:pt x="3055138" y="856930"/>
                </a:moveTo>
                <a:cubicBezTo>
                  <a:pt x="3236950" y="912407"/>
                  <a:pt x="3359281" y="1033677"/>
                  <a:pt x="3346158" y="1123335"/>
                </a:cubicBezTo>
                <a:moveTo>
                  <a:pt x="3741646" y="573203"/>
                </a:moveTo>
                <a:cubicBezTo>
                  <a:pt x="3713507" y="607077"/>
                  <a:pt x="3664269" y="644771"/>
                  <a:pt x="3612025" y="673105"/>
                </a:cubicBezTo>
                <a:moveTo>
                  <a:pt x="3430663" y="202566"/>
                </a:moveTo>
                <a:cubicBezTo>
                  <a:pt x="3435380" y="214521"/>
                  <a:pt x="3436073" y="232320"/>
                  <a:pt x="3437466" y="249754"/>
                </a:cubicBezTo>
                <a:moveTo>
                  <a:pt x="2602985" y="147538"/>
                </a:moveTo>
                <a:cubicBezTo>
                  <a:pt x="2619243" y="126501"/>
                  <a:pt x="2640381" y="105623"/>
                  <a:pt x="2669407" y="87358"/>
                </a:cubicBezTo>
                <a:moveTo>
                  <a:pt x="1982003" y="176209"/>
                </a:moveTo>
                <a:cubicBezTo>
                  <a:pt x="1985915" y="159055"/>
                  <a:pt x="2000299" y="141032"/>
                  <a:pt x="2014140" y="124317"/>
                </a:cubicBezTo>
                <a:moveTo>
                  <a:pt x="1253243" y="193830"/>
                </a:moveTo>
                <a:cubicBezTo>
                  <a:pt x="1299816" y="210919"/>
                  <a:pt x="1338792" y="225587"/>
                  <a:pt x="1369615" y="244154"/>
                </a:cubicBezTo>
                <a:moveTo>
                  <a:pt x="369438" y="589443"/>
                </a:moveTo>
                <a:cubicBezTo>
                  <a:pt x="363574" y="571922"/>
                  <a:pt x="351765" y="558167"/>
                  <a:pt x="349117" y="536468"/>
                </a:cubicBezTo>
              </a:path>
            </a:pathLst>
          </a:custGeom>
          <a:solidFill>
            <a:schemeClr val="bg1"/>
          </a:solidFill>
          <a:ln w="28575">
            <a:solidFill>
              <a:schemeClr val="tx1"/>
            </a:solidFill>
            <a:extLst>
              <a:ext uri="{C807C97D-BFC1-408E-A445-0C87EB9F89A2}">
                <ask:lineSketchStyleProps xmlns:ask="http://schemas.microsoft.com/office/drawing/2018/sketchyshapes" sd="724203705">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Cloud 15">
            <a:extLst>
              <a:ext uri="{FF2B5EF4-FFF2-40B4-BE49-F238E27FC236}">
                <a16:creationId xmlns:a16="http://schemas.microsoft.com/office/drawing/2014/main" id="{772E7CE7-FF7E-04FA-A68E-B068670B292F}"/>
              </a:ext>
              <a:ext uri="{C183D7F6-B498-43B3-948B-1728B52AA6E4}">
                <adec:decorative xmlns:adec="http://schemas.microsoft.com/office/drawing/2017/decorative" val="1"/>
              </a:ext>
            </a:extLst>
          </p:cNvPr>
          <p:cNvSpPr/>
          <p:nvPr/>
        </p:nvSpPr>
        <p:spPr>
          <a:xfrm rot="11018103">
            <a:off x="2839886" y="906875"/>
            <a:ext cx="3867150" cy="1543050"/>
          </a:xfrm>
          <a:custGeom>
            <a:avLst/>
            <a:gdLst>
              <a:gd name="connsiteX0" fmla="*/ 349117 w 3867150"/>
              <a:gd name="connsiteY0" fmla="*/ 513278 h 1543050"/>
              <a:gd name="connsiteX1" fmla="*/ 503356 w 3867150"/>
              <a:gd name="connsiteY1" fmla="*/ 246709 h 1543050"/>
              <a:gd name="connsiteX2" fmla="*/ 1253690 w 3867150"/>
              <a:gd name="connsiteY2" fmla="*/ 185808 h 1543050"/>
              <a:gd name="connsiteX3" fmla="*/ 2010201 w 3867150"/>
              <a:gd name="connsiteY3" fmla="*/ 122586 h 1543050"/>
              <a:gd name="connsiteX4" fmla="*/ 2304982 w 3867150"/>
              <a:gd name="connsiteY4" fmla="*/ 7143 h 1543050"/>
              <a:gd name="connsiteX5" fmla="*/ 2670571 w 3867150"/>
              <a:gd name="connsiteY5" fmla="*/ 88618 h 1543050"/>
              <a:gd name="connsiteX6" fmla="*/ 3174554 w 3867150"/>
              <a:gd name="connsiteY6" fmla="*/ 24645 h 1543050"/>
              <a:gd name="connsiteX7" fmla="*/ 3430126 w 3867150"/>
              <a:gd name="connsiteY7" fmla="*/ 199167 h 1543050"/>
              <a:gd name="connsiteX8" fmla="*/ 3758117 w 3867150"/>
              <a:gd name="connsiteY8" fmla="*/ 368546 h 1543050"/>
              <a:gd name="connsiteX9" fmla="*/ 3743437 w 3867150"/>
              <a:gd name="connsiteY9" fmla="*/ 552211 h 1543050"/>
              <a:gd name="connsiteX10" fmla="*/ 3850678 w 3867150"/>
              <a:gd name="connsiteY10" fmla="*/ 833032 h 1543050"/>
              <a:gd name="connsiteX11" fmla="*/ 3348307 w 3867150"/>
              <a:gd name="connsiteY11" fmla="*/ 1078849 h 1543050"/>
              <a:gd name="connsiteX12" fmla="*/ 3168466 w 3867150"/>
              <a:gd name="connsiteY12" fmla="*/ 1289482 h 1543050"/>
              <a:gd name="connsiteX13" fmla="*/ 2556168 w 3867150"/>
              <a:gd name="connsiteY13" fmla="*/ 1314985 h 1543050"/>
              <a:gd name="connsiteX14" fmla="*/ 2118607 w 3867150"/>
              <a:gd name="connsiteY14" fmla="*/ 1539692 h 1543050"/>
              <a:gd name="connsiteX15" fmla="*/ 1475246 w 3867150"/>
              <a:gd name="connsiteY15" fmla="*/ 1402532 h 1543050"/>
              <a:gd name="connsiteX16" fmla="*/ 519558 w 3867150"/>
              <a:gd name="connsiteY16" fmla="*/ 1267015 h 1543050"/>
              <a:gd name="connsiteX17" fmla="*/ 99364 w 3867150"/>
              <a:gd name="connsiteY17" fmla="*/ 1116210 h 1543050"/>
              <a:gd name="connsiteX18" fmla="*/ 189150 w 3867150"/>
              <a:gd name="connsiteY18" fmla="*/ 912649 h 1543050"/>
              <a:gd name="connsiteX19" fmla="*/ -448 w 3867150"/>
              <a:gd name="connsiteY19" fmla="*/ 703802 h 1543050"/>
              <a:gd name="connsiteX20" fmla="*/ 345805 w 3867150"/>
              <a:gd name="connsiteY20" fmla="*/ 518171 h 1543050"/>
              <a:gd name="connsiteX21" fmla="*/ 349117 w 3867150"/>
              <a:gd name="connsiteY21" fmla="*/ 513278 h 1543050"/>
              <a:gd name="connsiteX0" fmla="*/ 420104 w 3867150"/>
              <a:gd name="connsiteY0" fmla="*/ 935009 h 1543050"/>
              <a:gd name="connsiteX1" fmla="*/ 193357 w 3867150"/>
              <a:gd name="connsiteY1" fmla="*/ 906541 h 1543050"/>
              <a:gd name="connsiteX2" fmla="*/ 620176 w 3867150"/>
              <a:gd name="connsiteY2" fmla="*/ 1246548 h 1543050"/>
              <a:gd name="connsiteX3" fmla="*/ 520991 w 3867150"/>
              <a:gd name="connsiteY3" fmla="*/ 1260157 h 1543050"/>
              <a:gd name="connsiteX4" fmla="*/ 1475067 w 3867150"/>
              <a:gd name="connsiteY4" fmla="*/ 1396245 h 1543050"/>
              <a:gd name="connsiteX5" fmla="*/ 1415269 w 3867150"/>
              <a:gd name="connsiteY5" fmla="*/ 1334095 h 1543050"/>
              <a:gd name="connsiteX6" fmla="*/ 2580516 w 3867150"/>
              <a:gd name="connsiteY6" fmla="*/ 1241262 h 1543050"/>
              <a:gd name="connsiteX7" fmla="*/ 2556615 w 3867150"/>
              <a:gd name="connsiteY7" fmla="*/ 1309449 h 1543050"/>
              <a:gd name="connsiteX8" fmla="*/ 3055138 w 3867150"/>
              <a:gd name="connsiteY8" fmla="*/ 819888 h 1543050"/>
              <a:gd name="connsiteX9" fmla="*/ 3346158 w 3867150"/>
              <a:gd name="connsiteY9" fmla="*/ 1074777 h 1543050"/>
              <a:gd name="connsiteX10" fmla="*/ 3741646 w 3867150"/>
              <a:gd name="connsiteY10" fmla="*/ 548425 h 1543050"/>
              <a:gd name="connsiteX11" fmla="*/ 3612025 w 3867150"/>
              <a:gd name="connsiteY11" fmla="*/ 644009 h 1543050"/>
              <a:gd name="connsiteX12" fmla="*/ 3430663 w 3867150"/>
              <a:gd name="connsiteY12" fmla="*/ 193809 h 1543050"/>
              <a:gd name="connsiteX13" fmla="*/ 3437466 w 3867150"/>
              <a:gd name="connsiteY13" fmla="*/ 238958 h 1543050"/>
              <a:gd name="connsiteX14" fmla="*/ 2602985 w 3867150"/>
              <a:gd name="connsiteY14" fmla="*/ 141160 h 1543050"/>
              <a:gd name="connsiteX15" fmla="*/ 2669407 w 3867150"/>
              <a:gd name="connsiteY15" fmla="*/ 83581 h 1543050"/>
              <a:gd name="connsiteX16" fmla="*/ 1982003 w 3867150"/>
              <a:gd name="connsiteY16" fmla="*/ 168592 h 1543050"/>
              <a:gd name="connsiteX17" fmla="*/ 2014140 w 3867150"/>
              <a:gd name="connsiteY17" fmla="*/ 118943 h 1543050"/>
              <a:gd name="connsiteX18" fmla="*/ 1253243 w 3867150"/>
              <a:gd name="connsiteY18" fmla="*/ 185451 h 1543050"/>
              <a:gd name="connsiteX19" fmla="*/ 1369615 w 3867150"/>
              <a:gd name="connsiteY19" fmla="*/ 233600 h 1543050"/>
              <a:gd name="connsiteX20" fmla="*/ 369438 w 3867150"/>
              <a:gd name="connsiteY20" fmla="*/ 563963 h 1543050"/>
              <a:gd name="connsiteX21" fmla="*/ 349117 w 3867150"/>
              <a:gd name="connsiteY21" fmla="*/ 513278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543050" fill="none" extrusionOk="0">
                <a:moveTo>
                  <a:pt x="349117" y="513278"/>
                </a:moveTo>
                <a:cubicBezTo>
                  <a:pt x="316656" y="421797"/>
                  <a:pt x="404142" y="317444"/>
                  <a:pt x="503356" y="246709"/>
                </a:cubicBezTo>
                <a:cubicBezTo>
                  <a:pt x="736051" y="108581"/>
                  <a:pt x="996742" y="120256"/>
                  <a:pt x="1253690" y="185808"/>
                </a:cubicBezTo>
                <a:cubicBezTo>
                  <a:pt x="1396205" y="-3884"/>
                  <a:pt x="1795031" y="-8303"/>
                  <a:pt x="2010201" y="122586"/>
                </a:cubicBezTo>
                <a:cubicBezTo>
                  <a:pt x="2054007" y="51445"/>
                  <a:pt x="2175856" y="24935"/>
                  <a:pt x="2304982" y="7143"/>
                </a:cubicBezTo>
                <a:cubicBezTo>
                  <a:pt x="2465063" y="-6290"/>
                  <a:pt x="2585431" y="20364"/>
                  <a:pt x="2670571" y="88618"/>
                </a:cubicBezTo>
                <a:cubicBezTo>
                  <a:pt x="2810898" y="14087"/>
                  <a:pt x="3020984" y="-51215"/>
                  <a:pt x="3174554" y="24645"/>
                </a:cubicBezTo>
                <a:cubicBezTo>
                  <a:pt x="3313355" y="63812"/>
                  <a:pt x="3399191" y="127863"/>
                  <a:pt x="3430126" y="199167"/>
                </a:cubicBezTo>
                <a:cubicBezTo>
                  <a:pt x="3574561" y="222011"/>
                  <a:pt x="3709951" y="300186"/>
                  <a:pt x="3758117" y="368546"/>
                </a:cubicBezTo>
                <a:cubicBezTo>
                  <a:pt x="3796829" y="442639"/>
                  <a:pt x="3798637" y="488970"/>
                  <a:pt x="3743437" y="552211"/>
                </a:cubicBezTo>
                <a:cubicBezTo>
                  <a:pt x="3855895" y="644056"/>
                  <a:pt x="3896211" y="731398"/>
                  <a:pt x="3850678" y="833032"/>
                </a:cubicBezTo>
                <a:cubicBezTo>
                  <a:pt x="3786554" y="951376"/>
                  <a:pt x="3596213" y="1066163"/>
                  <a:pt x="3348307" y="1078849"/>
                </a:cubicBezTo>
                <a:cubicBezTo>
                  <a:pt x="3331691" y="1173078"/>
                  <a:pt x="3279534" y="1227106"/>
                  <a:pt x="3168466" y="1289482"/>
                </a:cubicBezTo>
                <a:cubicBezTo>
                  <a:pt x="2997161" y="1384107"/>
                  <a:pt x="2778057" y="1371285"/>
                  <a:pt x="2556168" y="1314985"/>
                </a:cubicBezTo>
                <a:cubicBezTo>
                  <a:pt x="2510973" y="1459437"/>
                  <a:pt x="2294739" y="1520104"/>
                  <a:pt x="2118607" y="1539692"/>
                </a:cubicBezTo>
                <a:cubicBezTo>
                  <a:pt x="1907185" y="1585692"/>
                  <a:pt x="1598397" y="1513195"/>
                  <a:pt x="1475246" y="1402532"/>
                </a:cubicBezTo>
                <a:cubicBezTo>
                  <a:pt x="1144733" y="1518690"/>
                  <a:pt x="717207" y="1390185"/>
                  <a:pt x="519558" y="1267015"/>
                </a:cubicBezTo>
                <a:cubicBezTo>
                  <a:pt x="308622" y="1266995"/>
                  <a:pt x="147855" y="1210766"/>
                  <a:pt x="99364" y="1116210"/>
                </a:cubicBezTo>
                <a:cubicBezTo>
                  <a:pt x="57453" y="1033981"/>
                  <a:pt x="76486" y="970457"/>
                  <a:pt x="189150" y="912649"/>
                </a:cubicBezTo>
                <a:cubicBezTo>
                  <a:pt x="58372" y="863411"/>
                  <a:pt x="-36702" y="787351"/>
                  <a:pt x="-448" y="703802"/>
                </a:cubicBezTo>
                <a:cubicBezTo>
                  <a:pt x="27753" y="608703"/>
                  <a:pt x="175033" y="532311"/>
                  <a:pt x="345805" y="518171"/>
                </a:cubicBezTo>
                <a:cubicBezTo>
                  <a:pt x="347131" y="516246"/>
                  <a:pt x="348242" y="514855"/>
                  <a:pt x="349117" y="513278"/>
                </a:cubicBezTo>
                <a:close/>
              </a:path>
              <a:path w="3867150" h="1543050" fill="none" extrusionOk="0">
                <a:moveTo>
                  <a:pt x="420104" y="935009"/>
                </a:moveTo>
                <a:cubicBezTo>
                  <a:pt x="353990" y="939573"/>
                  <a:pt x="266026" y="927345"/>
                  <a:pt x="193357" y="906541"/>
                </a:cubicBezTo>
                <a:moveTo>
                  <a:pt x="620176" y="1246548"/>
                </a:moveTo>
                <a:cubicBezTo>
                  <a:pt x="586625" y="1253295"/>
                  <a:pt x="550221" y="1254959"/>
                  <a:pt x="520991" y="1260157"/>
                </a:cubicBezTo>
                <a:moveTo>
                  <a:pt x="1475067" y="1396245"/>
                </a:moveTo>
                <a:cubicBezTo>
                  <a:pt x="1457077" y="1374801"/>
                  <a:pt x="1427801" y="1352251"/>
                  <a:pt x="1415269" y="1334095"/>
                </a:cubicBezTo>
                <a:moveTo>
                  <a:pt x="2580516" y="1241262"/>
                </a:moveTo>
                <a:cubicBezTo>
                  <a:pt x="2576923" y="1258586"/>
                  <a:pt x="2574205" y="1284338"/>
                  <a:pt x="2556615" y="1309449"/>
                </a:cubicBezTo>
                <a:moveTo>
                  <a:pt x="3055138" y="819888"/>
                </a:moveTo>
                <a:cubicBezTo>
                  <a:pt x="3247174" y="871977"/>
                  <a:pt x="3333605" y="957449"/>
                  <a:pt x="3346158" y="1074777"/>
                </a:cubicBezTo>
                <a:moveTo>
                  <a:pt x="3741646" y="548425"/>
                </a:moveTo>
                <a:cubicBezTo>
                  <a:pt x="3717483" y="580406"/>
                  <a:pt x="3672059" y="616426"/>
                  <a:pt x="3612025" y="644009"/>
                </a:cubicBezTo>
                <a:moveTo>
                  <a:pt x="3430663" y="193809"/>
                </a:moveTo>
                <a:cubicBezTo>
                  <a:pt x="3433768" y="211599"/>
                  <a:pt x="3440450" y="222167"/>
                  <a:pt x="3437466" y="238958"/>
                </a:cubicBezTo>
                <a:moveTo>
                  <a:pt x="2602985" y="141160"/>
                </a:moveTo>
                <a:cubicBezTo>
                  <a:pt x="2619231" y="119022"/>
                  <a:pt x="2635771" y="99322"/>
                  <a:pt x="2669407" y="83581"/>
                </a:cubicBezTo>
                <a:moveTo>
                  <a:pt x="1982003" y="168592"/>
                </a:moveTo>
                <a:cubicBezTo>
                  <a:pt x="1990696" y="151302"/>
                  <a:pt x="2003709" y="133616"/>
                  <a:pt x="2014140" y="118943"/>
                </a:cubicBezTo>
                <a:moveTo>
                  <a:pt x="1253243" y="185451"/>
                </a:moveTo>
                <a:cubicBezTo>
                  <a:pt x="1287371" y="197803"/>
                  <a:pt x="1333115" y="220374"/>
                  <a:pt x="1369615" y="233600"/>
                </a:cubicBezTo>
                <a:moveTo>
                  <a:pt x="369438" y="563963"/>
                </a:moveTo>
                <a:cubicBezTo>
                  <a:pt x="359713" y="545761"/>
                  <a:pt x="356820" y="530973"/>
                  <a:pt x="349117" y="513278"/>
                </a:cubicBezTo>
              </a:path>
              <a:path w="3867150" h="1543050" stroke="0" extrusionOk="0">
                <a:moveTo>
                  <a:pt x="349117" y="513278"/>
                </a:moveTo>
                <a:cubicBezTo>
                  <a:pt x="318123" y="439027"/>
                  <a:pt x="357990" y="313198"/>
                  <a:pt x="503356" y="246709"/>
                </a:cubicBezTo>
                <a:cubicBezTo>
                  <a:pt x="693814" y="140976"/>
                  <a:pt x="991476" y="93583"/>
                  <a:pt x="1253690" y="185808"/>
                </a:cubicBezTo>
                <a:cubicBezTo>
                  <a:pt x="1402094" y="20465"/>
                  <a:pt x="1800873" y="9145"/>
                  <a:pt x="2010201" y="122586"/>
                </a:cubicBezTo>
                <a:cubicBezTo>
                  <a:pt x="2055261" y="72319"/>
                  <a:pt x="2169497" y="12494"/>
                  <a:pt x="2304982" y="7143"/>
                </a:cubicBezTo>
                <a:cubicBezTo>
                  <a:pt x="2448437" y="-3493"/>
                  <a:pt x="2588912" y="32424"/>
                  <a:pt x="2670571" y="88618"/>
                </a:cubicBezTo>
                <a:cubicBezTo>
                  <a:pt x="2798738" y="17748"/>
                  <a:pt x="2975641" y="-42009"/>
                  <a:pt x="3174554" y="24645"/>
                </a:cubicBezTo>
                <a:cubicBezTo>
                  <a:pt x="3304254" y="56261"/>
                  <a:pt x="3413273" y="104894"/>
                  <a:pt x="3430126" y="199167"/>
                </a:cubicBezTo>
                <a:cubicBezTo>
                  <a:pt x="3592475" y="223232"/>
                  <a:pt x="3717447" y="283640"/>
                  <a:pt x="3758117" y="368546"/>
                </a:cubicBezTo>
                <a:cubicBezTo>
                  <a:pt x="3793186" y="429948"/>
                  <a:pt x="3800808" y="493259"/>
                  <a:pt x="3743437" y="552211"/>
                </a:cubicBezTo>
                <a:cubicBezTo>
                  <a:pt x="3845116" y="622674"/>
                  <a:pt x="3880029" y="738648"/>
                  <a:pt x="3850678" y="833032"/>
                </a:cubicBezTo>
                <a:cubicBezTo>
                  <a:pt x="3799238" y="982257"/>
                  <a:pt x="3568518" y="1091709"/>
                  <a:pt x="3348307" y="1078849"/>
                </a:cubicBezTo>
                <a:cubicBezTo>
                  <a:pt x="3354610" y="1163963"/>
                  <a:pt x="3288721" y="1249058"/>
                  <a:pt x="3168466" y="1289482"/>
                </a:cubicBezTo>
                <a:cubicBezTo>
                  <a:pt x="2981771" y="1382473"/>
                  <a:pt x="2718389" y="1367294"/>
                  <a:pt x="2556168" y="1314985"/>
                </a:cubicBezTo>
                <a:cubicBezTo>
                  <a:pt x="2511090" y="1437448"/>
                  <a:pt x="2342020" y="1552941"/>
                  <a:pt x="2118607" y="1539692"/>
                </a:cubicBezTo>
                <a:cubicBezTo>
                  <a:pt x="1865344" y="1562662"/>
                  <a:pt x="1626503" y="1480454"/>
                  <a:pt x="1475246" y="1402532"/>
                </a:cubicBezTo>
                <a:cubicBezTo>
                  <a:pt x="1131570" y="1491063"/>
                  <a:pt x="732511" y="1436636"/>
                  <a:pt x="519558" y="1267015"/>
                </a:cubicBezTo>
                <a:cubicBezTo>
                  <a:pt x="327540" y="1278037"/>
                  <a:pt x="158033" y="1215979"/>
                  <a:pt x="99364" y="1116210"/>
                </a:cubicBezTo>
                <a:cubicBezTo>
                  <a:pt x="75939" y="1041477"/>
                  <a:pt x="97238" y="968625"/>
                  <a:pt x="189150" y="912649"/>
                </a:cubicBezTo>
                <a:cubicBezTo>
                  <a:pt x="54977" y="875290"/>
                  <a:pt x="-21891" y="786242"/>
                  <a:pt x="-448" y="703802"/>
                </a:cubicBezTo>
                <a:cubicBezTo>
                  <a:pt x="43330" y="604594"/>
                  <a:pt x="201791" y="526851"/>
                  <a:pt x="345805" y="518171"/>
                </a:cubicBezTo>
                <a:cubicBezTo>
                  <a:pt x="346817" y="516536"/>
                  <a:pt x="347897" y="515150"/>
                  <a:pt x="349117" y="513278"/>
                </a:cubicBezTo>
                <a:close/>
              </a:path>
              <a:path w="3867150" h="1543050" fill="none" stroke="0" extrusionOk="0">
                <a:moveTo>
                  <a:pt x="420104" y="935009"/>
                </a:moveTo>
                <a:cubicBezTo>
                  <a:pt x="327009" y="935511"/>
                  <a:pt x="263681" y="932684"/>
                  <a:pt x="193357" y="906541"/>
                </a:cubicBezTo>
                <a:moveTo>
                  <a:pt x="620176" y="1246548"/>
                </a:moveTo>
                <a:cubicBezTo>
                  <a:pt x="593587" y="1246863"/>
                  <a:pt x="556058" y="1262119"/>
                  <a:pt x="520991" y="1260157"/>
                </a:cubicBezTo>
                <a:moveTo>
                  <a:pt x="1475067" y="1396245"/>
                </a:moveTo>
                <a:cubicBezTo>
                  <a:pt x="1445802" y="1374478"/>
                  <a:pt x="1433742" y="1361440"/>
                  <a:pt x="1415269" y="1334095"/>
                </a:cubicBezTo>
                <a:moveTo>
                  <a:pt x="2580516" y="1241262"/>
                </a:moveTo>
                <a:cubicBezTo>
                  <a:pt x="2574594" y="1264483"/>
                  <a:pt x="2568298" y="1287197"/>
                  <a:pt x="2556615" y="1309449"/>
                </a:cubicBezTo>
                <a:moveTo>
                  <a:pt x="3055138" y="819888"/>
                </a:moveTo>
                <a:cubicBezTo>
                  <a:pt x="3209362" y="868817"/>
                  <a:pt x="3325378" y="963470"/>
                  <a:pt x="3346158" y="1074777"/>
                </a:cubicBezTo>
                <a:moveTo>
                  <a:pt x="3741646" y="548425"/>
                </a:moveTo>
                <a:cubicBezTo>
                  <a:pt x="3710021" y="583261"/>
                  <a:pt x="3672701" y="631031"/>
                  <a:pt x="3612025" y="644009"/>
                </a:cubicBezTo>
                <a:moveTo>
                  <a:pt x="3430663" y="193809"/>
                </a:moveTo>
                <a:cubicBezTo>
                  <a:pt x="3436801" y="207510"/>
                  <a:pt x="3437839" y="225349"/>
                  <a:pt x="3437466" y="238958"/>
                </a:cubicBezTo>
                <a:moveTo>
                  <a:pt x="2602985" y="141160"/>
                </a:moveTo>
                <a:cubicBezTo>
                  <a:pt x="2613174" y="121725"/>
                  <a:pt x="2636260" y="97684"/>
                  <a:pt x="2669407" y="83581"/>
                </a:cubicBezTo>
                <a:moveTo>
                  <a:pt x="1982003" y="168592"/>
                </a:moveTo>
                <a:cubicBezTo>
                  <a:pt x="1987513" y="153775"/>
                  <a:pt x="2001567" y="133548"/>
                  <a:pt x="2014140" y="118943"/>
                </a:cubicBezTo>
                <a:moveTo>
                  <a:pt x="1253243" y="185451"/>
                </a:moveTo>
                <a:cubicBezTo>
                  <a:pt x="1290456" y="199650"/>
                  <a:pt x="1331298" y="215448"/>
                  <a:pt x="1369615" y="233600"/>
                </a:cubicBezTo>
                <a:moveTo>
                  <a:pt x="369438" y="563963"/>
                </a:moveTo>
                <a:cubicBezTo>
                  <a:pt x="362277" y="544252"/>
                  <a:pt x="356104" y="529090"/>
                  <a:pt x="349117" y="513278"/>
                </a:cubicBezTo>
              </a:path>
            </a:pathLst>
          </a:custGeom>
          <a:solidFill>
            <a:schemeClr val="bg1"/>
          </a:solidFill>
          <a:ln w="28575">
            <a:solidFill>
              <a:schemeClr val="tx1"/>
            </a:solidFill>
            <a:extLst>
              <a:ext uri="{C807C97D-BFC1-408E-A445-0C87EB9F89A2}">
                <ask:lineSketchStyleProps xmlns:ask="http://schemas.microsoft.com/office/drawing/2018/sketchyshapes" sd="12132616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Cloud 14">
            <a:extLst>
              <a:ext uri="{FF2B5EF4-FFF2-40B4-BE49-F238E27FC236}">
                <a16:creationId xmlns:a16="http://schemas.microsoft.com/office/drawing/2014/main" id="{A701BDF3-964F-8611-5B6E-73FECE7D65B2}"/>
              </a:ext>
              <a:ext uri="{C183D7F6-B498-43B3-948B-1728B52AA6E4}">
                <adec:decorative xmlns:adec="http://schemas.microsoft.com/office/drawing/2017/decorative" val="1"/>
              </a:ext>
            </a:extLst>
          </p:cNvPr>
          <p:cNvSpPr/>
          <p:nvPr/>
        </p:nvSpPr>
        <p:spPr>
          <a:xfrm>
            <a:off x="495300" y="1123950"/>
            <a:ext cx="3867150" cy="1543050"/>
          </a:xfrm>
          <a:custGeom>
            <a:avLst/>
            <a:gdLst>
              <a:gd name="connsiteX0" fmla="*/ 349117 w 3867150"/>
              <a:gd name="connsiteY0" fmla="*/ 513278 h 1543050"/>
              <a:gd name="connsiteX1" fmla="*/ 503356 w 3867150"/>
              <a:gd name="connsiteY1" fmla="*/ 246709 h 1543050"/>
              <a:gd name="connsiteX2" fmla="*/ 1253690 w 3867150"/>
              <a:gd name="connsiteY2" fmla="*/ 185808 h 1543050"/>
              <a:gd name="connsiteX3" fmla="*/ 2010201 w 3867150"/>
              <a:gd name="connsiteY3" fmla="*/ 122586 h 1543050"/>
              <a:gd name="connsiteX4" fmla="*/ 2304982 w 3867150"/>
              <a:gd name="connsiteY4" fmla="*/ 7143 h 1543050"/>
              <a:gd name="connsiteX5" fmla="*/ 2670571 w 3867150"/>
              <a:gd name="connsiteY5" fmla="*/ 88618 h 1543050"/>
              <a:gd name="connsiteX6" fmla="*/ 3174554 w 3867150"/>
              <a:gd name="connsiteY6" fmla="*/ 24645 h 1543050"/>
              <a:gd name="connsiteX7" fmla="*/ 3430126 w 3867150"/>
              <a:gd name="connsiteY7" fmla="*/ 199167 h 1543050"/>
              <a:gd name="connsiteX8" fmla="*/ 3758117 w 3867150"/>
              <a:gd name="connsiteY8" fmla="*/ 368546 h 1543050"/>
              <a:gd name="connsiteX9" fmla="*/ 3743437 w 3867150"/>
              <a:gd name="connsiteY9" fmla="*/ 552211 h 1543050"/>
              <a:gd name="connsiteX10" fmla="*/ 3850678 w 3867150"/>
              <a:gd name="connsiteY10" fmla="*/ 833032 h 1543050"/>
              <a:gd name="connsiteX11" fmla="*/ 3348307 w 3867150"/>
              <a:gd name="connsiteY11" fmla="*/ 1078849 h 1543050"/>
              <a:gd name="connsiteX12" fmla="*/ 3168466 w 3867150"/>
              <a:gd name="connsiteY12" fmla="*/ 1289482 h 1543050"/>
              <a:gd name="connsiteX13" fmla="*/ 2556168 w 3867150"/>
              <a:gd name="connsiteY13" fmla="*/ 1314985 h 1543050"/>
              <a:gd name="connsiteX14" fmla="*/ 2118607 w 3867150"/>
              <a:gd name="connsiteY14" fmla="*/ 1539692 h 1543050"/>
              <a:gd name="connsiteX15" fmla="*/ 1475246 w 3867150"/>
              <a:gd name="connsiteY15" fmla="*/ 1402532 h 1543050"/>
              <a:gd name="connsiteX16" fmla="*/ 519558 w 3867150"/>
              <a:gd name="connsiteY16" fmla="*/ 1267015 h 1543050"/>
              <a:gd name="connsiteX17" fmla="*/ 99364 w 3867150"/>
              <a:gd name="connsiteY17" fmla="*/ 1116210 h 1543050"/>
              <a:gd name="connsiteX18" fmla="*/ 189150 w 3867150"/>
              <a:gd name="connsiteY18" fmla="*/ 912649 h 1543050"/>
              <a:gd name="connsiteX19" fmla="*/ -448 w 3867150"/>
              <a:gd name="connsiteY19" fmla="*/ 703802 h 1543050"/>
              <a:gd name="connsiteX20" fmla="*/ 345805 w 3867150"/>
              <a:gd name="connsiteY20" fmla="*/ 518171 h 1543050"/>
              <a:gd name="connsiteX21" fmla="*/ 349117 w 3867150"/>
              <a:gd name="connsiteY21" fmla="*/ 513278 h 1543050"/>
              <a:gd name="connsiteX0" fmla="*/ 420104 w 3867150"/>
              <a:gd name="connsiteY0" fmla="*/ 935009 h 1543050"/>
              <a:gd name="connsiteX1" fmla="*/ 193357 w 3867150"/>
              <a:gd name="connsiteY1" fmla="*/ 906541 h 1543050"/>
              <a:gd name="connsiteX2" fmla="*/ 620176 w 3867150"/>
              <a:gd name="connsiteY2" fmla="*/ 1246548 h 1543050"/>
              <a:gd name="connsiteX3" fmla="*/ 520991 w 3867150"/>
              <a:gd name="connsiteY3" fmla="*/ 1260157 h 1543050"/>
              <a:gd name="connsiteX4" fmla="*/ 1475067 w 3867150"/>
              <a:gd name="connsiteY4" fmla="*/ 1396245 h 1543050"/>
              <a:gd name="connsiteX5" fmla="*/ 1415269 w 3867150"/>
              <a:gd name="connsiteY5" fmla="*/ 1334095 h 1543050"/>
              <a:gd name="connsiteX6" fmla="*/ 2580516 w 3867150"/>
              <a:gd name="connsiteY6" fmla="*/ 1241262 h 1543050"/>
              <a:gd name="connsiteX7" fmla="*/ 2556615 w 3867150"/>
              <a:gd name="connsiteY7" fmla="*/ 1309449 h 1543050"/>
              <a:gd name="connsiteX8" fmla="*/ 3055138 w 3867150"/>
              <a:gd name="connsiteY8" fmla="*/ 819888 h 1543050"/>
              <a:gd name="connsiteX9" fmla="*/ 3346158 w 3867150"/>
              <a:gd name="connsiteY9" fmla="*/ 1074777 h 1543050"/>
              <a:gd name="connsiteX10" fmla="*/ 3741646 w 3867150"/>
              <a:gd name="connsiteY10" fmla="*/ 548425 h 1543050"/>
              <a:gd name="connsiteX11" fmla="*/ 3612025 w 3867150"/>
              <a:gd name="connsiteY11" fmla="*/ 644009 h 1543050"/>
              <a:gd name="connsiteX12" fmla="*/ 3430663 w 3867150"/>
              <a:gd name="connsiteY12" fmla="*/ 193809 h 1543050"/>
              <a:gd name="connsiteX13" fmla="*/ 3437466 w 3867150"/>
              <a:gd name="connsiteY13" fmla="*/ 238958 h 1543050"/>
              <a:gd name="connsiteX14" fmla="*/ 2602985 w 3867150"/>
              <a:gd name="connsiteY14" fmla="*/ 141160 h 1543050"/>
              <a:gd name="connsiteX15" fmla="*/ 2669407 w 3867150"/>
              <a:gd name="connsiteY15" fmla="*/ 83581 h 1543050"/>
              <a:gd name="connsiteX16" fmla="*/ 1982003 w 3867150"/>
              <a:gd name="connsiteY16" fmla="*/ 168592 h 1543050"/>
              <a:gd name="connsiteX17" fmla="*/ 2014140 w 3867150"/>
              <a:gd name="connsiteY17" fmla="*/ 118943 h 1543050"/>
              <a:gd name="connsiteX18" fmla="*/ 1253243 w 3867150"/>
              <a:gd name="connsiteY18" fmla="*/ 185451 h 1543050"/>
              <a:gd name="connsiteX19" fmla="*/ 1369615 w 3867150"/>
              <a:gd name="connsiteY19" fmla="*/ 233600 h 1543050"/>
              <a:gd name="connsiteX20" fmla="*/ 369438 w 3867150"/>
              <a:gd name="connsiteY20" fmla="*/ 563963 h 1543050"/>
              <a:gd name="connsiteX21" fmla="*/ 349117 w 3867150"/>
              <a:gd name="connsiteY21" fmla="*/ 513278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543050" fill="none" extrusionOk="0">
                <a:moveTo>
                  <a:pt x="349117" y="513278"/>
                </a:moveTo>
                <a:cubicBezTo>
                  <a:pt x="334746" y="395299"/>
                  <a:pt x="372683" y="305876"/>
                  <a:pt x="503356" y="246709"/>
                </a:cubicBezTo>
                <a:cubicBezTo>
                  <a:pt x="710135" y="110485"/>
                  <a:pt x="1017109" y="107788"/>
                  <a:pt x="1253690" y="185808"/>
                </a:cubicBezTo>
                <a:cubicBezTo>
                  <a:pt x="1462480" y="17793"/>
                  <a:pt x="1751214" y="5850"/>
                  <a:pt x="2010201" y="122586"/>
                </a:cubicBezTo>
                <a:cubicBezTo>
                  <a:pt x="2047113" y="64142"/>
                  <a:pt x="2178155" y="3676"/>
                  <a:pt x="2304982" y="7143"/>
                </a:cubicBezTo>
                <a:cubicBezTo>
                  <a:pt x="2443294" y="-12816"/>
                  <a:pt x="2589446" y="25197"/>
                  <a:pt x="2670571" y="88618"/>
                </a:cubicBezTo>
                <a:cubicBezTo>
                  <a:pt x="2810949" y="19348"/>
                  <a:pt x="2975077" y="-13771"/>
                  <a:pt x="3174554" y="24645"/>
                </a:cubicBezTo>
                <a:cubicBezTo>
                  <a:pt x="3316349" y="68002"/>
                  <a:pt x="3388686" y="119111"/>
                  <a:pt x="3430126" y="199167"/>
                </a:cubicBezTo>
                <a:cubicBezTo>
                  <a:pt x="3569399" y="235611"/>
                  <a:pt x="3698869" y="297170"/>
                  <a:pt x="3758117" y="368546"/>
                </a:cubicBezTo>
                <a:cubicBezTo>
                  <a:pt x="3795793" y="427752"/>
                  <a:pt x="3793436" y="487863"/>
                  <a:pt x="3743437" y="552211"/>
                </a:cubicBezTo>
                <a:cubicBezTo>
                  <a:pt x="3864066" y="628982"/>
                  <a:pt x="3912030" y="733136"/>
                  <a:pt x="3850678" y="833032"/>
                </a:cubicBezTo>
                <a:cubicBezTo>
                  <a:pt x="3796942" y="963106"/>
                  <a:pt x="3588571" y="1055169"/>
                  <a:pt x="3348307" y="1078849"/>
                </a:cubicBezTo>
                <a:cubicBezTo>
                  <a:pt x="3359311" y="1163884"/>
                  <a:pt x="3282540" y="1243851"/>
                  <a:pt x="3168466" y="1289482"/>
                </a:cubicBezTo>
                <a:cubicBezTo>
                  <a:pt x="2969073" y="1390668"/>
                  <a:pt x="2776942" y="1353656"/>
                  <a:pt x="2556168" y="1314985"/>
                </a:cubicBezTo>
                <a:cubicBezTo>
                  <a:pt x="2505676" y="1440631"/>
                  <a:pt x="2320042" y="1523007"/>
                  <a:pt x="2118607" y="1539692"/>
                </a:cubicBezTo>
                <a:cubicBezTo>
                  <a:pt x="1864765" y="1570593"/>
                  <a:pt x="1639187" y="1541599"/>
                  <a:pt x="1475246" y="1402532"/>
                </a:cubicBezTo>
                <a:cubicBezTo>
                  <a:pt x="1090702" y="1506068"/>
                  <a:pt x="774725" y="1431231"/>
                  <a:pt x="519558" y="1267015"/>
                </a:cubicBezTo>
                <a:cubicBezTo>
                  <a:pt x="323421" y="1293001"/>
                  <a:pt x="178562" y="1215972"/>
                  <a:pt x="99364" y="1116210"/>
                </a:cubicBezTo>
                <a:cubicBezTo>
                  <a:pt x="51527" y="1057345"/>
                  <a:pt x="90161" y="947365"/>
                  <a:pt x="189150" y="912649"/>
                </a:cubicBezTo>
                <a:cubicBezTo>
                  <a:pt x="61811" y="874747"/>
                  <a:pt x="-16706" y="804740"/>
                  <a:pt x="-448" y="703802"/>
                </a:cubicBezTo>
                <a:cubicBezTo>
                  <a:pt x="15027" y="639229"/>
                  <a:pt x="154140" y="527440"/>
                  <a:pt x="345805" y="518171"/>
                </a:cubicBezTo>
                <a:cubicBezTo>
                  <a:pt x="346507" y="516335"/>
                  <a:pt x="348472" y="514984"/>
                  <a:pt x="349117" y="513278"/>
                </a:cubicBezTo>
                <a:close/>
              </a:path>
              <a:path w="3867150" h="1543050" fill="none" extrusionOk="0">
                <a:moveTo>
                  <a:pt x="420104" y="935009"/>
                </a:moveTo>
                <a:cubicBezTo>
                  <a:pt x="338424" y="933936"/>
                  <a:pt x="253246" y="925888"/>
                  <a:pt x="193357" y="906541"/>
                </a:cubicBezTo>
                <a:moveTo>
                  <a:pt x="620176" y="1246548"/>
                </a:moveTo>
                <a:cubicBezTo>
                  <a:pt x="590580" y="1253513"/>
                  <a:pt x="553962" y="1258212"/>
                  <a:pt x="520991" y="1260157"/>
                </a:cubicBezTo>
                <a:moveTo>
                  <a:pt x="1475067" y="1396245"/>
                </a:moveTo>
                <a:cubicBezTo>
                  <a:pt x="1451204" y="1378789"/>
                  <a:pt x="1431647" y="1360582"/>
                  <a:pt x="1415269" y="1334095"/>
                </a:cubicBezTo>
                <a:moveTo>
                  <a:pt x="2580516" y="1241262"/>
                </a:moveTo>
                <a:cubicBezTo>
                  <a:pt x="2576209" y="1266135"/>
                  <a:pt x="2569396" y="1283790"/>
                  <a:pt x="2556615" y="1309449"/>
                </a:cubicBezTo>
                <a:moveTo>
                  <a:pt x="3055138" y="819888"/>
                </a:moveTo>
                <a:cubicBezTo>
                  <a:pt x="3244399" y="857429"/>
                  <a:pt x="3368743" y="954978"/>
                  <a:pt x="3346158" y="1074777"/>
                </a:cubicBezTo>
                <a:moveTo>
                  <a:pt x="3741646" y="548425"/>
                </a:moveTo>
                <a:cubicBezTo>
                  <a:pt x="3719893" y="584958"/>
                  <a:pt x="3671426" y="630709"/>
                  <a:pt x="3612025" y="644009"/>
                </a:cubicBezTo>
                <a:moveTo>
                  <a:pt x="3430663" y="193809"/>
                </a:moveTo>
                <a:cubicBezTo>
                  <a:pt x="3433204" y="205838"/>
                  <a:pt x="3438478" y="223826"/>
                  <a:pt x="3437466" y="238958"/>
                </a:cubicBezTo>
                <a:moveTo>
                  <a:pt x="2602985" y="141160"/>
                </a:moveTo>
                <a:cubicBezTo>
                  <a:pt x="2619735" y="126202"/>
                  <a:pt x="2642552" y="99905"/>
                  <a:pt x="2669407" y="83581"/>
                </a:cubicBezTo>
                <a:moveTo>
                  <a:pt x="1982003" y="168592"/>
                </a:moveTo>
                <a:cubicBezTo>
                  <a:pt x="1988436" y="151800"/>
                  <a:pt x="1996311" y="136708"/>
                  <a:pt x="2014140" y="118943"/>
                </a:cubicBezTo>
                <a:moveTo>
                  <a:pt x="1253243" y="185451"/>
                </a:moveTo>
                <a:cubicBezTo>
                  <a:pt x="1289688" y="200660"/>
                  <a:pt x="1336006" y="212133"/>
                  <a:pt x="1369615" y="233600"/>
                </a:cubicBezTo>
                <a:moveTo>
                  <a:pt x="369438" y="563963"/>
                </a:moveTo>
                <a:cubicBezTo>
                  <a:pt x="360830" y="548238"/>
                  <a:pt x="350040" y="527760"/>
                  <a:pt x="349117" y="513278"/>
                </a:cubicBezTo>
              </a:path>
              <a:path w="3867150" h="1543050" stroke="0" extrusionOk="0">
                <a:moveTo>
                  <a:pt x="349117" y="513278"/>
                </a:moveTo>
                <a:cubicBezTo>
                  <a:pt x="313545" y="414060"/>
                  <a:pt x="407067" y="313146"/>
                  <a:pt x="503356" y="246709"/>
                </a:cubicBezTo>
                <a:cubicBezTo>
                  <a:pt x="688412" y="139195"/>
                  <a:pt x="980394" y="71605"/>
                  <a:pt x="1253690" y="185808"/>
                </a:cubicBezTo>
                <a:cubicBezTo>
                  <a:pt x="1356599" y="33881"/>
                  <a:pt x="1767427" y="11385"/>
                  <a:pt x="2010201" y="122586"/>
                </a:cubicBezTo>
                <a:cubicBezTo>
                  <a:pt x="2080155" y="83693"/>
                  <a:pt x="2175375" y="-2334"/>
                  <a:pt x="2304982" y="7143"/>
                </a:cubicBezTo>
                <a:cubicBezTo>
                  <a:pt x="2447947" y="-9514"/>
                  <a:pt x="2596482" y="11696"/>
                  <a:pt x="2670571" y="88618"/>
                </a:cubicBezTo>
                <a:cubicBezTo>
                  <a:pt x="2803240" y="3954"/>
                  <a:pt x="3016778" y="6087"/>
                  <a:pt x="3174554" y="24645"/>
                </a:cubicBezTo>
                <a:cubicBezTo>
                  <a:pt x="3293907" y="68299"/>
                  <a:pt x="3415756" y="129307"/>
                  <a:pt x="3430126" y="199167"/>
                </a:cubicBezTo>
                <a:cubicBezTo>
                  <a:pt x="3585650" y="224982"/>
                  <a:pt x="3711891" y="289168"/>
                  <a:pt x="3758117" y="368546"/>
                </a:cubicBezTo>
                <a:cubicBezTo>
                  <a:pt x="3791500" y="432193"/>
                  <a:pt x="3801604" y="501702"/>
                  <a:pt x="3743437" y="552211"/>
                </a:cubicBezTo>
                <a:cubicBezTo>
                  <a:pt x="3859959" y="633493"/>
                  <a:pt x="3889935" y="754414"/>
                  <a:pt x="3850678" y="833032"/>
                </a:cubicBezTo>
                <a:cubicBezTo>
                  <a:pt x="3784106" y="978099"/>
                  <a:pt x="3599158" y="1045872"/>
                  <a:pt x="3348307" y="1078849"/>
                </a:cubicBezTo>
                <a:cubicBezTo>
                  <a:pt x="3350801" y="1162267"/>
                  <a:pt x="3279600" y="1258334"/>
                  <a:pt x="3168466" y="1289482"/>
                </a:cubicBezTo>
                <a:cubicBezTo>
                  <a:pt x="2990880" y="1320251"/>
                  <a:pt x="2728016" y="1374600"/>
                  <a:pt x="2556168" y="1314985"/>
                </a:cubicBezTo>
                <a:cubicBezTo>
                  <a:pt x="2530298" y="1404259"/>
                  <a:pt x="2321005" y="1522810"/>
                  <a:pt x="2118607" y="1539692"/>
                </a:cubicBezTo>
                <a:cubicBezTo>
                  <a:pt x="1885326" y="1555496"/>
                  <a:pt x="1611801" y="1488294"/>
                  <a:pt x="1475246" y="1402532"/>
                </a:cubicBezTo>
                <a:cubicBezTo>
                  <a:pt x="1179054" y="1530900"/>
                  <a:pt x="706534" y="1473413"/>
                  <a:pt x="519558" y="1267015"/>
                </a:cubicBezTo>
                <a:cubicBezTo>
                  <a:pt x="327922" y="1280914"/>
                  <a:pt x="157812" y="1212343"/>
                  <a:pt x="99364" y="1116210"/>
                </a:cubicBezTo>
                <a:cubicBezTo>
                  <a:pt x="63138" y="1036589"/>
                  <a:pt x="104699" y="982150"/>
                  <a:pt x="189150" y="912649"/>
                </a:cubicBezTo>
                <a:cubicBezTo>
                  <a:pt x="54856" y="867623"/>
                  <a:pt x="-7002" y="794215"/>
                  <a:pt x="-448" y="703802"/>
                </a:cubicBezTo>
                <a:cubicBezTo>
                  <a:pt x="-1325" y="624339"/>
                  <a:pt x="168321" y="533478"/>
                  <a:pt x="345805" y="518171"/>
                </a:cubicBezTo>
                <a:cubicBezTo>
                  <a:pt x="347315" y="516502"/>
                  <a:pt x="347937" y="515267"/>
                  <a:pt x="349117" y="513278"/>
                </a:cubicBezTo>
                <a:close/>
              </a:path>
              <a:path w="3867150" h="1543050" fill="none" stroke="0" extrusionOk="0">
                <a:moveTo>
                  <a:pt x="420104" y="935009"/>
                </a:moveTo>
                <a:cubicBezTo>
                  <a:pt x="326841" y="938109"/>
                  <a:pt x="267511" y="941899"/>
                  <a:pt x="193357" y="906541"/>
                </a:cubicBezTo>
                <a:moveTo>
                  <a:pt x="620176" y="1246548"/>
                </a:moveTo>
                <a:cubicBezTo>
                  <a:pt x="583310" y="1249091"/>
                  <a:pt x="551729" y="1253237"/>
                  <a:pt x="520991" y="1260157"/>
                </a:cubicBezTo>
                <a:moveTo>
                  <a:pt x="1475067" y="1396245"/>
                </a:moveTo>
                <a:cubicBezTo>
                  <a:pt x="1448933" y="1378130"/>
                  <a:pt x="1429010" y="1355826"/>
                  <a:pt x="1415269" y="1334095"/>
                </a:cubicBezTo>
                <a:moveTo>
                  <a:pt x="2580516" y="1241262"/>
                </a:moveTo>
                <a:cubicBezTo>
                  <a:pt x="2575366" y="1263616"/>
                  <a:pt x="2567901" y="1290050"/>
                  <a:pt x="2556615" y="1309449"/>
                </a:cubicBezTo>
                <a:moveTo>
                  <a:pt x="3055138" y="819888"/>
                </a:moveTo>
                <a:cubicBezTo>
                  <a:pt x="3237599" y="874803"/>
                  <a:pt x="3353530" y="978253"/>
                  <a:pt x="3346158" y="1074777"/>
                </a:cubicBezTo>
                <a:moveTo>
                  <a:pt x="3741646" y="548425"/>
                </a:moveTo>
                <a:cubicBezTo>
                  <a:pt x="3714751" y="574567"/>
                  <a:pt x="3657824" y="614974"/>
                  <a:pt x="3612025" y="644009"/>
                </a:cubicBezTo>
                <a:moveTo>
                  <a:pt x="3430663" y="193809"/>
                </a:moveTo>
                <a:cubicBezTo>
                  <a:pt x="3435371" y="204925"/>
                  <a:pt x="3435224" y="221468"/>
                  <a:pt x="3437466" y="238958"/>
                </a:cubicBezTo>
                <a:moveTo>
                  <a:pt x="2602985" y="141160"/>
                </a:moveTo>
                <a:cubicBezTo>
                  <a:pt x="2618302" y="122100"/>
                  <a:pt x="2638646" y="101180"/>
                  <a:pt x="2669407" y="83581"/>
                </a:cubicBezTo>
                <a:moveTo>
                  <a:pt x="1982003" y="168592"/>
                </a:moveTo>
                <a:cubicBezTo>
                  <a:pt x="1985064" y="152456"/>
                  <a:pt x="2004010" y="136586"/>
                  <a:pt x="2014140" y="118943"/>
                </a:cubicBezTo>
                <a:moveTo>
                  <a:pt x="1253243" y="185451"/>
                </a:moveTo>
                <a:cubicBezTo>
                  <a:pt x="1302831" y="204063"/>
                  <a:pt x="1335447" y="215237"/>
                  <a:pt x="1369615" y="233600"/>
                </a:cubicBezTo>
                <a:moveTo>
                  <a:pt x="369438" y="563963"/>
                </a:moveTo>
                <a:cubicBezTo>
                  <a:pt x="360659" y="547363"/>
                  <a:pt x="352906" y="531612"/>
                  <a:pt x="349117" y="513278"/>
                </a:cubicBezTo>
              </a:path>
            </a:pathLst>
          </a:custGeom>
          <a:solidFill>
            <a:schemeClr val="bg1"/>
          </a:solidFill>
          <a:ln w="28575">
            <a:solidFill>
              <a:schemeClr val="tx1"/>
            </a:solidFill>
            <a:extLst>
              <a:ext uri="{C807C97D-BFC1-408E-A445-0C87EB9F89A2}">
                <ask:lineSketchStyleProps xmlns:ask="http://schemas.microsoft.com/office/drawing/2018/sketchyshapes" sd="724203705">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a:extLst>
              <a:ext uri="{FF2B5EF4-FFF2-40B4-BE49-F238E27FC236}">
                <a16:creationId xmlns:a16="http://schemas.microsoft.com/office/drawing/2014/main" id="{1B98BCCA-A2F8-BF2B-3C3A-47CCE8FACDC7}"/>
              </a:ext>
              <a:ext uri="{C183D7F6-B498-43B3-948B-1728B52AA6E4}">
                <adec:decorative xmlns:adec="http://schemas.microsoft.com/office/drawing/2017/decorative" val="1"/>
              </a:ext>
            </a:extLst>
          </p:cNvPr>
          <p:cNvSpPr/>
          <p:nvPr/>
        </p:nvSpPr>
        <p:spPr>
          <a:xfrm>
            <a:off x="2905125" y="1285879"/>
            <a:ext cx="2138110" cy="897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Oval 18">
            <a:extLst>
              <a:ext uri="{FF2B5EF4-FFF2-40B4-BE49-F238E27FC236}">
                <a16:creationId xmlns:a16="http://schemas.microsoft.com/office/drawing/2014/main" id="{7A6D0E5B-0647-9AE8-AD2E-7301EA655DEA}"/>
              </a:ext>
              <a:ext uri="{C183D7F6-B498-43B3-948B-1728B52AA6E4}">
                <adec:decorative xmlns:adec="http://schemas.microsoft.com/office/drawing/2017/decorative" val="1"/>
              </a:ext>
            </a:extLst>
          </p:cNvPr>
          <p:cNvSpPr/>
          <p:nvPr/>
        </p:nvSpPr>
        <p:spPr>
          <a:xfrm rot="768497">
            <a:off x="5307430" y="1311188"/>
            <a:ext cx="3167636" cy="10161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itle 2">
            <a:extLst>
              <a:ext uri="{FF2B5EF4-FFF2-40B4-BE49-F238E27FC236}">
                <a16:creationId xmlns:a16="http://schemas.microsoft.com/office/drawing/2014/main" id="{ED17026E-4C1C-95A1-89ED-BA64CC80E583}"/>
              </a:ext>
            </a:extLst>
          </p:cNvPr>
          <p:cNvSpPr>
            <a:spLocks noGrp="1"/>
          </p:cNvSpPr>
          <p:nvPr>
            <p:ph type="ctrTitle"/>
          </p:nvPr>
        </p:nvSpPr>
        <p:spPr>
          <a:xfrm>
            <a:off x="1143000" y="-1844276"/>
            <a:ext cx="6858000" cy="1790700"/>
          </a:xfrm>
        </p:spPr>
        <p:txBody>
          <a:bodyPr vert="horz" lIns="68580" tIns="34290" rIns="68580" bIns="34290" rtlCol="0" anchor="b">
            <a:normAutofit/>
          </a:bodyPr>
          <a:lstStyle/>
          <a:p>
            <a:r>
              <a:rPr lang="en-GB" dirty="0"/>
              <a:t>Start</a:t>
            </a:r>
          </a:p>
        </p:txBody>
      </p:sp>
      <p:sp>
        <p:nvSpPr>
          <p:cNvPr id="8" name="Rectangle 7">
            <a:extLst>
              <a:ext uri="{FF2B5EF4-FFF2-40B4-BE49-F238E27FC236}">
                <a16:creationId xmlns:a16="http://schemas.microsoft.com/office/drawing/2014/main" id="{235BF2C6-807E-9A38-A20C-522A4BC3ADB3}"/>
              </a:ext>
            </a:extLst>
          </p:cNvPr>
          <p:cNvSpPr/>
          <p:nvPr/>
        </p:nvSpPr>
        <p:spPr>
          <a:xfrm>
            <a:off x="1302334" y="1732003"/>
            <a:ext cx="6791825" cy="1184449"/>
          </a:xfrm>
          <a:prstGeom prst="rect">
            <a:avLst/>
          </a:prstGeom>
          <a:noFill/>
        </p:spPr>
        <p:txBody>
          <a:bodyPr spcFirstLastPara="1" wrap="none" lIns="68580" tIns="34290" rIns="68580" bIns="34290" numCol="1">
            <a:prstTxWarp prst="textArchUp">
              <a:avLst/>
            </a:prstTxWarp>
            <a:spAutoFit/>
          </a:bodyPr>
          <a:lstStyle/>
          <a:p>
            <a:pPr algn="ctr"/>
            <a:r>
              <a:rPr lang="en-US" sz="7200" b="1" dirty="0">
                <a:ln w="12700">
                  <a:solidFill>
                    <a:schemeClr val="tx1"/>
                  </a:solidFill>
                  <a:prstDash val="solid"/>
                </a:ln>
                <a:solidFill>
                  <a:schemeClr val="accent4"/>
                </a:solidFill>
                <a:effectLst>
                  <a:outerShdw dist="38100" dir="2640000" algn="bl" rotWithShape="0">
                    <a:schemeClr val="tx2">
                      <a:lumMod val="75000"/>
                    </a:schemeClr>
                  </a:outerShdw>
                </a:effectLst>
                <a:latin typeface="Candara" panose="020E0502030303020204" pitchFamily="34" charset="0"/>
                <a:cs typeface="Posterama" panose="020B0504020200020000" pitchFamily="34" charset="0"/>
              </a:rPr>
              <a:t>Copyright Heights</a:t>
            </a:r>
            <a:endParaRPr lang="en-US" sz="7200" b="1" dirty="0">
              <a:ln w="12700">
                <a:solidFill>
                  <a:schemeClr val="tx1"/>
                </a:solidFill>
                <a:prstDash val="solid"/>
              </a:ln>
              <a:solidFill>
                <a:schemeClr val="accent4"/>
              </a:solidFill>
              <a:latin typeface="Candara" panose="020E0502030303020204" pitchFamily="34" charset="0"/>
              <a:cs typeface="Posterama" panose="020B0504020200020000" pitchFamily="34" charset="0"/>
            </a:endParaRPr>
          </a:p>
        </p:txBody>
      </p:sp>
      <p:sp>
        <p:nvSpPr>
          <p:cNvPr id="6" name="TextBox 5">
            <a:extLst>
              <a:ext uri="{FF2B5EF4-FFF2-40B4-BE49-F238E27FC236}">
                <a16:creationId xmlns:a16="http://schemas.microsoft.com/office/drawing/2014/main" id="{C685B7F8-44F1-9AFD-4D9C-004211404DD6}"/>
              </a:ext>
            </a:extLst>
          </p:cNvPr>
          <p:cNvSpPr txBox="1"/>
          <p:nvPr/>
        </p:nvSpPr>
        <p:spPr>
          <a:xfrm>
            <a:off x="515062" y="3030357"/>
            <a:ext cx="8113876" cy="2031325"/>
          </a:xfrm>
          <a:prstGeom prst="rect">
            <a:avLst/>
          </a:prstGeom>
          <a:solidFill>
            <a:srgbClr val="F7ECD7"/>
          </a:solidFill>
        </p:spPr>
        <p:txBody>
          <a:bodyPr wrap="square" rtlCol="0">
            <a:spAutoFit/>
          </a:bodyPr>
          <a:lstStyle/>
          <a:p>
            <a:r>
              <a:rPr lang="en-GB" b="1" dirty="0"/>
              <a:t>Instructions</a:t>
            </a:r>
          </a:p>
          <a:p>
            <a:endParaRPr lang="en-GB" dirty="0"/>
          </a:p>
          <a:p>
            <a:r>
              <a:rPr lang="en-GB" dirty="0"/>
              <a:t>This game runs as a PowerPoint slide show. </a:t>
            </a:r>
          </a:p>
          <a:p>
            <a:endParaRPr lang="en-GB" dirty="0"/>
          </a:p>
          <a:p>
            <a:r>
              <a:rPr lang="en-GB" dirty="0"/>
              <a:t>To start the game, press the Shift + F5 keys</a:t>
            </a:r>
          </a:p>
          <a:p>
            <a:r>
              <a:rPr lang="en-GB" dirty="0"/>
              <a:t>Or go to Slide Show &gt; From Beginning.</a:t>
            </a:r>
          </a:p>
          <a:p>
            <a:endParaRPr lang="en-GB" dirty="0"/>
          </a:p>
        </p:txBody>
      </p:sp>
    </p:spTree>
    <p:extLst>
      <p:ext uri="{BB962C8B-B14F-4D97-AF65-F5344CB8AC3E}">
        <p14:creationId xmlns:p14="http://schemas.microsoft.com/office/powerpoint/2010/main" val="22641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81AD2B-88B5-4111-14D6-2802C657811A}"/>
              </a:ext>
            </a:extLst>
          </p:cNvPr>
          <p:cNvPicPr>
            <a:picLocks noChangeAspect="1"/>
          </p:cNvPicPr>
          <p:nvPr/>
        </p:nvPicPr>
        <p:blipFill>
          <a:blip r:embed="rId2"/>
          <a:stretch>
            <a:fillRect/>
          </a:stretch>
        </p:blipFill>
        <p:spPr>
          <a:xfrm>
            <a:off x="-13300" y="864397"/>
            <a:ext cx="9157300" cy="5114612"/>
          </a:xfrm>
          <a:prstGeom prst="rect">
            <a:avLst/>
          </a:prstGeom>
        </p:spPr>
      </p:pic>
      <p:sp>
        <p:nvSpPr>
          <p:cNvPr id="2" name="Rectangle 1">
            <a:extLst>
              <a:ext uri="{FF2B5EF4-FFF2-40B4-BE49-F238E27FC236}">
                <a16:creationId xmlns:a16="http://schemas.microsoft.com/office/drawing/2014/main" id="{7D90AF87-4183-5ECB-A1A0-01C2BC7C9AC9}"/>
              </a:ext>
            </a:extLst>
          </p:cNvPr>
          <p:cNvSpPr/>
          <p:nvPr/>
        </p:nvSpPr>
        <p:spPr>
          <a:xfrm>
            <a:off x="5312884" y="1503009"/>
            <a:ext cx="3635153" cy="2948182"/>
          </a:xfrm>
          <a:custGeom>
            <a:avLst/>
            <a:gdLst>
              <a:gd name="connsiteX0" fmla="*/ 0 w 3635153"/>
              <a:gd name="connsiteY0" fmla="*/ 0 h 2948182"/>
              <a:gd name="connsiteX1" fmla="*/ 533156 w 3635153"/>
              <a:gd name="connsiteY1" fmla="*/ 0 h 2948182"/>
              <a:gd name="connsiteX2" fmla="*/ 1102663 w 3635153"/>
              <a:gd name="connsiteY2" fmla="*/ 0 h 2948182"/>
              <a:gd name="connsiteX3" fmla="*/ 1672170 w 3635153"/>
              <a:gd name="connsiteY3" fmla="*/ 0 h 2948182"/>
              <a:gd name="connsiteX4" fmla="*/ 2241678 w 3635153"/>
              <a:gd name="connsiteY4" fmla="*/ 0 h 2948182"/>
              <a:gd name="connsiteX5" fmla="*/ 2883888 w 3635153"/>
              <a:gd name="connsiteY5" fmla="*/ 0 h 2948182"/>
              <a:gd name="connsiteX6" fmla="*/ 3635153 w 3635153"/>
              <a:gd name="connsiteY6" fmla="*/ 0 h 2948182"/>
              <a:gd name="connsiteX7" fmla="*/ 3635153 w 3635153"/>
              <a:gd name="connsiteY7" fmla="*/ 530673 h 2948182"/>
              <a:gd name="connsiteX8" fmla="*/ 3635153 w 3635153"/>
              <a:gd name="connsiteY8" fmla="*/ 1061346 h 2948182"/>
              <a:gd name="connsiteX9" fmla="*/ 3635153 w 3635153"/>
              <a:gd name="connsiteY9" fmla="*/ 1621500 h 2948182"/>
              <a:gd name="connsiteX10" fmla="*/ 3635153 w 3635153"/>
              <a:gd name="connsiteY10" fmla="*/ 2181655 h 2948182"/>
              <a:gd name="connsiteX11" fmla="*/ 3635153 w 3635153"/>
              <a:gd name="connsiteY11" fmla="*/ 2948182 h 2948182"/>
              <a:gd name="connsiteX12" fmla="*/ 3138349 w 3635153"/>
              <a:gd name="connsiteY12" fmla="*/ 2948182 h 2948182"/>
              <a:gd name="connsiteX13" fmla="*/ 2568841 w 3635153"/>
              <a:gd name="connsiteY13" fmla="*/ 2948182 h 2948182"/>
              <a:gd name="connsiteX14" fmla="*/ 1890280 w 3635153"/>
              <a:gd name="connsiteY14" fmla="*/ 2948182 h 2948182"/>
              <a:gd name="connsiteX15" fmla="*/ 1320772 w 3635153"/>
              <a:gd name="connsiteY15" fmla="*/ 2948182 h 2948182"/>
              <a:gd name="connsiteX16" fmla="*/ 678562 w 3635153"/>
              <a:gd name="connsiteY16" fmla="*/ 2948182 h 2948182"/>
              <a:gd name="connsiteX17" fmla="*/ 0 w 3635153"/>
              <a:gd name="connsiteY17" fmla="*/ 2948182 h 2948182"/>
              <a:gd name="connsiteX18" fmla="*/ 0 w 3635153"/>
              <a:gd name="connsiteY18" fmla="*/ 2417509 h 2948182"/>
              <a:gd name="connsiteX19" fmla="*/ 0 w 3635153"/>
              <a:gd name="connsiteY19" fmla="*/ 1886836 h 2948182"/>
              <a:gd name="connsiteX20" fmla="*/ 0 w 3635153"/>
              <a:gd name="connsiteY20" fmla="*/ 1297200 h 2948182"/>
              <a:gd name="connsiteX21" fmla="*/ 0 w 3635153"/>
              <a:gd name="connsiteY21" fmla="*/ 796009 h 2948182"/>
              <a:gd name="connsiteX22" fmla="*/ 0 w 3635153"/>
              <a:gd name="connsiteY22" fmla="*/ 0 h 294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35153" h="2948182" fill="none" extrusionOk="0">
                <a:moveTo>
                  <a:pt x="0" y="0"/>
                </a:moveTo>
                <a:cubicBezTo>
                  <a:pt x="214381" y="-3356"/>
                  <a:pt x="269873" y="-18890"/>
                  <a:pt x="533156" y="0"/>
                </a:cubicBezTo>
                <a:cubicBezTo>
                  <a:pt x="796439" y="18890"/>
                  <a:pt x="910511" y="27263"/>
                  <a:pt x="1102663" y="0"/>
                </a:cubicBezTo>
                <a:cubicBezTo>
                  <a:pt x="1294815" y="-27263"/>
                  <a:pt x="1532948" y="13414"/>
                  <a:pt x="1672170" y="0"/>
                </a:cubicBezTo>
                <a:cubicBezTo>
                  <a:pt x="1811392" y="-13414"/>
                  <a:pt x="2114591" y="7781"/>
                  <a:pt x="2241678" y="0"/>
                </a:cubicBezTo>
                <a:cubicBezTo>
                  <a:pt x="2368765" y="-7781"/>
                  <a:pt x="2660997" y="18947"/>
                  <a:pt x="2883888" y="0"/>
                </a:cubicBezTo>
                <a:cubicBezTo>
                  <a:pt x="3106779" y="-18947"/>
                  <a:pt x="3460100" y="-13328"/>
                  <a:pt x="3635153" y="0"/>
                </a:cubicBezTo>
                <a:cubicBezTo>
                  <a:pt x="3608667" y="217905"/>
                  <a:pt x="3656939" y="329463"/>
                  <a:pt x="3635153" y="530673"/>
                </a:cubicBezTo>
                <a:cubicBezTo>
                  <a:pt x="3613367" y="731883"/>
                  <a:pt x="3643843" y="859903"/>
                  <a:pt x="3635153" y="1061346"/>
                </a:cubicBezTo>
                <a:cubicBezTo>
                  <a:pt x="3626463" y="1262789"/>
                  <a:pt x="3610499" y="1387061"/>
                  <a:pt x="3635153" y="1621500"/>
                </a:cubicBezTo>
                <a:cubicBezTo>
                  <a:pt x="3659807" y="1855939"/>
                  <a:pt x="3644112" y="2007796"/>
                  <a:pt x="3635153" y="2181655"/>
                </a:cubicBezTo>
                <a:cubicBezTo>
                  <a:pt x="3626194" y="2355514"/>
                  <a:pt x="3668730" y="2744110"/>
                  <a:pt x="3635153" y="2948182"/>
                </a:cubicBezTo>
                <a:cubicBezTo>
                  <a:pt x="3494150" y="2964866"/>
                  <a:pt x="3333908" y="2953486"/>
                  <a:pt x="3138349" y="2948182"/>
                </a:cubicBezTo>
                <a:cubicBezTo>
                  <a:pt x="2942790" y="2942878"/>
                  <a:pt x="2758063" y="2931528"/>
                  <a:pt x="2568841" y="2948182"/>
                </a:cubicBezTo>
                <a:cubicBezTo>
                  <a:pt x="2379619" y="2964836"/>
                  <a:pt x="2060906" y="2975360"/>
                  <a:pt x="1890280" y="2948182"/>
                </a:cubicBezTo>
                <a:cubicBezTo>
                  <a:pt x="1719654" y="2921004"/>
                  <a:pt x="1598489" y="2956093"/>
                  <a:pt x="1320772" y="2948182"/>
                </a:cubicBezTo>
                <a:cubicBezTo>
                  <a:pt x="1043055" y="2940271"/>
                  <a:pt x="891623" y="2922651"/>
                  <a:pt x="678562" y="2948182"/>
                </a:cubicBezTo>
                <a:cubicBezTo>
                  <a:pt x="465501" y="2973714"/>
                  <a:pt x="140196" y="2973843"/>
                  <a:pt x="0" y="2948182"/>
                </a:cubicBezTo>
                <a:cubicBezTo>
                  <a:pt x="-8181" y="2740593"/>
                  <a:pt x="-7676" y="2569313"/>
                  <a:pt x="0" y="2417509"/>
                </a:cubicBezTo>
                <a:cubicBezTo>
                  <a:pt x="7676" y="2265705"/>
                  <a:pt x="-23972" y="1995842"/>
                  <a:pt x="0" y="1886836"/>
                </a:cubicBezTo>
                <a:cubicBezTo>
                  <a:pt x="23972" y="1777830"/>
                  <a:pt x="25522" y="1512319"/>
                  <a:pt x="0" y="1297200"/>
                </a:cubicBezTo>
                <a:cubicBezTo>
                  <a:pt x="-25522" y="1082081"/>
                  <a:pt x="-8522" y="1014258"/>
                  <a:pt x="0" y="796009"/>
                </a:cubicBezTo>
                <a:cubicBezTo>
                  <a:pt x="8522" y="577760"/>
                  <a:pt x="-18903" y="230546"/>
                  <a:pt x="0" y="0"/>
                </a:cubicBezTo>
                <a:close/>
              </a:path>
              <a:path w="3635153" h="2948182" stroke="0" extrusionOk="0">
                <a:moveTo>
                  <a:pt x="0" y="0"/>
                </a:moveTo>
                <a:cubicBezTo>
                  <a:pt x="174472" y="24741"/>
                  <a:pt x="360247" y="20811"/>
                  <a:pt x="496804" y="0"/>
                </a:cubicBezTo>
                <a:cubicBezTo>
                  <a:pt x="633361" y="-20811"/>
                  <a:pt x="910805" y="11264"/>
                  <a:pt x="1066312" y="0"/>
                </a:cubicBezTo>
                <a:cubicBezTo>
                  <a:pt x="1221819" y="-11264"/>
                  <a:pt x="1473834" y="-16750"/>
                  <a:pt x="1708522" y="0"/>
                </a:cubicBezTo>
                <a:cubicBezTo>
                  <a:pt x="1943210" y="16750"/>
                  <a:pt x="2101112" y="8998"/>
                  <a:pt x="2205326" y="0"/>
                </a:cubicBezTo>
                <a:cubicBezTo>
                  <a:pt x="2309540" y="-8998"/>
                  <a:pt x="2690444" y="29261"/>
                  <a:pt x="2847537" y="0"/>
                </a:cubicBezTo>
                <a:cubicBezTo>
                  <a:pt x="3004630" y="-29261"/>
                  <a:pt x="3373577" y="-36513"/>
                  <a:pt x="3635153" y="0"/>
                </a:cubicBezTo>
                <a:cubicBezTo>
                  <a:pt x="3658234" y="178140"/>
                  <a:pt x="3611345" y="287921"/>
                  <a:pt x="3635153" y="501191"/>
                </a:cubicBezTo>
                <a:cubicBezTo>
                  <a:pt x="3658961" y="714461"/>
                  <a:pt x="3629734" y="799725"/>
                  <a:pt x="3635153" y="1090827"/>
                </a:cubicBezTo>
                <a:cubicBezTo>
                  <a:pt x="3640572" y="1381929"/>
                  <a:pt x="3640097" y="1436681"/>
                  <a:pt x="3635153" y="1680464"/>
                </a:cubicBezTo>
                <a:cubicBezTo>
                  <a:pt x="3630209" y="1924247"/>
                  <a:pt x="3646268" y="2034075"/>
                  <a:pt x="3635153" y="2211137"/>
                </a:cubicBezTo>
                <a:cubicBezTo>
                  <a:pt x="3624038" y="2388199"/>
                  <a:pt x="3664982" y="2684573"/>
                  <a:pt x="3635153" y="2948182"/>
                </a:cubicBezTo>
                <a:cubicBezTo>
                  <a:pt x="3471173" y="2937457"/>
                  <a:pt x="3336348" y="2947362"/>
                  <a:pt x="3065646" y="2948182"/>
                </a:cubicBezTo>
                <a:cubicBezTo>
                  <a:pt x="2794944" y="2949002"/>
                  <a:pt x="2810219" y="2940494"/>
                  <a:pt x="2568841" y="2948182"/>
                </a:cubicBezTo>
                <a:cubicBezTo>
                  <a:pt x="2327464" y="2955870"/>
                  <a:pt x="2146428" y="2938674"/>
                  <a:pt x="1962983" y="2948182"/>
                </a:cubicBezTo>
                <a:cubicBezTo>
                  <a:pt x="1779538" y="2957690"/>
                  <a:pt x="1560060" y="2938110"/>
                  <a:pt x="1393475" y="2948182"/>
                </a:cubicBezTo>
                <a:cubicBezTo>
                  <a:pt x="1226890" y="2958254"/>
                  <a:pt x="965106" y="2950144"/>
                  <a:pt x="787616" y="2948182"/>
                </a:cubicBezTo>
                <a:cubicBezTo>
                  <a:pt x="610126" y="2946220"/>
                  <a:pt x="169175" y="2944524"/>
                  <a:pt x="0" y="2948182"/>
                </a:cubicBezTo>
                <a:cubicBezTo>
                  <a:pt x="-24565" y="2742924"/>
                  <a:pt x="-14571" y="2674012"/>
                  <a:pt x="0" y="2417509"/>
                </a:cubicBezTo>
                <a:cubicBezTo>
                  <a:pt x="14571" y="2161006"/>
                  <a:pt x="-624" y="2087082"/>
                  <a:pt x="0" y="1827873"/>
                </a:cubicBezTo>
                <a:cubicBezTo>
                  <a:pt x="624" y="1568664"/>
                  <a:pt x="-13360" y="1440235"/>
                  <a:pt x="0" y="1267718"/>
                </a:cubicBezTo>
                <a:cubicBezTo>
                  <a:pt x="13360" y="1095201"/>
                  <a:pt x="20828" y="778860"/>
                  <a:pt x="0" y="648600"/>
                </a:cubicBezTo>
                <a:cubicBezTo>
                  <a:pt x="-20828" y="518340"/>
                  <a:pt x="24397" y="209652"/>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36980429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It looks like it’s on University notepaper.</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Final assessment? Copyright?</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It must be for one of your housemates. But who?</a:t>
            </a:r>
          </a:p>
        </p:txBody>
      </p:sp>
      <p:pic>
        <p:nvPicPr>
          <p:cNvPr id="4" name="Picture 3">
            <a:extLst>
              <a:ext uri="{FF2B5EF4-FFF2-40B4-BE49-F238E27FC236}">
                <a16:creationId xmlns:a16="http://schemas.microsoft.com/office/drawing/2014/main" id="{55034B94-FB35-5739-DFA2-C895A9A704BD}"/>
              </a:ext>
              <a:ext uri="{C183D7F6-B498-43B3-948B-1728B52AA6E4}">
                <adec:decorative xmlns:adec="http://schemas.microsoft.com/office/drawing/2017/decorative" val="1"/>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199226" y="1229179"/>
            <a:ext cx="5039273" cy="4890053"/>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BCEF9E24-6D94-B1AD-A2ED-3036FB4DED1D}"/>
              </a:ext>
            </a:extLst>
          </p:cNvPr>
          <p:cNvSpPr txBox="1"/>
          <p:nvPr/>
        </p:nvSpPr>
        <p:spPr>
          <a:xfrm>
            <a:off x="800494" y="2173984"/>
            <a:ext cx="3836732" cy="3554819"/>
          </a:xfrm>
          <a:prstGeom prst="rect">
            <a:avLst/>
          </a:prstGeom>
          <a:noFill/>
        </p:spPr>
        <p:txBody>
          <a:bodyPr wrap="square" rtlCol="0">
            <a:spAutoFit/>
          </a:bodyPr>
          <a:lstStyle/>
          <a:p>
            <a:r>
              <a:rPr lang="en-GB" sz="1500" dirty="0">
                <a:latin typeface="Courier New" panose="02070309020205020404" pitchFamily="49" charset="0"/>
                <a:cs typeface="Courier New" panose="02070309020205020404" pitchFamily="49" charset="0"/>
              </a:rPr>
              <a:t>It’s come to our attention that your use of this material may be an infringement of copyright.</a:t>
            </a:r>
          </a:p>
          <a:p>
            <a:endParaRPr lang="en-GB" sz="1500" dirty="0">
              <a:latin typeface="Courier New" panose="02070309020205020404" pitchFamily="49" charset="0"/>
              <a:cs typeface="Courier New" panose="02070309020205020404" pitchFamily="49" charset="0"/>
            </a:endParaRPr>
          </a:p>
          <a:p>
            <a:r>
              <a:rPr lang="en-GB" sz="1500" dirty="0">
                <a:latin typeface="Courier New" panose="02070309020205020404" pitchFamily="49" charset="0"/>
                <a:cs typeface="Courier New" panose="02070309020205020404" pitchFamily="49" charset="0"/>
              </a:rPr>
              <a:t>Make sure you are familiar with the guidance on copyright provided to students.</a:t>
            </a:r>
          </a:p>
          <a:p>
            <a:endParaRPr lang="en-GB" sz="1500" dirty="0">
              <a:latin typeface="Courier New" panose="02070309020205020404" pitchFamily="49" charset="0"/>
              <a:cs typeface="Courier New" panose="02070309020205020404" pitchFamily="49" charset="0"/>
            </a:endParaRPr>
          </a:p>
          <a:p>
            <a:r>
              <a:rPr lang="en-GB" sz="1500" dirty="0">
                <a:latin typeface="Courier New" panose="02070309020205020404" pitchFamily="49" charset="0"/>
                <a:cs typeface="Courier New" panose="02070309020205020404" pitchFamily="49" charset="0"/>
              </a:rPr>
              <a:t>Please contact me as soon as possible so we can discuss how to resolve this situation before your final assessment.</a:t>
            </a:r>
          </a:p>
          <a:p>
            <a:endParaRPr lang="en-GB" sz="1500" dirty="0">
              <a:latin typeface="Courier New" panose="02070309020205020404" pitchFamily="49" charset="0"/>
              <a:cs typeface="Courier New" panose="02070309020205020404" pitchFamily="49" charset="0"/>
            </a:endParaRPr>
          </a:p>
          <a:p>
            <a:r>
              <a:rPr lang="en-GB" sz="1500" dirty="0">
                <a:latin typeface="Courier New" panose="02070309020205020404" pitchFamily="49" charset="0"/>
                <a:cs typeface="Courier New" panose="02070309020205020404" pitchFamily="49" charset="0"/>
              </a:rPr>
              <a:t>Kind regards,</a:t>
            </a:r>
          </a:p>
        </p:txBody>
      </p:sp>
      <p:sp>
        <p:nvSpPr>
          <p:cNvPr id="3" name="Rectangle 2">
            <a:hlinkClick r:id="rId4" action="ppaction://hlinksldjump"/>
            <a:extLst>
              <a:ext uri="{FF2B5EF4-FFF2-40B4-BE49-F238E27FC236}">
                <a16:creationId xmlns:a16="http://schemas.microsoft.com/office/drawing/2014/main" id="{C9D2285E-74F6-61D3-AE68-B443CC531315}"/>
              </a:ext>
              <a:ext uri="{C183D7F6-B498-43B3-948B-1728B52AA6E4}">
                <adec:decorative xmlns:adec="http://schemas.microsoft.com/office/drawing/2017/decorative" val="1"/>
              </a:ext>
            </a:extLst>
          </p:cNvPr>
          <p:cNvSpPr/>
          <p:nvPr/>
        </p:nvSpPr>
        <p:spPr>
          <a:xfrm>
            <a:off x="-26600" y="795398"/>
            <a:ext cx="91706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Rounded Corners 11">
            <a:hlinkClick r:id="rId5" action="ppaction://hlinksldjump"/>
            <a:extLst>
              <a:ext uri="{FF2B5EF4-FFF2-40B4-BE49-F238E27FC236}">
                <a16:creationId xmlns:a16="http://schemas.microsoft.com/office/drawing/2014/main" id="{AB254FE6-E3D8-0F48-508C-148D4E06EF3D}"/>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1F194014-D06B-FF91-0156-661447195197}"/>
              </a:ext>
              <a:ext uri="{C183D7F6-B498-43B3-948B-1728B52AA6E4}">
                <adec:decorative xmlns:adec="http://schemas.microsoft.com/office/drawing/2017/decorative" val="1"/>
              </a:ext>
            </a:extLst>
          </p:cNvPr>
          <p:cNvSpPr>
            <a:spLocks noGrp="1"/>
          </p:cNvSpPr>
          <p:nvPr>
            <p:ph type="title"/>
          </p:nvPr>
        </p:nvSpPr>
        <p:spPr>
          <a:xfrm>
            <a:off x="199226" y="-1314552"/>
            <a:ext cx="7886700" cy="994172"/>
          </a:xfrm>
        </p:spPr>
        <p:txBody>
          <a:bodyPr vert="horz" lIns="68580" tIns="34290" rIns="68580" bIns="34290" rtlCol="0" anchor="b">
            <a:normAutofit/>
          </a:bodyPr>
          <a:lstStyle/>
          <a:p>
            <a:r>
              <a:rPr lang="en-GB" dirty="0"/>
              <a:t>Reading the letter 2</a:t>
            </a:r>
          </a:p>
        </p:txBody>
      </p:sp>
    </p:spTree>
    <p:extLst>
      <p:ext uri="{BB962C8B-B14F-4D97-AF65-F5344CB8AC3E}">
        <p14:creationId xmlns:p14="http://schemas.microsoft.com/office/powerpoint/2010/main" val="13736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1F8B8C3-EE38-5C18-5D61-6361F4B8F406}"/>
              </a:ext>
            </a:extLst>
          </p:cNvPr>
          <p:cNvSpPr txBox="1"/>
          <p:nvPr/>
        </p:nvSpPr>
        <p:spPr>
          <a:xfrm>
            <a:off x="262084" y="1012401"/>
            <a:ext cx="2221981" cy="323165"/>
          </a:xfrm>
          <a:prstGeom prst="rect">
            <a:avLst/>
          </a:prstGeom>
          <a:noFill/>
        </p:spPr>
        <p:txBody>
          <a:bodyPr wrap="square" rtlCol="0">
            <a:spAutoFit/>
          </a:bodyPr>
          <a:lstStyle/>
          <a:p>
            <a:r>
              <a:rPr lang="en-GB" sz="1500" dirty="0">
                <a:latin typeface="Comic Sans MS" panose="030F0702030302020204" pitchFamily="66" charset="0"/>
                <a:cs typeface="Dreaming Outloud Pro" panose="03050502040302030504" pitchFamily="66" charset="0"/>
              </a:rPr>
              <a:t>Your housemates…</a:t>
            </a:r>
          </a:p>
        </p:txBody>
      </p:sp>
      <p:sp>
        <p:nvSpPr>
          <p:cNvPr id="2" name="Rectangle 1">
            <a:extLst>
              <a:ext uri="{FF2B5EF4-FFF2-40B4-BE49-F238E27FC236}">
                <a16:creationId xmlns:a16="http://schemas.microsoft.com/office/drawing/2014/main" id="{879206BD-8752-A525-64F6-3C0D06BEDD4C}"/>
              </a:ext>
            </a:extLst>
          </p:cNvPr>
          <p:cNvSpPr/>
          <p:nvPr/>
        </p:nvSpPr>
        <p:spPr>
          <a:xfrm>
            <a:off x="262084" y="4430632"/>
            <a:ext cx="6704203" cy="1337803"/>
          </a:xfrm>
          <a:custGeom>
            <a:avLst/>
            <a:gdLst>
              <a:gd name="connsiteX0" fmla="*/ 0 w 6704203"/>
              <a:gd name="connsiteY0" fmla="*/ 0 h 1337803"/>
              <a:gd name="connsiteX1" fmla="*/ 804504 w 6704203"/>
              <a:gd name="connsiteY1" fmla="*/ 0 h 1337803"/>
              <a:gd name="connsiteX2" fmla="*/ 1407883 w 6704203"/>
              <a:gd name="connsiteY2" fmla="*/ 0 h 1337803"/>
              <a:gd name="connsiteX3" fmla="*/ 2078303 w 6704203"/>
              <a:gd name="connsiteY3" fmla="*/ 0 h 1337803"/>
              <a:gd name="connsiteX4" fmla="*/ 2547597 w 6704203"/>
              <a:gd name="connsiteY4" fmla="*/ 0 h 1337803"/>
              <a:gd name="connsiteX5" fmla="*/ 3218017 w 6704203"/>
              <a:gd name="connsiteY5" fmla="*/ 0 h 1337803"/>
              <a:gd name="connsiteX6" fmla="*/ 3955480 w 6704203"/>
              <a:gd name="connsiteY6" fmla="*/ 0 h 1337803"/>
              <a:gd name="connsiteX7" fmla="*/ 4424774 w 6704203"/>
              <a:gd name="connsiteY7" fmla="*/ 0 h 1337803"/>
              <a:gd name="connsiteX8" fmla="*/ 5095194 w 6704203"/>
              <a:gd name="connsiteY8" fmla="*/ 0 h 1337803"/>
              <a:gd name="connsiteX9" fmla="*/ 5765615 w 6704203"/>
              <a:gd name="connsiteY9" fmla="*/ 0 h 1337803"/>
              <a:gd name="connsiteX10" fmla="*/ 6704203 w 6704203"/>
              <a:gd name="connsiteY10" fmla="*/ 0 h 1337803"/>
              <a:gd name="connsiteX11" fmla="*/ 6704203 w 6704203"/>
              <a:gd name="connsiteY11" fmla="*/ 642145 h 1337803"/>
              <a:gd name="connsiteX12" fmla="*/ 6704203 w 6704203"/>
              <a:gd name="connsiteY12" fmla="*/ 1337803 h 1337803"/>
              <a:gd name="connsiteX13" fmla="*/ 6167867 w 6704203"/>
              <a:gd name="connsiteY13" fmla="*/ 1337803 h 1337803"/>
              <a:gd name="connsiteX14" fmla="*/ 5564488 w 6704203"/>
              <a:gd name="connsiteY14" fmla="*/ 1337803 h 1337803"/>
              <a:gd name="connsiteX15" fmla="*/ 4894068 w 6704203"/>
              <a:gd name="connsiteY15" fmla="*/ 1337803 h 1337803"/>
              <a:gd name="connsiteX16" fmla="*/ 4089564 w 6704203"/>
              <a:gd name="connsiteY16" fmla="*/ 1337803 h 1337803"/>
              <a:gd name="connsiteX17" fmla="*/ 3352102 w 6704203"/>
              <a:gd name="connsiteY17" fmla="*/ 1337803 h 1337803"/>
              <a:gd name="connsiteX18" fmla="*/ 2748723 w 6704203"/>
              <a:gd name="connsiteY18" fmla="*/ 1337803 h 1337803"/>
              <a:gd name="connsiteX19" fmla="*/ 2145345 w 6704203"/>
              <a:gd name="connsiteY19" fmla="*/ 1337803 h 1337803"/>
              <a:gd name="connsiteX20" fmla="*/ 1474925 w 6704203"/>
              <a:gd name="connsiteY20" fmla="*/ 1337803 h 1337803"/>
              <a:gd name="connsiteX21" fmla="*/ 804504 w 6704203"/>
              <a:gd name="connsiteY21" fmla="*/ 1337803 h 1337803"/>
              <a:gd name="connsiteX22" fmla="*/ 0 w 6704203"/>
              <a:gd name="connsiteY22" fmla="*/ 1337803 h 1337803"/>
              <a:gd name="connsiteX23" fmla="*/ 0 w 6704203"/>
              <a:gd name="connsiteY23" fmla="*/ 655523 h 1337803"/>
              <a:gd name="connsiteX24" fmla="*/ 0 w 6704203"/>
              <a:gd name="connsiteY24" fmla="*/ 0 h 133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04203" h="1337803" fill="none" extrusionOk="0">
                <a:moveTo>
                  <a:pt x="0" y="0"/>
                </a:moveTo>
                <a:cubicBezTo>
                  <a:pt x="355983" y="-13578"/>
                  <a:pt x="591625" y="34398"/>
                  <a:pt x="804504" y="0"/>
                </a:cubicBezTo>
                <a:cubicBezTo>
                  <a:pt x="1017383" y="-34398"/>
                  <a:pt x="1261765" y="1100"/>
                  <a:pt x="1407883" y="0"/>
                </a:cubicBezTo>
                <a:cubicBezTo>
                  <a:pt x="1554001" y="-1100"/>
                  <a:pt x="1857549" y="11560"/>
                  <a:pt x="2078303" y="0"/>
                </a:cubicBezTo>
                <a:cubicBezTo>
                  <a:pt x="2299057" y="-11560"/>
                  <a:pt x="2400921" y="17779"/>
                  <a:pt x="2547597" y="0"/>
                </a:cubicBezTo>
                <a:cubicBezTo>
                  <a:pt x="2694273" y="-17779"/>
                  <a:pt x="2924505" y="-2446"/>
                  <a:pt x="3218017" y="0"/>
                </a:cubicBezTo>
                <a:cubicBezTo>
                  <a:pt x="3511529" y="2446"/>
                  <a:pt x="3805890" y="-35530"/>
                  <a:pt x="3955480" y="0"/>
                </a:cubicBezTo>
                <a:cubicBezTo>
                  <a:pt x="4105070" y="35530"/>
                  <a:pt x="4231313" y="13887"/>
                  <a:pt x="4424774" y="0"/>
                </a:cubicBezTo>
                <a:cubicBezTo>
                  <a:pt x="4618235" y="-13887"/>
                  <a:pt x="4854047" y="18878"/>
                  <a:pt x="5095194" y="0"/>
                </a:cubicBezTo>
                <a:cubicBezTo>
                  <a:pt x="5336341" y="-18878"/>
                  <a:pt x="5557012" y="10158"/>
                  <a:pt x="5765615" y="0"/>
                </a:cubicBezTo>
                <a:cubicBezTo>
                  <a:pt x="5974218" y="-10158"/>
                  <a:pt x="6489461" y="-2322"/>
                  <a:pt x="6704203" y="0"/>
                </a:cubicBezTo>
                <a:cubicBezTo>
                  <a:pt x="6677048" y="214026"/>
                  <a:pt x="6697280" y="411413"/>
                  <a:pt x="6704203" y="642145"/>
                </a:cubicBezTo>
                <a:cubicBezTo>
                  <a:pt x="6711126" y="872878"/>
                  <a:pt x="6735735" y="1194310"/>
                  <a:pt x="6704203" y="1337803"/>
                </a:cubicBezTo>
                <a:cubicBezTo>
                  <a:pt x="6478237" y="1343523"/>
                  <a:pt x="6316470" y="1316226"/>
                  <a:pt x="6167867" y="1337803"/>
                </a:cubicBezTo>
                <a:cubicBezTo>
                  <a:pt x="6019264" y="1359380"/>
                  <a:pt x="5843868" y="1321560"/>
                  <a:pt x="5564488" y="1337803"/>
                </a:cubicBezTo>
                <a:cubicBezTo>
                  <a:pt x="5285108" y="1354046"/>
                  <a:pt x="5100878" y="1327387"/>
                  <a:pt x="4894068" y="1337803"/>
                </a:cubicBezTo>
                <a:cubicBezTo>
                  <a:pt x="4687258" y="1348219"/>
                  <a:pt x="4416191" y="1357276"/>
                  <a:pt x="4089564" y="1337803"/>
                </a:cubicBezTo>
                <a:cubicBezTo>
                  <a:pt x="3762937" y="1318330"/>
                  <a:pt x="3692734" y="1358473"/>
                  <a:pt x="3352102" y="1337803"/>
                </a:cubicBezTo>
                <a:cubicBezTo>
                  <a:pt x="3011470" y="1317133"/>
                  <a:pt x="2872703" y="1331447"/>
                  <a:pt x="2748723" y="1337803"/>
                </a:cubicBezTo>
                <a:cubicBezTo>
                  <a:pt x="2624743" y="1344159"/>
                  <a:pt x="2350982" y="1365017"/>
                  <a:pt x="2145345" y="1337803"/>
                </a:cubicBezTo>
                <a:cubicBezTo>
                  <a:pt x="1939708" y="1310589"/>
                  <a:pt x="1806771" y="1347997"/>
                  <a:pt x="1474925" y="1337803"/>
                </a:cubicBezTo>
                <a:cubicBezTo>
                  <a:pt x="1143079" y="1327609"/>
                  <a:pt x="997184" y="1306925"/>
                  <a:pt x="804504" y="1337803"/>
                </a:cubicBezTo>
                <a:cubicBezTo>
                  <a:pt x="611824" y="1368681"/>
                  <a:pt x="193791" y="1373353"/>
                  <a:pt x="0" y="1337803"/>
                </a:cubicBezTo>
                <a:cubicBezTo>
                  <a:pt x="-4448" y="1094759"/>
                  <a:pt x="23665" y="861455"/>
                  <a:pt x="0" y="655523"/>
                </a:cubicBezTo>
                <a:cubicBezTo>
                  <a:pt x="-23665" y="449591"/>
                  <a:pt x="13513" y="159602"/>
                  <a:pt x="0" y="0"/>
                </a:cubicBezTo>
                <a:close/>
              </a:path>
              <a:path w="6704203" h="1337803" stroke="0" extrusionOk="0">
                <a:moveTo>
                  <a:pt x="0" y="0"/>
                </a:moveTo>
                <a:cubicBezTo>
                  <a:pt x="213257" y="-9559"/>
                  <a:pt x="365005" y="27567"/>
                  <a:pt x="603378" y="0"/>
                </a:cubicBezTo>
                <a:cubicBezTo>
                  <a:pt x="841751" y="-27567"/>
                  <a:pt x="1210292" y="30404"/>
                  <a:pt x="1407883" y="0"/>
                </a:cubicBezTo>
                <a:cubicBezTo>
                  <a:pt x="1605474" y="-30404"/>
                  <a:pt x="1717098" y="9082"/>
                  <a:pt x="1944219" y="0"/>
                </a:cubicBezTo>
                <a:cubicBezTo>
                  <a:pt x="2171340" y="-9082"/>
                  <a:pt x="2308281" y="-3167"/>
                  <a:pt x="2614639" y="0"/>
                </a:cubicBezTo>
                <a:cubicBezTo>
                  <a:pt x="2920997" y="3167"/>
                  <a:pt x="2917139" y="-4821"/>
                  <a:pt x="3150975" y="0"/>
                </a:cubicBezTo>
                <a:cubicBezTo>
                  <a:pt x="3384811" y="4821"/>
                  <a:pt x="3623714" y="23027"/>
                  <a:pt x="3754354" y="0"/>
                </a:cubicBezTo>
                <a:cubicBezTo>
                  <a:pt x="3884994" y="-23027"/>
                  <a:pt x="4296943" y="16038"/>
                  <a:pt x="4491816" y="0"/>
                </a:cubicBezTo>
                <a:cubicBezTo>
                  <a:pt x="4686689" y="-16038"/>
                  <a:pt x="5024781" y="-3546"/>
                  <a:pt x="5296320" y="0"/>
                </a:cubicBezTo>
                <a:cubicBezTo>
                  <a:pt x="5567859" y="3546"/>
                  <a:pt x="5790753" y="16958"/>
                  <a:pt x="6100825" y="0"/>
                </a:cubicBezTo>
                <a:cubicBezTo>
                  <a:pt x="6410897" y="-16958"/>
                  <a:pt x="6452623" y="-16050"/>
                  <a:pt x="6704203" y="0"/>
                </a:cubicBezTo>
                <a:cubicBezTo>
                  <a:pt x="6683278" y="295620"/>
                  <a:pt x="6676858" y="428075"/>
                  <a:pt x="6704203" y="655523"/>
                </a:cubicBezTo>
                <a:cubicBezTo>
                  <a:pt x="6731548" y="882971"/>
                  <a:pt x="6721302" y="1198265"/>
                  <a:pt x="6704203" y="1337803"/>
                </a:cubicBezTo>
                <a:cubicBezTo>
                  <a:pt x="6436563" y="1351408"/>
                  <a:pt x="6214121" y="1312563"/>
                  <a:pt x="5966741" y="1337803"/>
                </a:cubicBezTo>
                <a:cubicBezTo>
                  <a:pt x="5719361" y="1363043"/>
                  <a:pt x="5596421" y="1330966"/>
                  <a:pt x="5497446" y="1337803"/>
                </a:cubicBezTo>
                <a:cubicBezTo>
                  <a:pt x="5398471" y="1344640"/>
                  <a:pt x="5058716" y="1363342"/>
                  <a:pt x="4759984" y="1337803"/>
                </a:cubicBezTo>
                <a:cubicBezTo>
                  <a:pt x="4461252" y="1312264"/>
                  <a:pt x="4308143" y="1343512"/>
                  <a:pt x="4156606" y="1337803"/>
                </a:cubicBezTo>
                <a:cubicBezTo>
                  <a:pt x="4005069" y="1332094"/>
                  <a:pt x="3673798" y="1362075"/>
                  <a:pt x="3486186" y="1337803"/>
                </a:cubicBezTo>
                <a:cubicBezTo>
                  <a:pt x="3298574" y="1313531"/>
                  <a:pt x="2952382" y="1305065"/>
                  <a:pt x="2748723" y="1337803"/>
                </a:cubicBezTo>
                <a:cubicBezTo>
                  <a:pt x="2545064" y="1370541"/>
                  <a:pt x="2360243" y="1314315"/>
                  <a:pt x="2145345" y="1337803"/>
                </a:cubicBezTo>
                <a:cubicBezTo>
                  <a:pt x="1930447" y="1361291"/>
                  <a:pt x="1827781" y="1338946"/>
                  <a:pt x="1609009" y="1337803"/>
                </a:cubicBezTo>
                <a:cubicBezTo>
                  <a:pt x="1390237" y="1336660"/>
                  <a:pt x="1227613" y="1308813"/>
                  <a:pt x="1005630" y="1337803"/>
                </a:cubicBezTo>
                <a:cubicBezTo>
                  <a:pt x="783647" y="1366793"/>
                  <a:pt x="258352" y="1359616"/>
                  <a:pt x="0" y="1337803"/>
                </a:cubicBezTo>
                <a:cubicBezTo>
                  <a:pt x="1104" y="1025556"/>
                  <a:pt x="-11909" y="944925"/>
                  <a:pt x="0" y="655523"/>
                </a:cubicBezTo>
                <a:cubicBezTo>
                  <a:pt x="11909" y="366121"/>
                  <a:pt x="8509" y="212222"/>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47604966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Your housemates are all super stressed with exams right now. You don’t want to give it to the wrong person and stress them even more.</a:t>
            </a:r>
          </a:p>
        </p:txBody>
      </p:sp>
      <p:sp>
        <p:nvSpPr>
          <p:cNvPr id="29" name="Rectangle 28">
            <a:hlinkClick r:id="rId3" action="ppaction://hlinksldjump"/>
            <a:extLst>
              <a:ext uri="{FF2B5EF4-FFF2-40B4-BE49-F238E27FC236}">
                <a16:creationId xmlns:a16="http://schemas.microsoft.com/office/drawing/2014/main" id="{065E7D53-AE02-24CA-77CE-8E50A4316EBA}"/>
              </a:ext>
              <a:ext uri="{C183D7F6-B498-43B3-948B-1728B52AA6E4}">
                <adec:decorative xmlns:adec="http://schemas.microsoft.com/office/drawing/2017/decorative" val="1"/>
              </a:ext>
            </a:extLst>
          </p:cNvPr>
          <p:cNvSpPr/>
          <p:nvPr/>
        </p:nvSpPr>
        <p:spPr>
          <a:xfrm>
            <a:off x="0" y="1335566"/>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Rounded Corners 27">
            <a:hlinkClick r:id="rId4" action="ppaction://hlinksldjump"/>
            <a:extLst>
              <a:ext uri="{FF2B5EF4-FFF2-40B4-BE49-F238E27FC236}">
                <a16:creationId xmlns:a16="http://schemas.microsoft.com/office/drawing/2014/main" id="{BAE0C5E5-E658-4DA9-A011-E74114C2321D}"/>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B197CA29-B153-35F7-34BB-C0731B81D3BB}"/>
              </a:ext>
              <a:ext uri="{C183D7F6-B498-43B3-948B-1728B52AA6E4}">
                <adec:decorative xmlns:adec="http://schemas.microsoft.com/office/drawing/2017/decorative" val="1"/>
              </a:ext>
            </a:extLst>
          </p:cNvPr>
          <p:cNvSpPr>
            <a:spLocks noGrp="1"/>
          </p:cNvSpPr>
          <p:nvPr>
            <p:ph type="title"/>
          </p:nvPr>
        </p:nvSpPr>
        <p:spPr>
          <a:xfrm>
            <a:off x="0" y="-1431827"/>
            <a:ext cx="7886700" cy="994172"/>
          </a:xfrm>
        </p:spPr>
        <p:txBody>
          <a:bodyPr vert="horz" lIns="68580" tIns="34290" rIns="68580" bIns="34290" rtlCol="0" anchor="b">
            <a:normAutofit/>
          </a:bodyPr>
          <a:lstStyle/>
          <a:p>
            <a:r>
              <a:rPr lang="en-GB" dirty="0"/>
              <a:t>Your housemates 1</a:t>
            </a:r>
          </a:p>
        </p:txBody>
      </p:sp>
      <p:pic>
        <p:nvPicPr>
          <p:cNvPr id="9" name="Picture 8">
            <a:extLst>
              <a:ext uri="{FF2B5EF4-FFF2-40B4-BE49-F238E27FC236}">
                <a16:creationId xmlns:a16="http://schemas.microsoft.com/office/drawing/2014/main" id="{FA82F4E0-F9DF-420A-C585-A61A9434F344}"/>
              </a:ext>
            </a:extLst>
          </p:cNvPr>
          <p:cNvPicPr>
            <a:picLocks noChangeAspect="1"/>
          </p:cNvPicPr>
          <p:nvPr/>
        </p:nvPicPr>
        <p:blipFill>
          <a:blip r:embed="rId5"/>
          <a:stretch>
            <a:fillRect/>
          </a:stretch>
        </p:blipFill>
        <p:spPr>
          <a:xfrm>
            <a:off x="262084" y="1447864"/>
            <a:ext cx="8248650" cy="2752725"/>
          </a:xfrm>
          <a:prstGeom prst="rect">
            <a:avLst/>
          </a:prstGeom>
        </p:spPr>
      </p:pic>
    </p:spTree>
    <p:extLst>
      <p:ext uri="{BB962C8B-B14F-4D97-AF65-F5344CB8AC3E}">
        <p14:creationId xmlns:p14="http://schemas.microsoft.com/office/powerpoint/2010/main" val="213777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3159EE-9300-EA78-84D4-3C10C9AD6ECF}"/>
              </a:ext>
            </a:extLst>
          </p:cNvPr>
          <p:cNvSpPr/>
          <p:nvPr/>
        </p:nvSpPr>
        <p:spPr>
          <a:xfrm>
            <a:off x="344080" y="4377198"/>
            <a:ext cx="4758944" cy="1394518"/>
          </a:xfrm>
          <a:custGeom>
            <a:avLst/>
            <a:gdLst>
              <a:gd name="connsiteX0" fmla="*/ 0 w 4758944"/>
              <a:gd name="connsiteY0" fmla="*/ 0 h 1394518"/>
              <a:gd name="connsiteX1" fmla="*/ 775028 w 4758944"/>
              <a:gd name="connsiteY1" fmla="*/ 0 h 1394518"/>
              <a:gd name="connsiteX2" fmla="*/ 1407288 w 4758944"/>
              <a:gd name="connsiteY2" fmla="*/ 0 h 1394518"/>
              <a:gd name="connsiteX3" fmla="*/ 2087137 w 4758944"/>
              <a:gd name="connsiteY3" fmla="*/ 0 h 1394518"/>
              <a:gd name="connsiteX4" fmla="*/ 2814575 w 4758944"/>
              <a:gd name="connsiteY4" fmla="*/ 0 h 1394518"/>
              <a:gd name="connsiteX5" fmla="*/ 3399246 w 4758944"/>
              <a:gd name="connsiteY5" fmla="*/ 0 h 1394518"/>
              <a:gd name="connsiteX6" fmla="*/ 4126684 w 4758944"/>
              <a:gd name="connsiteY6" fmla="*/ 0 h 1394518"/>
              <a:gd name="connsiteX7" fmla="*/ 4758944 w 4758944"/>
              <a:gd name="connsiteY7" fmla="*/ 0 h 1394518"/>
              <a:gd name="connsiteX8" fmla="*/ 4758944 w 4758944"/>
              <a:gd name="connsiteY8" fmla="*/ 711204 h 1394518"/>
              <a:gd name="connsiteX9" fmla="*/ 4758944 w 4758944"/>
              <a:gd name="connsiteY9" fmla="*/ 1394518 h 1394518"/>
              <a:gd name="connsiteX10" fmla="*/ 4126684 w 4758944"/>
              <a:gd name="connsiteY10" fmla="*/ 1394518 h 1394518"/>
              <a:gd name="connsiteX11" fmla="*/ 3446835 w 4758944"/>
              <a:gd name="connsiteY11" fmla="*/ 1394518 h 1394518"/>
              <a:gd name="connsiteX12" fmla="*/ 2862165 w 4758944"/>
              <a:gd name="connsiteY12" fmla="*/ 1394518 h 1394518"/>
              <a:gd name="connsiteX13" fmla="*/ 2182316 w 4758944"/>
              <a:gd name="connsiteY13" fmla="*/ 1394518 h 1394518"/>
              <a:gd name="connsiteX14" fmla="*/ 1454877 w 4758944"/>
              <a:gd name="connsiteY14" fmla="*/ 1394518 h 1394518"/>
              <a:gd name="connsiteX15" fmla="*/ 727439 w 4758944"/>
              <a:gd name="connsiteY15" fmla="*/ 1394518 h 1394518"/>
              <a:gd name="connsiteX16" fmla="*/ 0 w 4758944"/>
              <a:gd name="connsiteY16" fmla="*/ 1394518 h 1394518"/>
              <a:gd name="connsiteX17" fmla="*/ 0 w 4758944"/>
              <a:gd name="connsiteY17" fmla="*/ 669369 h 1394518"/>
              <a:gd name="connsiteX18" fmla="*/ 0 w 4758944"/>
              <a:gd name="connsiteY18" fmla="*/ 0 h 139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8944" h="1394518" fill="none" extrusionOk="0">
                <a:moveTo>
                  <a:pt x="0" y="0"/>
                </a:moveTo>
                <a:cubicBezTo>
                  <a:pt x="219328" y="34756"/>
                  <a:pt x="530762" y="-27550"/>
                  <a:pt x="775028" y="0"/>
                </a:cubicBezTo>
                <a:cubicBezTo>
                  <a:pt x="1019294" y="27550"/>
                  <a:pt x="1249361" y="-10764"/>
                  <a:pt x="1407288" y="0"/>
                </a:cubicBezTo>
                <a:cubicBezTo>
                  <a:pt x="1565215" y="10764"/>
                  <a:pt x="1869594" y="-30014"/>
                  <a:pt x="2087137" y="0"/>
                </a:cubicBezTo>
                <a:cubicBezTo>
                  <a:pt x="2304680" y="30014"/>
                  <a:pt x="2527574" y="-33476"/>
                  <a:pt x="2814575" y="0"/>
                </a:cubicBezTo>
                <a:cubicBezTo>
                  <a:pt x="3101576" y="33476"/>
                  <a:pt x="3178673" y="23678"/>
                  <a:pt x="3399246" y="0"/>
                </a:cubicBezTo>
                <a:cubicBezTo>
                  <a:pt x="3619819" y="-23678"/>
                  <a:pt x="3820982" y="-12996"/>
                  <a:pt x="4126684" y="0"/>
                </a:cubicBezTo>
                <a:cubicBezTo>
                  <a:pt x="4432386" y="12996"/>
                  <a:pt x="4623414" y="-6378"/>
                  <a:pt x="4758944" y="0"/>
                </a:cubicBezTo>
                <a:cubicBezTo>
                  <a:pt x="4767589" y="225712"/>
                  <a:pt x="4781379" y="389622"/>
                  <a:pt x="4758944" y="711204"/>
                </a:cubicBezTo>
                <a:cubicBezTo>
                  <a:pt x="4736509" y="1032786"/>
                  <a:pt x="4729442" y="1210503"/>
                  <a:pt x="4758944" y="1394518"/>
                </a:cubicBezTo>
                <a:cubicBezTo>
                  <a:pt x="4500927" y="1398078"/>
                  <a:pt x="4307001" y="1380298"/>
                  <a:pt x="4126684" y="1394518"/>
                </a:cubicBezTo>
                <a:cubicBezTo>
                  <a:pt x="3946367" y="1408738"/>
                  <a:pt x="3685680" y="1375683"/>
                  <a:pt x="3446835" y="1394518"/>
                </a:cubicBezTo>
                <a:cubicBezTo>
                  <a:pt x="3207990" y="1413353"/>
                  <a:pt x="3051380" y="1416205"/>
                  <a:pt x="2862165" y="1394518"/>
                </a:cubicBezTo>
                <a:cubicBezTo>
                  <a:pt x="2672950" y="1372832"/>
                  <a:pt x="2438957" y="1361958"/>
                  <a:pt x="2182316" y="1394518"/>
                </a:cubicBezTo>
                <a:cubicBezTo>
                  <a:pt x="1925675" y="1427078"/>
                  <a:pt x="1713285" y="1359365"/>
                  <a:pt x="1454877" y="1394518"/>
                </a:cubicBezTo>
                <a:cubicBezTo>
                  <a:pt x="1196469" y="1429671"/>
                  <a:pt x="898929" y="1380545"/>
                  <a:pt x="727439" y="1394518"/>
                </a:cubicBezTo>
                <a:cubicBezTo>
                  <a:pt x="555949" y="1408491"/>
                  <a:pt x="204582" y="1366433"/>
                  <a:pt x="0" y="1394518"/>
                </a:cubicBezTo>
                <a:cubicBezTo>
                  <a:pt x="-28452" y="1242221"/>
                  <a:pt x="-2629" y="892093"/>
                  <a:pt x="0" y="669369"/>
                </a:cubicBezTo>
                <a:cubicBezTo>
                  <a:pt x="2629" y="446645"/>
                  <a:pt x="-756" y="166463"/>
                  <a:pt x="0" y="0"/>
                </a:cubicBezTo>
                <a:close/>
              </a:path>
              <a:path w="4758944" h="1394518" stroke="0" extrusionOk="0">
                <a:moveTo>
                  <a:pt x="0" y="0"/>
                </a:moveTo>
                <a:cubicBezTo>
                  <a:pt x="170071" y="-6893"/>
                  <a:pt x="516869" y="-5322"/>
                  <a:pt x="727439" y="0"/>
                </a:cubicBezTo>
                <a:cubicBezTo>
                  <a:pt x="938009" y="5322"/>
                  <a:pt x="1185772" y="26442"/>
                  <a:pt x="1359698" y="0"/>
                </a:cubicBezTo>
                <a:cubicBezTo>
                  <a:pt x="1533624" y="-26442"/>
                  <a:pt x="1833843" y="-18905"/>
                  <a:pt x="2134726" y="0"/>
                </a:cubicBezTo>
                <a:cubicBezTo>
                  <a:pt x="2435609" y="18905"/>
                  <a:pt x="2556490" y="8630"/>
                  <a:pt x="2766986" y="0"/>
                </a:cubicBezTo>
                <a:cubicBezTo>
                  <a:pt x="2977482" y="-8630"/>
                  <a:pt x="3173590" y="-2507"/>
                  <a:pt x="3542014" y="0"/>
                </a:cubicBezTo>
                <a:cubicBezTo>
                  <a:pt x="3910438" y="2507"/>
                  <a:pt x="3894998" y="6467"/>
                  <a:pt x="4174274" y="0"/>
                </a:cubicBezTo>
                <a:cubicBezTo>
                  <a:pt x="4453550" y="-6467"/>
                  <a:pt x="4468802" y="15245"/>
                  <a:pt x="4758944" y="0"/>
                </a:cubicBezTo>
                <a:cubicBezTo>
                  <a:pt x="4753015" y="161321"/>
                  <a:pt x="4731820" y="422467"/>
                  <a:pt x="4758944" y="711204"/>
                </a:cubicBezTo>
                <a:cubicBezTo>
                  <a:pt x="4786068" y="999941"/>
                  <a:pt x="4772893" y="1098694"/>
                  <a:pt x="4758944" y="1394518"/>
                </a:cubicBezTo>
                <a:cubicBezTo>
                  <a:pt x="4515890" y="1371286"/>
                  <a:pt x="4406739" y="1408798"/>
                  <a:pt x="4221863" y="1394518"/>
                </a:cubicBezTo>
                <a:cubicBezTo>
                  <a:pt x="4036987" y="1380238"/>
                  <a:pt x="3804493" y="1385197"/>
                  <a:pt x="3494425" y="1394518"/>
                </a:cubicBezTo>
                <a:cubicBezTo>
                  <a:pt x="3184357" y="1403839"/>
                  <a:pt x="3143589" y="1370577"/>
                  <a:pt x="2909754" y="1394518"/>
                </a:cubicBezTo>
                <a:cubicBezTo>
                  <a:pt x="2675919" y="1418459"/>
                  <a:pt x="2426484" y="1411993"/>
                  <a:pt x="2182316" y="1394518"/>
                </a:cubicBezTo>
                <a:cubicBezTo>
                  <a:pt x="1938148" y="1377043"/>
                  <a:pt x="1821801" y="1396867"/>
                  <a:pt x="1502467" y="1394518"/>
                </a:cubicBezTo>
                <a:cubicBezTo>
                  <a:pt x="1183133" y="1392169"/>
                  <a:pt x="1038058" y="1391308"/>
                  <a:pt x="775028" y="1394518"/>
                </a:cubicBezTo>
                <a:cubicBezTo>
                  <a:pt x="511998" y="1397728"/>
                  <a:pt x="297014" y="1369081"/>
                  <a:pt x="0" y="1394518"/>
                </a:cubicBezTo>
                <a:cubicBezTo>
                  <a:pt x="23569" y="1166818"/>
                  <a:pt x="-14565" y="891503"/>
                  <a:pt x="0" y="739095"/>
                </a:cubicBezTo>
                <a:cubicBezTo>
                  <a:pt x="14565" y="586687"/>
                  <a:pt x="-28802" y="14962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5274447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You’ve got to work out who it’s for.</a:t>
            </a:r>
          </a:p>
          <a:p>
            <a:r>
              <a:rPr lang="en-GB" sz="2100" dirty="0">
                <a:solidFill>
                  <a:schemeClr val="tx1"/>
                </a:solidFill>
                <a:latin typeface="Comic Sans MS" panose="030F0702030302020204" pitchFamily="66" charset="0"/>
                <a:cs typeface="Dreaming Outloud Pro" panose="03050502040302030504" pitchFamily="66" charset="0"/>
              </a:rPr>
              <a:t>Time to head onto campus to do some sleuthing!</a:t>
            </a:r>
          </a:p>
        </p:txBody>
      </p:sp>
      <p:sp>
        <p:nvSpPr>
          <p:cNvPr id="5" name="TextBox 4">
            <a:extLst>
              <a:ext uri="{FF2B5EF4-FFF2-40B4-BE49-F238E27FC236}">
                <a16:creationId xmlns:a16="http://schemas.microsoft.com/office/drawing/2014/main" id="{E3AF9FA6-171B-92C2-DF94-8B2ED985C259}"/>
              </a:ext>
            </a:extLst>
          </p:cNvPr>
          <p:cNvSpPr txBox="1"/>
          <p:nvPr/>
        </p:nvSpPr>
        <p:spPr>
          <a:xfrm>
            <a:off x="262084" y="1012401"/>
            <a:ext cx="2221981" cy="323165"/>
          </a:xfrm>
          <a:prstGeom prst="rect">
            <a:avLst/>
          </a:prstGeom>
          <a:noFill/>
        </p:spPr>
        <p:txBody>
          <a:bodyPr wrap="square" rtlCol="0">
            <a:spAutoFit/>
          </a:bodyPr>
          <a:lstStyle/>
          <a:p>
            <a:r>
              <a:rPr lang="en-GB" sz="1500" dirty="0">
                <a:latin typeface="Comic Sans MS" panose="030F0702030302020204" pitchFamily="66" charset="0"/>
                <a:cs typeface="Dreaming Outloud Pro" panose="03050502040302030504" pitchFamily="66" charset="0"/>
              </a:rPr>
              <a:t>Your housemates…</a:t>
            </a:r>
          </a:p>
        </p:txBody>
      </p:sp>
      <p:sp>
        <p:nvSpPr>
          <p:cNvPr id="9" name="Rectangle 8">
            <a:hlinkClick r:id="rId2" action="ppaction://hlinksldjump"/>
            <a:extLst>
              <a:ext uri="{FF2B5EF4-FFF2-40B4-BE49-F238E27FC236}">
                <a16:creationId xmlns:a16="http://schemas.microsoft.com/office/drawing/2014/main" id="{B6B119F5-D733-C423-8994-8CA805973F7D}"/>
              </a:ext>
              <a:ext uri="{C183D7F6-B498-43B3-948B-1728B52AA6E4}">
                <adec:decorative xmlns:adec="http://schemas.microsoft.com/office/drawing/2017/decorative" val="1"/>
              </a:ext>
            </a:extLst>
          </p:cNvPr>
          <p:cNvSpPr/>
          <p:nvPr/>
        </p:nvSpPr>
        <p:spPr>
          <a:xfrm>
            <a:off x="130035" y="1335566"/>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Title 5">
            <a:extLst>
              <a:ext uri="{FF2B5EF4-FFF2-40B4-BE49-F238E27FC236}">
                <a16:creationId xmlns:a16="http://schemas.microsoft.com/office/drawing/2014/main" id="{9D7AD74A-C3AD-BDDF-35A5-AED8F21E384B}"/>
              </a:ext>
              <a:ext uri="{C183D7F6-B498-43B3-948B-1728B52AA6E4}">
                <adec:decorative xmlns:adec="http://schemas.microsoft.com/office/drawing/2017/decorative" val="1"/>
              </a:ext>
            </a:extLst>
          </p:cNvPr>
          <p:cNvSpPr>
            <a:spLocks noGrp="1"/>
          </p:cNvSpPr>
          <p:nvPr>
            <p:ph type="title"/>
          </p:nvPr>
        </p:nvSpPr>
        <p:spPr>
          <a:xfrm>
            <a:off x="0" y="-1541233"/>
            <a:ext cx="7886700" cy="994172"/>
          </a:xfrm>
        </p:spPr>
        <p:txBody>
          <a:bodyPr vert="horz" lIns="68580" tIns="34290" rIns="68580" bIns="34290" rtlCol="0" anchor="b">
            <a:normAutofit/>
          </a:bodyPr>
          <a:lstStyle/>
          <a:p>
            <a:r>
              <a:rPr lang="en-GB" dirty="0"/>
              <a:t>Your housemates 2</a:t>
            </a:r>
          </a:p>
        </p:txBody>
      </p:sp>
      <p:sp>
        <p:nvSpPr>
          <p:cNvPr id="42" name="Rectangle: Rounded Corners 41">
            <a:hlinkClick r:id="rId3" action="ppaction://hlinksldjump"/>
            <a:extLst>
              <a:ext uri="{FF2B5EF4-FFF2-40B4-BE49-F238E27FC236}">
                <a16:creationId xmlns:a16="http://schemas.microsoft.com/office/drawing/2014/main" id="{89252153-8318-D59C-7A84-FCB3B42AEED4}"/>
              </a:ext>
            </a:extLst>
          </p:cNvPr>
          <p:cNvSpPr/>
          <p:nvPr/>
        </p:nvSpPr>
        <p:spPr>
          <a:xfrm>
            <a:off x="5508766" y="4439826"/>
            <a:ext cx="3201101" cy="571547"/>
          </a:xfrm>
          <a:custGeom>
            <a:avLst/>
            <a:gdLst>
              <a:gd name="connsiteX0" fmla="*/ 0 w 3201101"/>
              <a:gd name="connsiteY0" fmla="*/ 95260 h 571547"/>
              <a:gd name="connsiteX1" fmla="*/ 95260 w 3201101"/>
              <a:gd name="connsiteY1" fmla="*/ 0 h 571547"/>
              <a:gd name="connsiteX2" fmla="*/ 667270 w 3201101"/>
              <a:gd name="connsiteY2" fmla="*/ 0 h 571547"/>
              <a:gd name="connsiteX3" fmla="*/ 1209175 w 3201101"/>
              <a:gd name="connsiteY3" fmla="*/ 0 h 571547"/>
              <a:gd name="connsiteX4" fmla="*/ 1781185 w 3201101"/>
              <a:gd name="connsiteY4" fmla="*/ 0 h 571547"/>
              <a:gd name="connsiteX5" fmla="*/ 2383302 w 3201101"/>
              <a:gd name="connsiteY5" fmla="*/ 0 h 571547"/>
              <a:gd name="connsiteX6" fmla="*/ 3105841 w 3201101"/>
              <a:gd name="connsiteY6" fmla="*/ 0 h 571547"/>
              <a:gd name="connsiteX7" fmla="*/ 3201101 w 3201101"/>
              <a:gd name="connsiteY7" fmla="*/ 95260 h 571547"/>
              <a:gd name="connsiteX8" fmla="*/ 3201101 w 3201101"/>
              <a:gd name="connsiteY8" fmla="*/ 476287 h 571547"/>
              <a:gd name="connsiteX9" fmla="*/ 3105841 w 3201101"/>
              <a:gd name="connsiteY9" fmla="*/ 571547 h 571547"/>
              <a:gd name="connsiteX10" fmla="*/ 2533831 w 3201101"/>
              <a:gd name="connsiteY10" fmla="*/ 571547 h 571547"/>
              <a:gd name="connsiteX11" fmla="*/ 1961820 w 3201101"/>
              <a:gd name="connsiteY11" fmla="*/ 571547 h 571547"/>
              <a:gd name="connsiteX12" fmla="*/ 1299492 w 3201101"/>
              <a:gd name="connsiteY12" fmla="*/ 571547 h 571547"/>
              <a:gd name="connsiteX13" fmla="*/ 637165 w 3201101"/>
              <a:gd name="connsiteY13" fmla="*/ 571547 h 571547"/>
              <a:gd name="connsiteX14" fmla="*/ 95260 w 3201101"/>
              <a:gd name="connsiteY14" fmla="*/ 571547 h 571547"/>
              <a:gd name="connsiteX15" fmla="*/ 0 w 3201101"/>
              <a:gd name="connsiteY15" fmla="*/ 476287 h 571547"/>
              <a:gd name="connsiteX16" fmla="*/ 0 w 3201101"/>
              <a:gd name="connsiteY16" fmla="*/ 95260 h 5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1101" h="571547" fill="none" extrusionOk="0">
                <a:moveTo>
                  <a:pt x="0" y="95260"/>
                </a:moveTo>
                <a:cubicBezTo>
                  <a:pt x="-5167" y="34747"/>
                  <a:pt x="40155" y="-162"/>
                  <a:pt x="95260" y="0"/>
                </a:cubicBezTo>
                <a:cubicBezTo>
                  <a:pt x="303147" y="5678"/>
                  <a:pt x="507318" y="-14771"/>
                  <a:pt x="667270" y="0"/>
                </a:cubicBezTo>
                <a:cubicBezTo>
                  <a:pt x="827222" y="14771"/>
                  <a:pt x="984082" y="10081"/>
                  <a:pt x="1209175" y="0"/>
                </a:cubicBezTo>
                <a:cubicBezTo>
                  <a:pt x="1434269" y="-10081"/>
                  <a:pt x="1496879" y="24260"/>
                  <a:pt x="1781185" y="0"/>
                </a:cubicBezTo>
                <a:cubicBezTo>
                  <a:pt x="2065491" y="-24260"/>
                  <a:pt x="2153439" y="20037"/>
                  <a:pt x="2383302" y="0"/>
                </a:cubicBezTo>
                <a:cubicBezTo>
                  <a:pt x="2613165" y="-20037"/>
                  <a:pt x="2759154" y="-1113"/>
                  <a:pt x="3105841" y="0"/>
                </a:cubicBezTo>
                <a:cubicBezTo>
                  <a:pt x="3153159" y="-5429"/>
                  <a:pt x="3211746" y="44525"/>
                  <a:pt x="3201101" y="95260"/>
                </a:cubicBezTo>
                <a:cubicBezTo>
                  <a:pt x="3212738" y="257846"/>
                  <a:pt x="3215608" y="370854"/>
                  <a:pt x="3201101" y="476287"/>
                </a:cubicBezTo>
                <a:cubicBezTo>
                  <a:pt x="3197154" y="540835"/>
                  <a:pt x="3150029" y="565489"/>
                  <a:pt x="3105841" y="571547"/>
                </a:cubicBezTo>
                <a:cubicBezTo>
                  <a:pt x="2897160" y="582914"/>
                  <a:pt x="2741449" y="588193"/>
                  <a:pt x="2533831" y="571547"/>
                </a:cubicBezTo>
                <a:cubicBezTo>
                  <a:pt x="2326213" y="554902"/>
                  <a:pt x="2208586" y="598496"/>
                  <a:pt x="1961820" y="571547"/>
                </a:cubicBezTo>
                <a:cubicBezTo>
                  <a:pt x="1715054" y="544598"/>
                  <a:pt x="1483919" y="590485"/>
                  <a:pt x="1299492" y="571547"/>
                </a:cubicBezTo>
                <a:cubicBezTo>
                  <a:pt x="1115065" y="552609"/>
                  <a:pt x="782852" y="568177"/>
                  <a:pt x="637165" y="571547"/>
                </a:cubicBezTo>
                <a:cubicBezTo>
                  <a:pt x="491478" y="574917"/>
                  <a:pt x="246719" y="567783"/>
                  <a:pt x="95260" y="571547"/>
                </a:cubicBezTo>
                <a:cubicBezTo>
                  <a:pt x="47265" y="581906"/>
                  <a:pt x="-1766" y="528306"/>
                  <a:pt x="0" y="476287"/>
                </a:cubicBezTo>
                <a:cubicBezTo>
                  <a:pt x="-12770" y="334315"/>
                  <a:pt x="-17855" y="232891"/>
                  <a:pt x="0" y="95260"/>
                </a:cubicBezTo>
                <a:close/>
              </a:path>
              <a:path w="3201101" h="571547" stroke="0" extrusionOk="0">
                <a:moveTo>
                  <a:pt x="0" y="95260"/>
                </a:moveTo>
                <a:cubicBezTo>
                  <a:pt x="8979" y="42168"/>
                  <a:pt x="47079" y="-7390"/>
                  <a:pt x="95260" y="0"/>
                </a:cubicBezTo>
                <a:cubicBezTo>
                  <a:pt x="242968" y="10439"/>
                  <a:pt x="427569" y="-14939"/>
                  <a:pt x="607059" y="0"/>
                </a:cubicBezTo>
                <a:cubicBezTo>
                  <a:pt x="786549" y="14939"/>
                  <a:pt x="896828" y="-12637"/>
                  <a:pt x="1148963" y="0"/>
                </a:cubicBezTo>
                <a:cubicBezTo>
                  <a:pt x="1401098" y="12637"/>
                  <a:pt x="1549544" y="-11542"/>
                  <a:pt x="1660762" y="0"/>
                </a:cubicBezTo>
                <a:cubicBezTo>
                  <a:pt x="1771980" y="11542"/>
                  <a:pt x="2115325" y="30241"/>
                  <a:pt x="2292984" y="0"/>
                </a:cubicBezTo>
                <a:cubicBezTo>
                  <a:pt x="2470643" y="-30241"/>
                  <a:pt x="2875687" y="24985"/>
                  <a:pt x="3105841" y="0"/>
                </a:cubicBezTo>
                <a:cubicBezTo>
                  <a:pt x="3159081" y="5137"/>
                  <a:pt x="3192322" y="41616"/>
                  <a:pt x="3201101" y="95260"/>
                </a:cubicBezTo>
                <a:cubicBezTo>
                  <a:pt x="3213615" y="251848"/>
                  <a:pt x="3188891" y="394237"/>
                  <a:pt x="3201101" y="476287"/>
                </a:cubicBezTo>
                <a:cubicBezTo>
                  <a:pt x="3198477" y="526595"/>
                  <a:pt x="3157025" y="568471"/>
                  <a:pt x="3105841" y="571547"/>
                </a:cubicBezTo>
                <a:cubicBezTo>
                  <a:pt x="2849069" y="558400"/>
                  <a:pt x="2764946" y="559518"/>
                  <a:pt x="2563936" y="571547"/>
                </a:cubicBezTo>
                <a:cubicBezTo>
                  <a:pt x="2362927" y="583576"/>
                  <a:pt x="2137957" y="601144"/>
                  <a:pt x="1931714" y="571547"/>
                </a:cubicBezTo>
                <a:cubicBezTo>
                  <a:pt x="1725471" y="541950"/>
                  <a:pt x="1531024" y="595862"/>
                  <a:pt x="1419916" y="571547"/>
                </a:cubicBezTo>
                <a:cubicBezTo>
                  <a:pt x="1308808" y="547232"/>
                  <a:pt x="1084012" y="563612"/>
                  <a:pt x="787694" y="571547"/>
                </a:cubicBezTo>
                <a:cubicBezTo>
                  <a:pt x="491376" y="579482"/>
                  <a:pt x="306563" y="589673"/>
                  <a:pt x="95260" y="571547"/>
                </a:cubicBezTo>
                <a:cubicBezTo>
                  <a:pt x="52892" y="569654"/>
                  <a:pt x="-1247" y="522318"/>
                  <a:pt x="0" y="476287"/>
                </a:cubicBezTo>
                <a:cubicBezTo>
                  <a:pt x="2538" y="311552"/>
                  <a:pt x="8374" y="222401"/>
                  <a:pt x="0" y="95260"/>
                </a:cubicBezTo>
                <a:close/>
              </a:path>
            </a:pathLst>
          </a:custGeom>
          <a:solidFill>
            <a:schemeClr val="accent4"/>
          </a:solidFill>
          <a:ln w="28575">
            <a:solidFill>
              <a:schemeClr val="tx1"/>
            </a:solidFill>
            <a:extLst>
              <a:ext uri="{C807C97D-BFC1-408E-A445-0C87EB9F89A2}">
                <ask:lineSketchStyleProps xmlns:ask="http://schemas.microsoft.com/office/drawing/2018/sketchyshapes" sd="1464299944">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What is copyright?</a:t>
            </a:r>
          </a:p>
        </p:txBody>
      </p:sp>
      <p:sp>
        <p:nvSpPr>
          <p:cNvPr id="7" name="Rectangle: Rounded Corners 6">
            <a:hlinkClick r:id="rId4" action="ppaction://hlinksldjump"/>
            <a:extLst>
              <a:ext uri="{FF2B5EF4-FFF2-40B4-BE49-F238E27FC236}">
                <a16:creationId xmlns:a16="http://schemas.microsoft.com/office/drawing/2014/main" id="{64847AFD-3419-2437-8D5D-EBB730C7CA59}"/>
              </a:ext>
            </a:extLst>
          </p:cNvPr>
          <p:cNvSpPr/>
          <p:nvPr/>
        </p:nvSpPr>
        <p:spPr>
          <a:xfrm>
            <a:off x="5508766" y="5200171"/>
            <a:ext cx="3201101" cy="571547"/>
          </a:xfrm>
          <a:custGeom>
            <a:avLst/>
            <a:gdLst>
              <a:gd name="connsiteX0" fmla="*/ 0 w 3201101"/>
              <a:gd name="connsiteY0" fmla="*/ 95260 h 571547"/>
              <a:gd name="connsiteX1" fmla="*/ 95260 w 3201101"/>
              <a:gd name="connsiteY1" fmla="*/ 0 h 571547"/>
              <a:gd name="connsiteX2" fmla="*/ 667270 w 3201101"/>
              <a:gd name="connsiteY2" fmla="*/ 0 h 571547"/>
              <a:gd name="connsiteX3" fmla="*/ 1209175 w 3201101"/>
              <a:gd name="connsiteY3" fmla="*/ 0 h 571547"/>
              <a:gd name="connsiteX4" fmla="*/ 1781185 w 3201101"/>
              <a:gd name="connsiteY4" fmla="*/ 0 h 571547"/>
              <a:gd name="connsiteX5" fmla="*/ 2383302 w 3201101"/>
              <a:gd name="connsiteY5" fmla="*/ 0 h 571547"/>
              <a:gd name="connsiteX6" fmla="*/ 3105841 w 3201101"/>
              <a:gd name="connsiteY6" fmla="*/ 0 h 571547"/>
              <a:gd name="connsiteX7" fmla="*/ 3201101 w 3201101"/>
              <a:gd name="connsiteY7" fmla="*/ 95260 h 571547"/>
              <a:gd name="connsiteX8" fmla="*/ 3201101 w 3201101"/>
              <a:gd name="connsiteY8" fmla="*/ 476287 h 571547"/>
              <a:gd name="connsiteX9" fmla="*/ 3105841 w 3201101"/>
              <a:gd name="connsiteY9" fmla="*/ 571547 h 571547"/>
              <a:gd name="connsiteX10" fmla="*/ 2533831 w 3201101"/>
              <a:gd name="connsiteY10" fmla="*/ 571547 h 571547"/>
              <a:gd name="connsiteX11" fmla="*/ 1961820 w 3201101"/>
              <a:gd name="connsiteY11" fmla="*/ 571547 h 571547"/>
              <a:gd name="connsiteX12" fmla="*/ 1299492 w 3201101"/>
              <a:gd name="connsiteY12" fmla="*/ 571547 h 571547"/>
              <a:gd name="connsiteX13" fmla="*/ 637165 w 3201101"/>
              <a:gd name="connsiteY13" fmla="*/ 571547 h 571547"/>
              <a:gd name="connsiteX14" fmla="*/ 95260 w 3201101"/>
              <a:gd name="connsiteY14" fmla="*/ 571547 h 571547"/>
              <a:gd name="connsiteX15" fmla="*/ 0 w 3201101"/>
              <a:gd name="connsiteY15" fmla="*/ 476287 h 571547"/>
              <a:gd name="connsiteX16" fmla="*/ 0 w 3201101"/>
              <a:gd name="connsiteY16" fmla="*/ 95260 h 5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1101" h="571547" fill="none" extrusionOk="0">
                <a:moveTo>
                  <a:pt x="0" y="95260"/>
                </a:moveTo>
                <a:cubicBezTo>
                  <a:pt x="-5167" y="34747"/>
                  <a:pt x="40155" y="-162"/>
                  <a:pt x="95260" y="0"/>
                </a:cubicBezTo>
                <a:cubicBezTo>
                  <a:pt x="303147" y="5678"/>
                  <a:pt x="507318" y="-14771"/>
                  <a:pt x="667270" y="0"/>
                </a:cubicBezTo>
                <a:cubicBezTo>
                  <a:pt x="827222" y="14771"/>
                  <a:pt x="984082" y="10081"/>
                  <a:pt x="1209175" y="0"/>
                </a:cubicBezTo>
                <a:cubicBezTo>
                  <a:pt x="1434269" y="-10081"/>
                  <a:pt x="1496879" y="24260"/>
                  <a:pt x="1781185" y="0"/>
                </a:cubicBezTo>
                <a:cubicBezTo>
                  <a:pt x="2065491" y="-24260"/>
                  <a:pt x="2153439" y="20037"/>
                  <a:pt x="2383302" y="0"/>
                </a:cubicBezTo>
                <a:cubicBezTo>
                  <a:pt x="2613165" y="-20037"/>
                  <a:pt x="2759154" y="-1113"/>
                  <a:pt x="3105841" y="0"/>
                </a:cubicBezTo>
                <a:cubicBezTo>
                  <a:pt x="3153159" y="-5429"/>
                  <a:pt x="3211746" y="44525"/>
                  <a:pt x="3201101" y="95260"/>
                </a:cubicBezTo>
                <a:cubicBezTo>
                  <a:pt x="3212738" y="257846"/>
                  <a:pt x="3215608" y="370854"/>
                  <a:pt x="3201101" y="476287"/>
                </a:cubicBezTo>
                <a:cubicBezTo>
                  <a:pt x="3197154" y="540835"/>
                  <a:pt x="3150029" y="565489"/>
                  <a:pt x="3105841" y="571547"/>
                </a:cubicBezTo>
                <a:cubicBezTo>
                  <a:pt x="2897160" y="582914"/>
                  <a:pt x="2741449" y="588193"/>
                  <a:pt x="2533831" y="571547"/>
                </a:cubicBezTo>
                <a:cubicBezTo>
                  <a:pt x="2326213" y="554902"/>
                  <a:pt x="2208586" y="598496"/>
                  <a:pt x="1961820" y="571547"/>
                </a:cubicBezTo>
                <a:cubicBezTo>
                  <a:pt x="1715054" y="544598"/>
                  <a:pt x="1483919" y="590485"/>
                  <a:pt x="1299492" y="571547"/>
                </a:cubicBezTo>
                <a:cubicBezTo>
                  <a:pt x="1115065" y="552609"/>
                  <a:pt x="782852" y="568177"/>
                  <a:pt x="637165" y="571547"/>
                </a:cubicBezTo>
                <a:cubicBezTo>
                  <a:pt x="491478" y="574917"/>
                  <a:pt x="246719" y="567783"/>
                  <a:pt x="95260" y="571547"/>
                </a:cubicBezTo>
                <a:cubicBezTo>
                  <a:pt x="47265" y="581906"/>
                  <a:pt x="-1766" y="528306"/>
                  <a:pt x="0" y="476287"/>
                </a:cubicBezTo>
                <a:cubicBezTo>
                  <a:pt x="-12770" y="334315"/>
                  <a:pt x="-17855" y="232891"/>
                  <a:pt x="0" y="95260"/>
                </a:cubicBezTo>
                <a:close/>
              </a:path>
              <a:path w="3201101" h="571547" stroke="0" extrusionOk="0">
                <a:moveTo>
                  <a:pt x="0" y="95260"/>
                </a:moveTo>
                <a:cubicBezTo>
                  <a:pt x="8979" y="42168"/>
                  <a:pt x="47079" y="-7390"/>
                  <a:pt x="95260" y="0"/>
                </a:cubicBezTo>
                <a:cubicBezTo>
                  <a:pt x="242968" y="10439"/>
                  <a:pt x="427569" y="-14939"/>
                  <a:pt x="607059" y="0"/>
                </a:cubicBezTo>
                <a:cubicBezTo>
                  <a:pt x="786549" y="14939"/>
                  <a:pt x="896828" y="-12637"/>
                  <a:pt x="1148963" y="0"/>
                </a:cubicBezTo>
                <a:cubicBezTo>
                  <a:pt x="1401098" y="12637"/>
                  <a:pt x="1549544" y="-11542"/>
                  <a:pt x="1660762" y="0"/>
                </a:cubicBezTo>
                <a:cubicBezTo>
                  <a:pt x="1771980" y="11542"/>
                  <a:pt x="2115325" y="30241"/>
                  <a:pt x="2292984" y="0"/>
                </a:cubicBezTo>
                <a:cubicBezTo>
                  <a:pt x="2470643" y="-30241"/>
                  <a:pt x="2875687" y="24985"/>
                  <a:pt x="3105841" y="0"/>
                </a:cubicBezTo>
                <a:cubicBezTo>
                  <a:pt x="3159081" y="5137"/>
                  <a:pt x="3192322" y="41616"/>
                  <a:pt x="3201101" y="95260"/>
                </a:cubicBezTo>
                <a:cubicBezTo>
                  <a:pt x="3213615" y="251848"/>
                  <a:pt x="3188891" y="394237"/>
                  <a:pt x="3201101" y="476287"/>
                </a:cubicBezTo>
                <a:cubicBezTo>
                  <a:pt x="3198477" y="526595"/>
                  <a:pt x="3157025" y="568471"/>
                  <a:pt x="3105841" y="571547"/>
                </a:cubicBezTo>
                <a:cubicBezTo>
                  <a:pt x="2849069" y="558400"/>
                  <a:pt x="2764946" y="559518"/>
                  <a:pt x="2563936" y="571547"/>
                </a:cubicBezTo>
                <a:cubicBezTo>
                  <a:pt x="2362927" y="583576"/>
                  <a:pt x="2137957" y="601144"/>
                  <a:pt x="1931714" y="571547"/>
                </a:cubicBezTo>
                <a:cubicBezTo>
                  <a:pt x="1725471" y="541950"/>
                  <a:pt x="1531024" y="595862"/>
                  <a:pt x="1419916" y="571547"/>
                </a:cubicBezTo>
                <a:cubicBezTo>
                  <a:pt x="1308808" y="547232"/>
                  <a:pt x="1084012" y="563612"/>
                  <a:pt x="787694" y="571547"/>
                </a:cubicBezTo>
                <a:cubicBezTo>
                  <a:pt x="491376" y="579482"/>
                  <a:pt x="306563" y="589673"/>
                  <a:pt x="95260" y="571547"/>
                </a:cubicBezTo>
                <a:cubicBezTo>
                  <a:pt x="52892" y="569654"/>
                  <a:pt x="-1247" y="522318"/>
                  <a:pt x="0" y="476287"/>
                </a:cubicBezTo>
                <a:cubicBezTo>
                  <a:pt x="2538" y="311552"/>
                  <a:pt x="8374" y="222401"/>
                  <a:pt x="0" y="95260"/>
                </a:cubicBezTo>
                <a:close/>
              </a:path>
            </a:pathLst>
          </a:custGeom>
          <a:solidFill>
            <a:schemeClr val="accent4"/>
          </a:solidFill>
          <a:ln w="28575">
            <a:solidFill>
              <a:schemeClr val="tx1"/>
            </a:solidFill>
            <a:extLst>
              <a:ext uri="{C807C97D-BFC1-408E-A445-0C87EB9F89A2}">
                <ask:lineSketchStyleProps xmlns:ask="http://schemas.microsoft.com/office/drawing/2018/sketchyshapes" sd="1464299944">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onto campus </a:t>
            </a:r>
          </a:p>
        </p:txBody>
      </p:sp>
      <p:pic>
        <p:nvPicPr>
          <p:cNvPr id="31" name="Picture 30">
            <a:extLst>
              <a:ext uri="{FF2B5EF4-FFF2-40B4-BE49-F238E27FC236}">
                <a16:creationId xmlns:a16="http://schemas.microsoft.com/office/drawing/2014/main" id="{5E129BBF-EAC1-8CBD-18D6-073073AB94B6}"/>
              </a:ext>
            </a:extLst>
          </p:cNvPr>
          <p:cNvPicPr>
            <a:picLocks noChangeAspect="1"/>
          </p:cNvPicPr>
          <p:nvPr/>
        </p:nvPicPr>
        <p:blipFill>
          <a:blip r:embed="rId5"/>
          <a:stretch>
            <a:fillRect/>
          </a:stretch>
        </p:blipFill>
        <p:spPr>
          <a:xfrm>
            <a:off x="262084" y="1447864"/>
            <a:ext cx="8248650" cy="2752725"/>
          </a:xfrm>
          <a:prstGeom prst="rect">
            <a:avLst/>
          </a:prstGeom>
        </p:spPr>
      </p:pic>
    </p:spTree>
    <p:extLst>
      <p:ext uri="{BB962C8B-B14F-4D97-AF65-F5344CB8AC3E}">
        <p14:creationId xmlns:p14="http://schemas.microsoft.com/office/powerpoint/2010/main" val="12688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DD75B74-5BC1-7227-6B0D-54DB377CF053}"/>
              </a:ext>
              <a:ext uri="{C183D7F6-B498-43B3-948B-1728B52AA6E4}">
                <adec:decorative xmlns:adec="http://schemas.microsoft.com/office/drawing/2017/decorative" val="1"/>
              </a:ext>
            </a:extLst>
          </p:cNvPr>
          <p:cNvSpPr/>
          <p:nvPr/>
        </p:nvSpPr>
        <p:spPr>
          <a:xfrm>
            <a:off x="3" y="1751772"/>
            <a:ext cx="6383227" cy="3641626"/>
          </a:xfrm>
          <a:prstGeom prst="roundRect">
            <a:avLst/>
          </a:prstGeom>
          <a:solidFill>
            <a:srgbClr val="3B3838">
              <a:alpha val="63922"/>
            </a:srgb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a:extLst>
              <a:ext uri="{FF2B5EF4-FFF2-40B4-BE49-F238E27FC236}">
                <a16:creationId xmlns:a16="http://schemas.microsoft.com/office/drawing/2014/main" id="{A4B5698C-788F-C921-4A54-81F0885A6D24}"/>
              </a:ext>
              <a:ext uri="{C183D7F6-B498-43B3-948B-1728B52AA6E4}">
                <adec:decorative xmlns:adec="http://schemas.microsoft.com/office/drawing/2017/decorative" val="1"/>
              </a:ext>
            </a:extLst>
          </p:cNvPr>
          <p:cNvPicPr>
            <a:picLocks noChangeAspect="1"/>
          </p:cNvPicPr>
          <p:nvPr/>
        </p:nvPicPr>
        <p:blipFill rotWithShape="1">
          <a:blip r:embed="rId3" cstate="email">
            <a:clrChange>
              <a:clrFrom>
                <a:srgbClr val="5A5A5A"/>
              </a:clrFrom>
              <a:clrTo>
                <a:srgbClr val="5A5A5A">
                  <a:alpha val="0"/>
                </a:srgbClr>
              </a:clrTo>
            </a:clrChange>
            <a:extLst>
              <a:ext uri="{28A0092B-C50C-407E-A947-70E740481C1C}">
                <a14:useLocalDpi xmlns:a14="http://schemas.microsoft.com/office/drawing/2010/main"/>
              </a:ext>
            </a:extLst>
          </a:blip>
          <a:srcRect/>
          <a:stretch/>
        </p:blipFill>
        <p:spPr>
          <a:xfrm>
            <a:off x="561977" y="1628776"/>
            <a:ext cx="6006879" cy="3293030"/>
          </a:xfrm>
          <a:prstGeom prst="roundRect">
            <a:avLst>
              <a:gd name="adj" fmla="val 15888"/>
            </a:avLst>
          </a:prstGeom>
          <a:effectLst>
            <a:softEdge rad="12700"/>
          </a:effectLst>
        </p:spPr>
      </p:pic>
      <p:sp>
        <p:nvSpPr>
          <p:cNvPr id="6" name="Rectangle 5">
            <a:extLst>
              <a:ext uri="{FF2B5EF4-FFF2-40B4-BE49-F238E27FC236}">
                <a16:creationId xmlns:a16="http://schemas.microsoft.com/office/drawing/2014/main" id="{A426084D-7243-C77C-41D4-B8D70E19A181}"/>
              </a:ext>
            </a:extLst>
          </p:cNvPr>
          <p:cNvSpPr/>
          <p:nvPr/>
        </p:nvSpPr>
        <p:spPr>
          <a:xfrm>
            <a:off x="6804139" y="1752365"/>
            <a:ext cx="2097488" cy="2352177"/>
          </a:xfrm>
          <a:custGeom>
            <a:avLst/>
            <a:gdLst>
              <a:gd name="connsiteX0" fmla="*/ 0 w 2097488"/>
              <a:gd name="connsiteY0" fmla="*/ 0 h 2352177"/>
              <a:gd name="connsiteX1" fmla="*/ 699163 w 2097488"/>
              <a:gd name="connsiteY1" fmla="*/ 0 h 2352177"/>
              <a:gd name="connsiteX2" fmla="*/ 1356376 w 2097488"/>
              <a:gd name="connsiteY2" fmla="*/ 0 h 2352177"/>
              <a:gd name="connsiteX3" fmla="*/ 2097488 w 2097488"/>
              <a:gd name="connsiteY3" fmla="*/ 0 h 2352177"/>
              <a:gd name="connsiteX4" fmla="*/ 2097488 w 2097488"/>
              <a:gd name="connsiteY4" fmla="*/ 541001 h 2352177"/>
              <a:gd name="connsiteX5" fmla="*/ 2097488 w 2097488"/>
              <a:gd name="connsiteY5" fmla="*/ 1058480 h 2352177"/>
              <a:gd name="connsiteX6" fmla="*/ 2097488 w 2097488"/>
              <a:gd name="connsiteY6" fmla="*/ 1693567 h 2352177"/>
              <a:gd name="connsiteX7" fmla="*/ 2097488 w 2097488"/>
              <a:gd name="connsiteY7" fmla="*/ 2352177 h 2352177"/>
              <a:gd name="connsiteX8" fmla="*/ 1419300 w 2097488"/>
              <a:gd name="connsiteY8" fmla="*/ 2352177 h 2352177"/>
              <a:gd name="connsiteX9" fmla="*/ 783062 w 2097488"/>
              <a:gd name="connsiteY9" fmla="*/ 2352177 h 2352177"/>
              <a:gd name="connsiteX10" fmla="*/ 0 w 2097488"/>
              <a:gd name="connsiteY10" fmla="*/ 2352177 h 2352177"/>
              <a:gd name="connsiteX11" fmla="*/ 0 w 2097488"/>
              <a:gd name="connsiteY11" fmla="*/ 1764133 h 2352177"/>
              <a:gd name="connsiteX12" fmla="*/ 0 w 2097488"/>
              <a:gd name="connsiteY12" fmla="*/ 1199610 h 2352177"/>
              <a:gd name="connsiteX13" fmla="*/ 0 w 2097488"/>
              <a:gd name="connsiteY13" fmla="*/ 658610 h 2352177"/>
              <a:gd name="connsiteX14" fmla="*/ 0 w 2097488"/>
              <a:gd name="connsiteY14" fmla="*/ 0 h 23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7488" h="2352177" fill="none" extrusionOk="0">
                <a:moveTo>
                  <a:pt x="0" y="0"/>
                </a:moveTo>
                <a:cubicBezTo>
                  <a:pt x="183487" y="34289"/>
                  <a:pt x="380902" y="17552"/>
                  <a:pt x="699163" y="0"/>
                </a:cubicBezTo>
                <a:cubicBezTo>
                  <a:pt x="1017424" y="-17552"/>
                  <a:pt x="1101083" y="-20795"/>
                  <a:pt x="1356376" y="0"/>
                </a:cubicBezTo>
                <a:cubicBezTo>
                  <a:pt x="1611669" y="20795"/>
                  <a:pt x="1749949" y="3804"/>
                  <a:pt x="2097488" y="0"/>
                </a:cubicBezTo>
                <a:cubicBezTo>
                  <a:pt x="2113033" y="154321"/>
                  <a:pt x="2091289" y="287036"/>
                  <a:pt x="2097488" y="541001"/>
                </a:cubicBezTo>
                <a:cubicBezTo>
                  <a:pt x="2103687" y="794966"/>
                  <a:pt x="2077558" y="827765"/>
                  <a:pt x="2097488" y="1058480"/>
                </a:cubicBezTo>
                <a:cubicBezTo>
                  <a:pt x="2117418" y="1289195"/>
                  <a:pt x="2103221" y="1510937"/>
                  <a:pt x="2097488" y="1693567"/>
                </a:cubicBezTo>
                <a:cubicBezTo>
                  <a:pt x="2091755" y="1876197"/>
                  <a:pt x="2122857" y="2189035"/>
                  <a:pt x="2097488" y="2352177"/>
                </a:cubicBezTo>
                <a:cubicBezTo>
                  <a:pt x="1819445" y="2368079"/>
                  <a:pt x="1575584" y="2385748"/>
                  <a:pt x="1419300" y="2352177"/>
                </a:cubicBezTo>
                <a:cubicBezTo>
                  <a:pt x="1263016" y="2318606"/>
                  <a:pt x="995958" y="2354293"/>
                  <a:pt x="783062" y="2352177"/>
                </a:cubicBezTo>
                <a:cubicBezTo>
                  <a:pt x="570166" y="2350061"/>
                  <a:pt x="382204" y="2378143"/>
                  <a:pt x="0" y="2352177"/>
                </a:cubicBezTo>
                <a:cubicBezTo>
                  <a:pt x="13365" y="2216725"/>
                  <a:pt x="6547" y="2005469"/>
                  <a:pt x="0" y="1764133"/>
                </a:cubicBezTo>
                <a:cubicBezTo>
                  <a:pt x="-6547" y="1522797"/>
                  <a:pt x="-23590" y="1337734"/>
                  <a:pt x="0" y="1199610"/>
                </a:cubicBezTo>
                <a:cubicBezTo>
                  <a:pt x="23590" y="1061486"/>
                  <a:pt x="6231" y="925814"/>
                  <a:pt x="0" y="658610"/>
                </a:cubicBezTo>
                <a:cubicBezTo>
                  <a:pt x="-6231" y="391406"/>
                  <a:pt x="-26253" y="268659"/>
                  <a:pt x="0" y="0"/>
                </a:cubicBezTo>
                <a:close/>
              </a:path>
              <a:path w="2097488" h="2352177" stroke="0" extrusionOk="0">
                <a:moveTo>
                  <a:pt x="0" y="0"/>
                </a:moveTo>
                <a:cubicBezTo>
                  <a:pt x="146703" y="-11599"/>
                  <a:pt x="496155" y="-11847"/>
                  <a:pt x="636238" y="0"/>
                </a:cubicBezTo>
                <a:cubicBezTo>
                  <a:pt x="776321" y="11847"/>
                  <a:pt x="1168855" y="-17454"/>
                  <a:pt x="1314426" y="0"/>
                </a:cubicBezTo>
                <a:cubicBezTo>
                  <a:pt x="1459997" y="17454"/>
                  <a:pt x="1875467" y="19373"/>
                  <a:pt x="2097488" y="0"/>
                </a:cubicBezTo>
                <a:cubicBezTo>
                  <a:pt x="2089477" y="143327"/>
                  <a:pt x="2085743" y="350255"/>
                  <a:pt x="2097488" y="517479"/>
                </a:cubicBezTo>
                <a:cubicBezTo>
                  <a:pt x="2109233" y="684703"/>
                  <a:pt x="2080753" y="875276"/>
                  <a:pt x="2097488" y="1105523"/>
                </a:cubicBezTo>
                <a:cubicBezTo>
                  <a:pt x="2114223" y="1335770"/>
                  <a:pt x="2104414" y="1602395"/>
                  <a:pt x="2097488" y="1740611"/>
                </a:cubicBezTo>
                <a:cubicBezTo>
                  <a:pt x="2090562" y="1878827"/>
                  <a:pt x="2093793" y="2079990"/>
                  <a:pt x="2097488" y="2352177"/>
                </a:cubicBezTo>
                <a:cubicBezTo>
                  <a:pt x="1860635" y="2374917"/>
                  <a:pt x="1688888" y="2340519"/>
                  <a:pt x="1398325" y="2352177"/>
                </a:cubicBezTo>
                <a:cubicBezTo>
                  <a:pt x="1107762" y="2363835"/>
                  <a:pt x="914087" y="2375835"/>
                  <a:pt x="678188" y="2352177"/>
                </a:cubicBezTo>
                <a:cubicBezTo>
                  <a:pt x="442289" y="2328519"/>
                  <a:pt x="244026" y="2379951"/>
                  <a:pt x="0" y="2352177"/>
                </a:cubicBezTo>
                <a:cubicBezTo>
                  <a:pt x="-11003" y="2163186"/>
                  <a:pt x="-12852" y="1997191"/>
                  <a:pt x="0" y="1811176"/>
                </a:cubicBezTo>
                <a:cubicBezTo>
                  <a:pt x="12852" y="1625161"/>
                  <a:pt x="1706" y="1334772"/>
                  <a:pt x="0" y="1176089"/>
                </a:cubicBezTo>
                <a:cubicBezTo>
                  <a:pt x="-1706" y="1017406"/>
                  <a:pt x="-10244" y="880512"/>
                  <a:pt x="0" y="611566"/>
                </a:cubicBezTo>
                <a:cubicBezTo>
                  <a:pt x="10244" y="342620"/>
                  <a:pt x="6240" y="184637"/>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36980429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grab your phone and do a quick search for some basic info on copyright.</a:t>
            </a:r>
          </a:p>
        </p:txBody>
      </p:sp>
      <p:sp>
        <p:nvSpPr>
          <p:cNvPr id="7" name="Rectangle 6">
            <a:extLst>
              <a:ext uri="{FF2B5EF4-FFF2-40B4-BE49-F238E27FC236}">
                <a16:creationId xmlns:a16="http://schemas.microsoft.com/office/drawing/2014/main" id="{1F51C8CB-1585-BD7B-D89E-23289C989081}"/>
              </a:ext>
            </a:extLst>
          </p:cNvPr>
          <p:cNvSpPr/>
          <p:nvPr/>
        </p:nvSpPr>
        <p:spPr>
          <a:xfrm>
            <a:off x="1207606" y="1987237"/>
            <a:ext cx="4845326" cy="24822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300" b="1" dirty="0">
                <a:solidFill>
                  <a:schemeClr val="accent1"/>
                </a:solidFill>
                <a:latin typeface="Candara" panose="020E0502030303020204" pitchFamily="34" charset="0"/>
              </a:rPr>
              <a:t>What is copyright?</a:t>
            </a:r>
            <a:endParaRPr lang="en-GB" sz="2700" b="1" dirty="0">
              <a:solidFill>
                <a:schemeClr val="accent1"/>
              </a:solidFill>
              <a:latin typeface="Candara" panose="020E0502030303020204" pitchFamily="34" charset="0"/>
            </a:endParaRPr>
          </a:p>
          <a:p>
            <a:endParaRPr lang="en-GB" dirty="0">
              <a:solidFill>
                <a:srgbClr val="444444"/>
              </a:solidFill>
              <a:latin typeface="Source Sans Pro" panose="020B0503030403020204" pitchFamily="34" charset="0"/>
            </a:endParaRPr>
          </a:p>
          <a:p>
            <a:r>
              <a:rPr lang="en-GB" dirty="0">
                <a:solidFill>
                  <a:srgbClr val="444444"/>
                </a:solidFill>
                <a:latin typeface="Comic Sans MS" panose="030F0702030302020204" pitchFamily="66" charset="0"/>
              </a:rPr>
              <a:t>Copyright is a type of ‘intellectual property right’ that is automatically given whenever someone creates an original creative work. It gives the creator the right to decide when and how their work is copied and shared with others.</a:t>
            </a:r>
            <a:endParaRPr lang="en-GB" dirty="0">
              <a:latin typeface="Comic Sans MS" panose="030F0702030302020204" pitchFamily="66" charset="0"/>
            </a:endParaRPr>
          </a:p>
        </p:txBody>
      </p:sp>
      <p:sp>
        <p:nvSpPr>
          <p:cNvPr id="8" name="Rectangle 7">
            <a:hlinkClick r:id="rId4" action="ppaction://hlinksldjump"/>
            <a:extLst>
              <a:ext uri="{FF2B5EF4-FFF2-40B4-BE49-F238E27FC236}">
                <a16:creationId xmlns:a16="http://schemas.microsoft.com/office/drawing/2014/main" id="{DD2AAE5B-1871-0D50-4003-1385D5596C21}"/>
              </a:ext>
              <a:ext uri="{C183D7F6-B498-43B3-948B-1728B52AA6E4}">
                <adec:decorative xmlns:adec="http://schemas.microsoft.com/office/drawing/2017/decorative" val="1"/>
              </a:ext>
            </a:extLst>
          </p:cNvPr>
          <p:cNvSpPr/>
          <p:nvPr/>
        </p:nvSpPr>
        <p:spPr>
          <a:xfrm>
            <a:off x="-3" y="1230923"/>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Rectangle: Rounded Corners 3">
            <a:hlinkClick r:id="rId5" action="ppaction://hlinksldjump"/>
            <a:extLst>
              <a:ext uri="{FF2B5EF4-FFF2-40B4-BE49-F238E27FC236}">
                <a16:creationId xmlns:a16="http://schemas.microsoft.com/office/drawing/2014/main" id="{531C2AF9-EF79-322B-498D-AE14EBA769DA}"/>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back &gt;</a:t>
            </a:r>
            <a:r>
              <a:rPr lang="en-GB" sz="1350" dirty="0">
                <a:latin typeface="Candara" panose="020E0502030303020204" pitchFamily="34" charset="0"/>
                <a:cs typeface="Posterama" panose="020B0504020200020000" pitchFamily="34" charset="0"/>
              </a:rPr>
              <a:t> </a:t>
            </a:r>
          </a:p>
        </p:txBody>
      </p:sp>
      <p:sp>
        <p:nvSpPr>
          <p:cNvPr id="2" name="Title 1">
            <a:extLst>
              <a:ext uri="{FF2B5EF4-FFF2-40B4-BE49-F238E27FC236}">
                <a16:creationId xmlns:a16="http://schemas.microsoft.com/office/drawing/2014/main" id="{A6287C8D-F5FA-070F-3842-EE92BB55DB22}"/>
              </a:ext>
              <a:ext uri="{C183D7F6-B498-43B3-948B-1728B52AA6E4}">
                <adec:decorative xmlns:adec="http://schemas.microsoft.com/office/drawing/2017/decorative" val="1"/>
              </a:ext>
            </a:extLst>
          </p:cNvPr>
          <p:cNvSpPr>
            <a:spLocks noGrp="1"/>
          </p:cNvSpPr>
          <p:nvPr>
            <p:ph type="title"/>
          </p:nvPr>
        </p:nvSpPr>
        <p:spPr>
          <a:xfrm>
            <a:off x="279075" y="-1536044"/>
            <a:ext cx="7886700" cy="994172"/>
          </a:xfrm>
        </p:spPr>
        <p:txBody>
          <a:bodyPr vert="horz" lIns="68580" tIns="34290" rIns="68580" bIns="34290" rtlCol="0" anchor="b">
            <a:normAutofit/>
          </a:bodyPr>
          <a:lstStyle/>
          <a:p>
            <a:r>
              <a:rPr lang="en-GB" dirty="0"/>
              <a:t>Definition of copyright</a:t>
            </a:r>
          </a:p>
        </p:txBody>
      </p:sp>
    </p:spTree>
    <p:extLst>
      <p:ext uri="{BB962C8B-B14F-4D97-AF65-F5344CB8AC3E}">
        <p14:creationId xmlns:p14="http://schemas.microsoft.com/office/powerpoint/2010/main" val="194606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 presetClass="entr" presetSubtype="0"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CD7"/>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764CC23-9EB7-1709-9111-8FEC9946CE47}"/>
              </a:ext>
              <a:ext uri="{C183D7F6-B498-43B3-948B-1728B52AA6E4}">
                <adec:decorative xmlns:adec="http://schemas.microsoft.com/office/drawing/2017/decorative" val="1"/>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57150" y="857253"/>
            <a:ext cx="7581900" cy="4582799"/>
          </a:xfrm>
          <a:prstGeom prst="rect">
            <a:avLst/>
          </a:prstGeom>
        </p:spPr>
      </p:pic>
      <p:pic>
        <p:nvPicPr>
          <p:cNvPr id="47" name="Graphic 46">
            <a:extLst>
              <a:ext uri="{FF2B5EF4-FFF2-40B4-BE49-F238E27FC236}">
                <a16:creationId xmlns:a16="http://schemas.microsoft.com/office/drawing/2014/main" id="{A863A601-A615-4E75-D54D-3ABB5909DE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18901" y="880498"/>
            <a:ext cx="2397149" cy="2300447"/>
          </a:xfrm>
          <a:prstGeom prst="rect">
            <a:avLst/>
          </a:prstGeom>
          <a:effectLst>
            <a:outerShdw blurRad="50800" dist="38100" dir="10800000" algn="r" rotWithShape="0">
              <a:prstClr val="black">
                <a:alpha val="40000"/>
              </a:prstClr>
            </a:outerShdw>
          </a:effectLst>
        </p:spPr>
      </p:pic>
      <p:sp>
        <p:nvSpPr>
          <p:cNvPr id="39" name="Rectangle 38">
            <a:extLst>
              <a:ext uri="{FF2B5EF4-FFF2-40B4-BE49-F238E27FC236}">
                <a16:creationId xmlns:a16="http://schemas.microsoft.com/office/drawing/2014/main" id="{2A036F64-9787-6DE1-028B-26AF59407F75}"/>
              </a:ext>
            </a:extLst>
          </p:cNvPr>
          <p:cNvSpPr/>
          <p:nvPr/>
        </p:nvSpPr>
        <p:spPr>
          <a:xfrm>
            <a:off x="6627963" y="1339369"/>
            <a:ext cx="3031816" cy="294006"/>
          </a:xfrm>
          <a:prstGeom prst="rect">
            <a:avLst/>
          </a:prstGeom>
          <a:noFill/>
        </p:spPr>
        <p:txBody>
          <a:bodyPr spcFirstLastPara="1" wrap="square" lIns="68580" tIns="34290" rIns="68580" bIns="34290" numCol="1">
            <a:prstTxWarp prst="textArchDown">
              <a:avLst>
                <a:gd name="adj" fmla="val 550675"/>
              </a:avLst>
            </a:prstTxWarp>
            <a:spAutoFit/>
          </a:bodyPr>
          <a:lstStyle/>
          <a:p>
            <a:pPr algn="ctr"/>
            <a:r>
              <a:rPr lang="en-GB" sz="1650" b="1" dirty="0">
                <a:solidFill>
                  <a:schemeClr val="bg1"/>
                </a:solidFill>
                <a:latin typeface="Comic Sans MS" panose="030F0702030302020204" pitchFamily="66" charset="0"/>
              </a:rPr>
              <a:t>COPYRIGHT</a:t>
            </a:r>
            <a:br>
              <a:rPr lang="en-GB" sz="1650" b="1" dirty="0">
                <a:solidFill>
                  <a:schemeClr val="bg1"/>
                </a:solidFill>
                <a:latin typeface="Comic Sans MS" panose="030F0702030302020204" pitchFamily="66" charset="0"/>
              </a:rPr>
            </a:br>
            <a:r>
              <a:rPr lang="en-GB" sz="1650" b="1" dirty="0">
                <a:solidFill>
                  <a:schemeClr val="bg1"/>
                </a:solidFill>
                <a:latin typeface="Comic Sans MS" panose="030F0702030302020204" pitchFamily="66" charset="0"/>
              </a:rPr>
              <a:t>HEIGHTS</a:t>
            </a:r>
            <a:br>
              <a:rPr lang="en-GB" sz="1650" b="1" dirty="0">
                <a:solidFill>
                  <a:schemeClr val="bg1"/>
                </a:solidFill>
                <a:latin typeface="Comic Sans MS" panose="030F0702030302020204" pitchFamily="66" charset="0"/>
              </a:rPr>
            </a:br>
            <a:r>
              <a:rPr lang="en-GB" sz="1650" b="1" dirty="0">
                <a:solidFill>
                  <a:schemeClr val="bg1"/>
                </a:solidFill>
                <a:latin typeface="Comic Sans MS" panose="030F0702030302020204" pitchFamily="66" charset="0"/>
              </a:rPr>
              <a:t>UNIVERSITY</a:t>
            </a:r>
          </a:p>
          <a:p>
            <a:pPr algn="ctr"/>
            <a:endParaRPr lang="en-GB" sz="450" b="1" dirty="0">
              <a:solidFill>
                <a:schemeClr val="bg1"/>
              </a:solidFill>
              <a:latin typeface="Candara" panose="020E0502030303020204" pitchFamily="34" charset="0"/>
            </a:endParaRPr>
          </a:p>
          <a:p>
            <a:pPr algn="ctr"/>
            <a:r>
              <a:rPr lang="en-GB" sz="1500" b="1" dirty="0">
                <a:solidFill>
                  <a:schemeClr val="bg1"/>
                </a:solidFill>
                <a:latin typeface="Comic Sans MS" panose="030F0702030302020204" pitchFamily="66" charset="0"/>
              </a:rPr>
              <a:t>Campus Map</a:t>
            </a:r>
            <a:endParaRPr lang="en-GB" sz="1350" b="1" dirty="0">
              <a:solidFill>
                <a:schemeClr val="bg1"/>
              </a:solidFill>
              <a:latin typeface="Comic Sans MS" panose="030F0702030302020204" pitchFamily="66" charset="0"/>
            </a:endParaRPr>
          </a:p>
        </p:txBody>
      </p:sp>
      <p:sp>
        <p:nvSpPr>
          <p:cNvPr id="37" name="Rectangle 36">
            <a:extLst>
              <a:ext uri="{FF2B5EF4-FFF2-40B4-BE49-F238E27FC236}">
                <a16:creationId xmlns:a16="http://schemas.microsoft.com/office/drawing/2014/main" id="{823236CC-A64C-DC1F-1CE9-CA47FE5B13B2}"/>
              </a:ext>
            </a:extLst>
          </p:cNvPr>
          <p:cNvSpPr/>
          <p:nvPr/>
        </p:nvSpPr>
        <p:spPr>
          <a:xfrm>
            <a:off x="245526" y="5286113"/>
            <a:ext cx="4044040" cy="508035"/>
          </a:xfrm>
          <a:custGeom>
            <a:avLst/>
            <a:gdLst>
              <a:gd name="connsiteX0" fmla="*/ 0 w 4044040"/>
              <a:gd name="connsiteY0" fmla="*/ 0 h 508035"/>
              <a:gd name="connsiteX1" fmla="*/ 714447 w 4044040"/>
              <a:gd name="connsiteY1" fmla="*/ 0 h 508035"/>
              <a:gd name="connsiteX2" fmla="*/ 1348013 w 4044040"/>
              <a:gd name="connsiteY2" fmla="*/ 0 h 508035"/>
              <a:gd name="connsiteX3" fmla="*/ 2022020 w 4044040"/>
              <a:gd name="connsiteY3" fmla="*/ 0 h 508035"/>
              <a:gd name="connsiteX4" fmla="*/ 2696027 w 4044040"/>
              <a:gd name="connsiteY4" fmla="*/ 0 h 508035"/>
              <a:gd name="connsiteX5" fmla="*/ 3289153 w 4044040"/>
              <a:gd name="connsiteY5" fmla="*/ 0 h 508035"/>
              <a:gd name="connsiteX6" fmla="*/ 4044040 w 4044040"/>
              <a:gd name="connsiteY6" fmla="*/ 0 h 508035"/>
              <a:gd name="connsiteX7" fmla="*/ 4044040 w 4044040"/>
              <a:gd name="connsiteY7" fmla="*/ 508035 h 508035"/>
              <a:gd name="connsiteX8" fmla="*/ 3450914 w 4044040"/>
              <a:gd name="connsiteY8" fmla="*/ 508035 h 508035"/>
              <a:gd name="connsiteX9" fmla="*/ 2898229 w 4044040"/>
              <a:gd name="connsiteY9" fmla="*/ 508035 h 508035"/>
              <a:gd name="connsiteX10" fmla="*/ 2183782 w 4044040"/>
              <a:gd name="connsiteY10" fmla="*/ 508035 h 508035"/>
              <a:gd name="connsiteX11" fmla="*/ 1590656 w 4044040"/>
              <a:gd name="connsiteY11" fmla="*/ 508035 h 508035"/>
              <a:gd name="connsiteX12" fmla="*/ 957089 w 4044040"/>
              <a:gd name="connsiteY12" fmla="*/ 508035 h 508035"/>
              <a:gd name="connsiteX13" fmla="*/ 0 w 4044040"/>
              <a:gd name="connsiteY13" fmla="*/ 508035 h 508035"/>
              <a:gd name="connsiteX14" fmla="*/ 0 w 4044040"/>
              <a:gd name="connsiteY14" fmla="*/ 0 h 50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4040" h="508035" fill="none" extrusionOk="0">
                <a:moveTo>
                  <a:pt x="0" y="0"/>
                </a:moveTo>
                <a:cubicBezTo>
                  <a:pt x="152329" y="-28804"/>
                  <a:pt x="444537" y="34706"/>
                  <a:pt x="714447" y="0"/>
                </a:cubicBezTo>
                <a:cubicBezTo>
                  <a:pt x="984357" y="-34706"/>
                  <a:pt x="1135704" y="-18278"/>
                  <a:pt x="1348013" y="0"/>
                </a:cubicBezTo>
                <a:cubicBezTo>
                  <a:pt x="1560322" y="18278"/>
                  <a:pt x="1820961" y="-18153"/>
                  <a:pt x="2022020" y="0"/>
                </a:cubicBezTo>
                <a:cubicBezTo>
                  <a:pt x="2223079" y="18153"/>
                  <a:pt x="2375634" y="29806"/>
                  <a:pt x="2696027" y="0"/>
                </a:cubicBezTo>
                <a:cubicBezTo>
                  <a:pt x="3016420" y="-29806"/>
                  <a:pt x="3044316" y="-4716"/>
                  <a:pt x="3289153" y="0"/>
                </a:cubicBezTo>
                <a:cubicBezTo>
                  <a:pt x="3533990" y="4716"/>
                  <a:pt x="3739891" y="23160"/>
                  <a:pt x="4044040" y="0"/>
                </a:cubicBezTo>
                <a:cubicBezTo>
                  <a:pt x="4019824" y="209050"/>
                  <a:pt x="4041930" y="269472"/>
                  <a:pt x="4044040" y="508035"/>
                </a:cubicBezTo>
                <a:cubicBezTo>
                  <a:pt x="3893965" y="503659"/>
                  <a:pt x="3712427" y="512016"/>
                  <a:pt x="3450914" y="508035"/>
                </a:cubicBezTo>
                <a:cubicBezTo>
                  <a:pt x="3189401" y="504054"/>
                  <a:pt x="3018210" y="517001"/>
                  <a:pt x="2898229" y="508035"/>
                </a:cubicBezTo>
                <a:cubicBezTo>
                  <a:pt x="2778248" y="499069"/>
                  <a:pt x="2360025" y="482047"/>
                  <a:pt x="2183782" y="508035"/>
                </a:cubicBezTo>
                <a:cubicBezTo>
                  <a:pt x="2007539" y="534023"/>
                  <a:pt x="1723171" y="481971"/>
                  <a:pt x="1590656" y="508035"/>
                </a:cubicBezTo>
                <a:cubicBezTo>
                  <a:pt x="1458141" y="534099"/>
                  <a:pt x="1227058" y="536867"/>
                  <a:pt x="957089" y="508035"/>
                </a:cubicBezTo>
                <a:cubicBezTo>
                  <a:pt x="687120" y="479203"/>
                  <a:pt x="242217" y="527538"/>
                  <a:pt x="0" y="508035"/>
                </a:cubicBezTo>
                <a:cubicBezTo>
                  <a:pt x="-3636" y="318185"/>
                  <a:pt x="5299" y="223497"/>
                  <a:pt x="0" y="0"/>
                </a:cubicBezTo>
                <a:close/>
              </a:path>
              <a:path w="4044040" h="508035" stroke="0" extrusionOk="0">
                <a:moveTo>
                  <a:pt x="0" y="0"/>
                </a:moveTo>
                <a:cubicBezTo>
                  <a:pt x="215920" y="24859"/>
                  <a:pt x="500536" y="-23256"/>
                  <a:pt x="633566" y="0"/>
                </a:cubicBezTo>
                <a:cubicBezTo>
                  <a:pt x="766596" y="23256"/>
                  <a:pt x="964994" y="24682"/>
                  <a:pt x="1267133" y="0"/>
                </a:cubicBezTo>
                <a:cubicBezTo>
                  <a:pt x="1569272" y="-24682"/>
                  <a:pt x="1669629" y="-33011"/>
                  <a:pt x="2022020" y="0"/>
                </a:cubicBezTo>
                <a:cubicBezTo>
                  <a:pt x="2374411" y="33011"/>
                  <a:pt x="2498908" y="-13903"/>
                  <a:pt x="2696027" y="0"/>
                </a:cubicBezTo>
                <a:cubicBezTo>
                  <a:pt x="2893146" y="13903"/>
                  <a:pt x="3105362" y="16755"/>
                  <a:pt x="3450914" y="0"/>
                </a:cubicBezTo>
                <a:cubicBezTo>
                  <a:pt x="3796466" y="-16755"/>
                  <a:pt x="3855359" y="-17396"/>
                  <a:pt x="4044040" y="0"/>
                </a:cubicBezTo>
                <a:cubicBezTo>
                  <a:pt x="4034089" y="111573"/>
                  <a:pt x="4031963" y="295718"/>
                  <a:pt x="4044040" y="508035"/>
                </a:cubicBezTo>
                <a:cubicBezTo>
                  <a:pt x="3840212" y="512239"/>
                  <a:pt x="3562818" y="530104"/>
                  <a:pt x="3289153" y="508035"/>
                </a:cubicBezTo>
                <a:cubicBezTo>
                  <a:pt x="3015488" y="485966"/>
                  <a:pt x="2757523" y="527025"/>
                  <a:pt x="2615146" y="508035"/>
                </a:cubicBezTo>
                <a:cubicBezTo>
                  <a:pt x="2472769" y="489045"/>
                  <a:pt x="2278418" y="502387"/>
                  <a:pt x="2062460" y="508035"/>
                </a:cubicBezTo>
                <a:cubicBezTo>
                  <a:pt x="1846502" y="513683"/>
                  <a:pt x="1489540" y="520169"/>
                  <a:pt x="1307573" y="508035"/>
                </a:cubicBezTo>
                <a:cubicBezTo>
                  <a:pt x="1125606" y="495901"/>
                  <a:pt x="871506" y="493226"/>
                  <a:pt x="633566" y="508035"/>
                </a:cubicBezTo>
                <a:cubicBezTo>
                  <a:pt x="395626" y="522844"/>
                  <a:pt x="131310" y="534306"/>
                  <a:pt x="0" y="508035"/>
                </a:cubicBezTo>
                <a:cubicBezTo>
                  <a:pt x="11289" y="284262"/>
                  <a:pt x="-2389" y="18756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0559253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Click where you want to go</a:t>
            </a:r>
          </a:p>
        </p:txBody>
      </p:sp>
      <p:grpSp>
        <p:nvGrpSpPr>
          <p:cNvPr id="52" name="Group 51">
            <a:extLst>
              <a:ext uri="{FF2B5EF4-FFF2-40B4-BE49-F238E27FC236}">
                <a16:creationId xmlns:a16="http://schemas.microsoft.com/office/drawing/2014/main" id="{69FC2E32-BCF2-5D21-4CC9-8E1C28F4DB5E}"/>
              </a:ext>
              <a:ext uri="{C183D7F6-B498-43B3-948B-1728B52AA6E4}">
                <adec:decorative xmlns:adec="http://schemas.microsoft.com/office/drawing/2017/decorative" val="1"/>
              </a:ext>
            </a:extLst>
          </p:cNvPr>
          <p:cNvGrpSpPr/>
          <p:nvPr/>
        </p:nvGrpSpPr>
        <p:grpSpPr>
          <a:xfrm>
            <a:off x="7571308" y="3313103"/>
            <a:ext cx="926099" cy="1139898"/>
            <a:chOff x="10095073" y="3274468"/>
            <a:chExt cx="1234799" cy="1519864"/>
          </a:xfrm>
        </p:grpSpPr>
        <p:pic>
          <p:nvPicPr>
            <p:cNvPr id="49" name="Graphic 48" descr="Map compass with solid fill">
              <a:extLst>
                <a:ext uri="{FF2B5EF4-FFF2-40B4-BE49-F238E27FC236}">
                  <a16:creationId xmlns:a16="http://schemas.microsoft.com/office/drawing/2014/main" id="{976B15E5-3899-4DD4-69C9-9AAD45A7D0B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484361">
              <a:off x="10095073" y="3559533"/>
              <a:ext cx="1234799" cy="1234799"/>
            </a:xfrm>
            <a:prstGeom prst="rect">
              <a:avLst/>
            </a:prstGeom>
            <a:effectLst>
              <a:outerShdw blurRad="50800" dist="50800" dir="10800000" algn="r" rotWithShape="0">
                <a:schemeClr val="bg2">
                  <a:lumMod val="75000"/>
                  <a:alpha val="40000"/>
                </a:schemeClr>
              </a:outerShdw>
            </a:effectLst>
          </p:spPr>
        </p:pic>
        <p:sp>
          <p:nvSpPr>
            <p:cNvPr id="50" name="TextBox 49">
              <a:extLst>
                <a:ext uri="{FF2B5EF4-FFF2-40B4-BE49-F238E27FC236}">
                  <a16:creationId xmlns:a16="http://schemas.microsoft.com/office/drawing/2014/main" id="{3ABD8094-B2ED-00FF-018F-733DA50F5BA8}"/>
                </a:ext>
                <a:ext uri="{C183D7F6-B498-43B3-948B-1728B52AA6E4}">
                  <adec:decorative xmlns:adec="http://schemas.microsoft.com/office/drawing/2017/decorative" val="1"/>
                </a:ext>
              </a:extLst>
            </p:cNvPr>
            <p:cNvSpPr txBox="1"/>
            <p:nvPr/>
          </p:nvSpPr>
          <p:spPr>
            <a:xfrm rot="1532424">
              <a:off x="10706966" y="3274468"/>
              <a:ext cx="575452" cy="615553"/>
            </a:xfrm>
            <a:prstGeom prst="rect">
              <a:avLst/>
            </a:prstGeom>
            <a:noFill/>
            <a:effectLst>
              <a:softEdge rad="63500"/>
            </a:effectLst>
          </p:spPr>
          <p:txBody>
            <a:bodyPr wrap="square" rtlCol="0">
              <a:spAutoFit/>
            </a:bodyPr>
            <a:lstStyle/>
            <a:p>
              <a:pPr algn="ctr"/>
              <a:r>
                <a:rPr lang="en-GB" sz="2400" dirty="0">
                  <a:solidFill>
                    <a:schemeClr val="tx2">
                      <a:lumMod val="60000"/>
                      <a:lumOff val="40000"/>
                    </a:schemeClr>
                  </a:solidFill>
                  <a:latin typeface="Segoe Print" panose="02000600000000000000" pitchFamily="2" charset="0"/>
                </a:rPr>
                <a:t>N</a:t>
              </a:r>
            </a:p>
          </p:txBody>
        </p:sp>
      </p:grpSp>
      <p:sp>
        <p:nvSpPr>
          <p:cNvPr id="27" name="Rectangle 26">
            <a:hlinkClick r:id="rId7" action="ppaction://hlinksldjump"/>
            <a:extLst>
              <a:ext uri="{FF2B5EF4-FFF2-40B4-BE49-F238E27FC236}">
                <a16:creationId xmlns:a16="http://schemas.microsoft.com/office/drawing/2014/main" id="{1CD1D0BD-3C41-3749-F9DA-47202D55B4C1}"/>
              </a:ext>
              <a:ext uri="{C183D7F6-B498-43B3-948B-1728B52AA6E4}">
                <adec:decorative xmlns:adec="http://schemas.microsoft.com/office/drawing/2017/decorative" val="1"/>
              </a:ext>
            </a:extLst>
          </p:cNvPr>
          <p:cNvSpPr/>
          <p:nvPr/>
        </p:nvSpPr>
        <p:spPr>
          <a:xfrm>
            <a:off x="0" y="843557"/>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extBox 14">
            <a:extLst>
              <a:ext uri="{FF2B5EF4-FFF2-40B4-BE49-F238E27FC236}">
                <a16:creationId xmlns:a16="http://schemas.microsoft.com/office/drawing/2014/main" id="{C695A450-4396-A038-4B5E-AE63C0EC0A40}"/>
              </a:ext>
              <a:ext uri="{C183D7F6-B498-43B3-948B-1728B52AA6E4}">
                <adec:decorative xmlns:adec="http://schemas.microsoft.com/office/drawing/2017/decorative" val="1"/>
              </a:ext>
            </a:extLst>
          </p:cNvPr>
          <p:cNvSpPr txBox="1"/>
          <p:nvPr/>
        </p:nvSpPr>
        <p:spPr>
          <a:xfrm>
            <a:off x="960924" y="1937804"/>
            <a:ext cx="1074308" cy="553998"/>
          </a:xfrm>
          <a:prstGeom prst="rect">
            <a:avLst/>
          </a:prstGeom>
          <a:solidFill>
            <a:schemeClr val="bg1"/>
          </a:solidFill>
          <a:effectLst>
            <a:softEdge rad="63500"/>
          </a:effectLst>
        </p:spPr>
        <p:txBody>
          <a:bodyPr wrap="square" rtlCol="0">
            <a:spAutoFit/>
          </a:bodyPr>
          <a:lstStyle/>
          <a:p>
            <a:pPr algn="ctr"/>
            <a:r>
              <a:rPr lang="en-GB" sz="1500" dirty="0">
                <a:latin typeface="Comic Sans MS" panose="030F0702030302020204" pitchFamily="66" charset="0"/>
              </a:rPr>
              <a:t>SPORTS CENTRE</a:t>
            </a:r>
          </a:p>
        </p:txBody>
      </p:sp>
      <p:sp>
        <p:nvSpPr>
          <p:cNvPr id="41" name="TextBox 40">
            <a:extLst>
              <a:ext uri="{FF2B5EF4-FFF2-40B4-BE49-F238E27FC236}">
                <a16:creationId xmlns:a16="http://schemas.microsoft.com/office/drawing/2014/main" id="{9D1998A0-B90E-E7C3-027F-4872A8CFD947}"/>
              </a:ext>
              <a:ext uri="{C183D7F6-B498-43B3-948B-1728B52AA6E4}">
                <adec:decorative xmlns:adec="http://schemas.microsoft.com/office/drawing/2017/decorative" val="1"/>
              </a:ext>
            </a:extLst>
          </p:cNvPr>
          <p:cNvSpPr txBox="1"/>
          <p:nvPr/>
        </p:nvSpPr>
        <p:spPr>
          <a:xfrm>
            <a:off x="3322091" y="2650695"/>
            <a:ext cx="925692" cy="553998"/>
          </a:xfrm>
          <a:prstGeom prst="rect">
            <a:avLst/>
          </a:prstGeom>
          <a:solidFill>
            <a:schemeClr val="bg1"/>
          </a:solidFill>
          <a:effectLst>
            <a:softEdge rad="63500"/>
          </a:effectLst>
        </p:spPr>
        <p:txBody>
          <a:bodyPr wrap="square" rtlCol="0">
            <a:spAutoFit/>
          </a:bodyPr>
          <a:lstStyle/>
          <a:p>
            <a:pPr algn="ctr"/>
            <a:r>
              <a:rPr lang="en-GB" sz="1500" dirty="0">
                <a:latin typeface="Comic Sans MS" panose="030F0702030302020204" pitchFamily="66" charset="0"/>
              </a:rPr>
              <a:t>THE QUAD</a:t>
            </a:r>
            <a:endParaRPr lang="en-GB" sz="1350" dirty="0">
              <a:latin typeface="Comic Sans MS" panose="030F0702030302020204" pitchFamily="66" charset="0"/>
            </a:endParaRPr>
          </a:p>
        </p:txBody>
      </p:sp>
      <p:sp>
        <p:nvSpPr>
          <p:cNvPr id="42" name="TextBox 41">
            <a:extLst>
              <a:ext uri="{FF2B5EF4-FFF2-40B4-BE49-F238E27FC236}">
                <a16:creationId xmlns:a16="http://schemas.microsoft.com/office/drawing/2014/main" id="{E53933CA-2B3B-BDA5-5056-046CD40EF655}"/>
              </a:ext>
              <a:ext uri="{C183D7F6-B498-43B3-948B-1728B52AA6E4}">
                <adec:decorative xmlns:adec="http://schemas.microsoft.com/office/drawing/2017/decorative" val="1"/>
              </a:ext>
            </a:extLst>
          </p:cNvPr>
          <p:cNvSpPr txBox="1"/>
          <p:nvPr/>
        </p:nvSpPr>
        <p:spPr>
          <a:xfrm>
            <a:off x="3081639" y="4552287"/>
            <a:ext cx="1524634" cy="323165"/>
          </a:xfrm>
          <a:prstGeom prst="rect">
            <a:avLst/>
          </a:prstGeom>
          <a:solidFill>
            <a:schemeClr val="bg1"/>
          </a:solidFill>
          <a:effectLst>
            <a:softEdge rad="63500"/>
          </a:effectLst>
        </p:spPr>
        <p:txBody>
          <a:bodyPr wrap="square" rtlCol="0">
            <a:spAutoFit/>
          </a:bodyPr>
          <a:lstStyle/>
          <a:p>
            <a:pPr algn="ctr"/>
            <a:r>
              <a:rPr lang="en-GB" sz="1500" dirty="0">
                <a:latin typeface="Comic Sans MS" panose="030F0702030302020204" pitchFamily="66" charset="0"/>
              </a:rPr>
              <a:t>THE LIBRARY</a:t>
            </a:r>
          </a:p>
        </p:txBody>
      </p:sp>
      <p:sp>
        <p:nvSpPr>
          <p:cNvPr id="43" name="TextBox 42">
            <a:extLst>
              <a:ext uri="{FF2B5EF4-FFF2-40B4-BE49-F238E27FC236}">
                <a16:creationId xmlns:a16="http://schemas.microsoft.com/office/drawing/2014/main" id="{FD4A818C-57F4-3ECF-E5A8-349CC4DB08A5}"/>
              </a:ext>
              <a:ext uri="{C183D7F6-B498-43B3-948B-1728B52AA6E4}">
                <adec:decorative xmlns:adec="http://schemas.microsoft.com/office/drawing/2017/decorative" val="1"/>
              </a:ext>
            </a:extLst>
          </p:cNvPr>
          <p:cNvSpPr txBox="1"/>
          <p:nvPr/>
        </p:nvSpPr>
        <p:spPr>
          <a:xfrm>
            <a:off x="5412923" y="1407472"/>
            <a:ext cx="1003647" cy="553998"/>
          </a:xfrm>
          <a:prstGeom prst="rect">
            <a:avLst/>
          </a:prstGeom>
          <a:solidFill>
            <a:schemeClr val="bg1"/>
          </a:solidFill>
          <a:effectLst>
            <a:softEdge rad="63500"/>
          </a:effectLst>
        </p:spPr>
        <p:txBody>
          <a:bodyPr wrap="square" rtlCol="0">
            <a:spAutoFit/>
          </a:bodyPr>
          <a:lstStyle/>
          <a:p>
            <a:pPr algn="ctr"/>
            <a:r>
              <a:rPr lang="en-GB" sz="1500" dirty="0">
                <a:latin typeface="Comic Sans MS" panose="030F0702030302020204" pitchFamily="66" charset="0"/>
              </a:rPr>
              <a:t>STUDY CENTRE</a:t>
            </a:r>
          </a:p>
        </p:txBody>
      </p:sp>
      <p:sp>
        <p:nvSpPr>
          <p:cNvPr id="44" name="TextBox 43">
            <a:extLst>
              <a:ext uri="{FF2B5EF4-FFF2-40B4-BE49-F238E27FC236}">
                <a16:creationId xmlns:a16="http://schemas.microsoft.com/office/drawing/2014/main" id="{70E4D148-E57D-882B-8A9D-963545FF076C}"/>
              </a:ext>
              <a:ext uri="{C183D7F6-B498-43B3-948B-1728B52AA6E4}">
                <adec:decorative xmlns:adec="http://schemas.microsoft.com/office/drawing/2017/decorative" val="1"/>
              </a:ext>
            </a:extLst>
          </p:cNvPr>
          <p:cNvSpPr txBox="1"/>
          <p:nvPr/>
        </p:nvSpPr>
        <p:spPr>
          <a:xfrm>
            <a:off x="5655762" y="3109150"/>
            <a:ext cx="1302938" cy="784830"/>
          </a:xfrm>
          <a:prstGeom prst="rect">
            <a:avLst/>
          </a:prstGeom>
          <a:solidFill>
            <a:schemeClr val="bg1"/>
          </a:solidFill>
          <a:effectLst>
            <a:softEdge rad="63500"/>
          </a:effectLst>
        </p:spPr>
        <p:txBody>
          <a:bodyPr wrap="square" rtlCol="0">
            <a:spAutoFit/>
          </a:bodyPr>
          <a:lstStyle/>
          <a:p>
            <a:pPr algn="ctr"/>
            <a:r>
              <a:rPr lang="en-GB" sz="1500" dirty="0">
                <a:latin typeface="Comic Sans MS" panose="030F0702030302020204" pitchFamily="66" charset="0"/>
              </a:rPr>
              <a:t>CRUSTY CRUMPET CAFÉ</a:t>
            </a:r>
          </a:p>
        </p:txBody>
      </p:sp>
      <p:sp>
        <p:nvSpPr>
          <p:cNvPr id="40" name="TextBox 39">
            <a:extLst>
              <a:ext uri="{FF2B5EF4-FFF2-40B4-BE49-F238E27FC236}">
                <a16:creationId xmlns:a16="http://schemas.microsoft.com/office/drawing/2014/main" id="{693C60F0-32F5-6230-CAC2-486A666F0F03}"/>
              </a:ext>
              <a:ext uri="{C183D7F6-B498-43B3-948B-1728B52AA6E4}">
                <adec:decorative xmlns:adec="http://schemas.microsoft.com/office/drawing/2017/decorative" val="1"/>
              </a:ext>
            </a:extLst>
          </p:cNvPr>
          <p:cNvSpPr txBox="1"/>
          <p:nvPr/>
        </p:nvSpPr>
        <p:spPr>
          <a:xfrm>
            <a:off x="774552" y="4085749"/>
            <a:ext cx="1270320" cy="553998"/>
          </a:xfrm>
          <a:prstGeom prst="rect">
            <a:avLst/>
          </a:prstGeom>
          <a:solidFill>
            <a:schemeClr val="bg1"/>
          </a:solidFill>
          <a:effectLst>
            <a:softEdge rad="63500"/>
          </a:effectLst>
        </p:spPr>
        <p:txBody>
          <a:bodyPr wrap="square" rtlCol="0">
            <a:spAutoFit/>
          </a:bodyPr>
          <a:lstStyle/>
          <a:p>
            <a:pPr algn="ctr"/>
            <a:r>
              <a:rPr lang="en-GB" sz="1500" dirty="0">
                <a:latin typeface="Comic Sans MS" panose="030F0702030302020204" pitchFamily="66" charset="0"/>
              </a:rPr>
              <a:t>STUDENTS’ UNION</a:t>
            </a:r>
          </a:p>
        </p:txBody>
      </p:sp>
      <p:sp>
        <p:nvSpPr>
          <p:cNvPr id="14" name="Rectangle 13" descr="Link to visit the Sports Centre">
            <a:hlinkClick r:id="rId8" action="ppaction://hlinksldjump"/>
            <a:extLst>
              <a:ext uri="{FF2B5EF4-FFF2-40B4-BE49-F238E27FC236}">
                <a16:creationId xmlns:a16="http://schemas.microsoft.com/office/drawing/2014/main" id="{3F3AAA27-7CCB-5AB7-EB32-8FECF2D9D39B}"/>
              </a:ext>
            </a:extLst>
          </p:cNvPr>
          <p:cNvSpPr/>
          <p:nvPr/>
        </p:nvSpPr>
        <p:spPr>
          <a:xfrm>
            <a:off x="485091" y="1331251"/>
            <a:ext cx="1862876" cy="1533159"/>
          </a:xfrm>
          <a:custGeom>
            <a:avLst/>
            <a:gdLst>
              <a:gd name="connsiteX0" fmla="*/ 0 w 1862876"/>
              <a:gd name="connsiteY0" fmla="*/ 0 h 1533159"/>
              <a:gd name="connsiteX1" fmla="*/ 602330 w 1862876"/>
              <a:gd name="connsiteY1" fmla="*/ 0 h 1533159"/>
              <a:gd name="connsiteX2" fmla="*/ 1167402 w 1862876"/>
              <a:gd name="connsiteY2" fmla="*/ 0 h 1533159"/>
              <a:gd name="connsiteX3" fmla="*/ 1862876 w 1862876"/>
              <a:gd name="connsiteY3" fmla="*/ 0 h 1533159"/>
              <a:gd name="connsiteX4" fmla="*/ 1862876 w 1862876"/>
              <a:gd name="connsiteY4" fmla="*/ 495721 h 1533159"/>
              <a:gd name="connsiteX5" fmla="*/ 1862876 w 1862876"/>
              <a:gd name="connsiteY5" fmla="*/ 976111 h 1533159"/>
              <a:gd name="connsiteX6" fmla="*/ 1862876 w 1862876"/>
              <a:gd name="connsiteY6" fmla="*/ 1533159 h 1533159"/>
              <a:gd name="connsiteX7" fmla="*/ 1241917 w 1862876"/>
              <a:gd name="connsiteY7" fmla="*/ 1533159 h 1533159"/>
              <a:gd name="connsiteX8" fmla="*/ 583701 w 1862876"/>
              <a:gd name="connsiteY8" fmla="*/ 1533159 h 1533159"/>
              <a:gd name="connsiteX9" fmla="*/ 0 w 1862876"/>
              <a:gd name="connsiteY9" fmla="*/ 1533159 h 1533159"/>
              <a:gd name="connsiteX10" fmla="*/ 0 w 1862876"/>
              <a:gd name="connsiteY10" fmla="*/ 1022106 h 1533159"/>
              <a:gd name="connsiteX11" fmla="*/ 0 w 1862876"/>
              <a:gd name="connsiteY11" fmla="*/ 526385 h 1533159"/>
              <a:gd name="connsiteX12" fmla="*/ 0 w 1862876"/>
              <a:gd name="connsiteY12" fmla="*/ 0 h 15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2876" h="1533159" extrusionOk="0">
                <a:moveTo>
                  <a:pt x="0" y="0"/>
                </a:moveTo>
                <a:cubicBezTo>
                  <a:pt x="135611" y="-1546"/>
                  <a:pt x="478677" y="27316"/>
                  <a:pt x="602330" y="0"/>
                </a:cubicBezTo>
                <a:cubicBezTo>
                  <a:pt x="725983" y="-27316"/>
                  <a:pt x="992198" y="-15486"/>
                  <a:pt x="1167402" y="0"/>
                </a:cubicBezTo>
                <a:cubicBezTo>
                  <a:pt x="1342606" y="15486"/>
                  <a:pt x="1624024" y="-30684"/>
                  <a:pt x="1862876" y="0"/>
                </a:cubicBezTo>
                <a:cubicBezTo>
                  <a:pt x="1855851" y="214048"/>
                  <a:pt x="1844118" y="258206"/>
                  <a:pt x="1862876" y="495721"/>
                </a:cubicBezTo>
                <a:cubicBezTo>
                  <a:pt x="1881634" y="733236"/>
                  <a:pt x="1846649" y="762521"/>
                  <a:pt x="1862876" y="976111"/>
                </a:cubicBezTo>
                <a:cubicBezTo>
                  <a:pt x="1879104" y="1189701"/>
                  <a:pt x="1850607" y="1279984"/>
                  <a:pt x="1862876" y="1533159"/>
                </a:cubicBezTo>
                <a:cubicBezTo>
                  <a:pt x="1709632" y="1555993"/>
                  <a:pt x="1531906" y="1550731"/>
                  <a:pt x="1241917" y="1533159"/>
                </a:cubicBezTo>
                <a:cubicBezTo>
                  <a:pt x="951928" y="1515587"/>
                  <a:pt x="829516" y="1542791"/>
                  <a:pt x="583701" y="1533159"/>
                </a:cubicBezTo>
                <a:cubicBezTo>
                  <a:pt x="337886" y="1523527"/>
                  <a:pt x="236839" y="1523349"/>
                  <a:pt x="0" y="1533159"/>
                </a:cubicBezTo>
                <a:cubicBezTo>
                  <a:pt x="-6795" y="1310150"/>
                  <a:pt x="15048" y="1201266"/>
                  <a:pt x="0" y="1022106"/>
                </a:cubicBezTo>
                <a:cubicBezTo>
                  <a:pt x="-15048" y="842946"/>
                  <a:pt x="-3730" y="725111"/>
                  <a:pt x="0" y="526385"/>
                </a:cubicBezTo>
                <a:cubicBezTo>
                  <a:pt x="3730" y="327659"/>
                  <a:pt x="18773" y="174869"/>
                  <a:pt x="0" y="0"/>
                </a:cubicBezTo>
                <a:close/>
              </a:path>
            </a:pathLst>
          </a:custGeom>
          <a:noFill/>
          <a:ln w="381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descr="Link to visit the quad">
            <a:hlinkClick r:id="rId9" action="ppaction://hlinksldjump"/>
            <a:extLst>
              <a:ext uri="{FF2B5EF4-FFF2-40B4-BE49-F238E27FC236}">
                <a16:creationId xmlns:a16="http://schemas.microsoft.com/office/drawing/2014/main" id="{0565E7ED-D09A-62FF-CA40-896F351D60F9}"/>
              </a:ext>
            </a:extLst>
          </p:cNvPr>
          <p:cNvSpPr/>
          <p:nvPr/>
        </p:nvSpPr>
        <p:spPr>
          <a:xfrm rot="5400000">
            <a:off x="3817429" y="2142429"/>
            <a:ext cx="2127292" cy="1792766"/>
          </a:xfrm>
          <a:custGeom>
            <a:avLst/>
            <a:gdLst>
              <a:gd name="connsiteX0" fmla="*/ 0 w 2127292"/>
              <a:gd name="connsiteY0" fmla="*/ 0 h 1792766"/>
              <a:gd name="connsiteX1" fmla="*/ 510550 w 2127292"/>
              <a:gd name="connsiteY1" fmla="*/ 0 h 1792766"/>
              <a:gd name="connsiteX2" fmla="*/ 978554 w 2127292"/>
              <a:gd name="connsiteY2" fmla="*/ 0 h 1792766"/>
              <a:gd name="connsiteX3" fmla="*/ 1552923 w 2127292"/>
              <a:gd name="connsiteY3" fmla="*/ 0 h 1792766"/>
              <a:gd name="connsiteX4" fmla="*/ 2127292 w 2127292"/>
              <a:gd name="connsiteY4" fmla="*/ 0 h 1792766"/>
              <a:gd name="connsiteX5" fmla="*/ 2127292 w 2127292"/>
              <a:gd name="connsiteY5" fmla="*/ 579661 h 1792766"/>
              <a:gd name="connsiteX6" fmla="*/ 2127292 w 2127292"/>
              <a:gd name="connsiteY6" fmla="*/ 1141394 h 1792766"/>
              <a:gd name="connsiteX7" fmla="*/ 2127292 w 2127292"/>
              <a:gd name="connsiteY7" fmla="*/ 1792766 h 1792766"/>
              <a:gd name="connsiteX8" fmla="*/ 1595469 w 2127292"/>
              <a:gd name="connsiteY8" fmla="*/ 1792766 h 1792766"/>
              <a:gd name="connsiteX9" fmla="*/ 1127465 w 2127292"/>
              <a:gd name="connsiteY9" fmla="*/ 1792766 h 1792766"/>
              <a:gd name="connsiteX10" fmla="*/ 595642 w 2127292"/>
              <a:gd name="connsiteY10" fmla="*/ 1792766 h 1792766"/>
              <a:gd name="connsiteX11" fmla="*/ 0 w 2127292"/>
              <a:gd name="connsiteY11" fmla="*/ 1792766 h 1792766"/>
              <a:gd name="connsiteX12" fmla="*/ 0 w 2127292"/>
              <a:gd name="connsiteY12" fmla="*/ 1213105 h 1792766"/>
              <a:gd name="connsiteX13" fmla="*/ 0 w 2127292"/>
              <a:gd name="connsiteY13" fmla="*/ 633444 h 1792766"/>
              <a:gd name="connsiteX14" fmla="*/ 0 w 2127292"/>
              <a:gd name="connsiteY14" fmla="*/ 0 h 1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7292" h="1792766" extrusionOk="0">
                <a:moveTo>
                  <a:pt x="0" y="0"/>
                </a:moveTo>
                <a:cubicBezTo>
                  <a:pt x="160519" y="-15471"/>
                  <a:pt x="402497" y="-9946"/>
                  <a:pt x="510550" y="0"/>
                </a:cubicBezTo>
                <a:cubicBezTo>
                  <a:pt x="618603" y="9946"/>
                  <a:pt x="859142" y="17611"/>
                  <a:pt x="978554" y="0"/>
                </a:cubicBezTo>
                <a:cubicBezTo>
                  <a:pt x="1097966" y="-17611"/>
                  <a:pt x="1336307" y="8854"/>
                  <a:pt x="1552923" y="0"/>
                </a:cubicBezTo>
                <a:cubicBezTo>
                  <a:pt x="1769539" y="-8854"/>
                  <a:pt x="1994336" y="-22169"/>
                  <a:pt x="2127292" y="0"/>
                </a:cubicBezTo>
                <a:cubicBezTo>
                  <a:pt x="2149374" y="182863"/>
                  <a:pt x="2107955" y="301312"/>
                  <a:pt x="2127292" y="579661"/>
                </a:cubicBezTo>
                <a:cubicBezTo>
                  <a:pt x="2146629" y="858010"/>
                  <a:pt x="2111848" y="976017"/>
                  <a:pt x="2127292" y="1141394"/>
                </a:cubicBezTo>
                <a:cubicBezTo>
                  <a:pt x="2142736" y="1306771"/>
                  <a:pt x="2099275" y="1628310"/>
                  <a:pt x="2127292" y="1792766"/>
                </a:cubicBezTo>
                <a:cubicBezTo>
                  <a:pt x="1963570" y="1791185"/>
                  <a:pt x="1810331" y="1818694"/>
                  <a:pt x="1595469" y="1792766"/>
                </a:cubicBezTo>
                <a:cubicBezTo>
                  <a:pt x="1380607" y="1766838"/>
                  <a:pt x="1315735" y="1782450"/>
                  <a:pt x="1127465" y="1792766"/>
                </a:cubicBezTo>
                <a:cubicBezTo>
                  <a:pt x="939195" y="1803082"/>
                  <a:pt x="796663" y="1817873"/>
                  <a:pt x="595642" y="1792766"/>
                </a:cubicBezTo>
                <a:cubicBezTo>
                  <a:pt x="394621" y="1767659"/>
                  <a:pt x="216481" y="1788765"/>
                  <a:pt x="0" y="1792766"/>
                </a:cubicBezTo>
                <a:cubicBezTo>
                  <a:pt x="10962" y="1577072"/>
                  <a:pt x="13215" y="1425010"/>
                  <a:pt x="0" y="1213105"/>
                </a:cubicBezTo>
                <a:cubicBezTo>
                  <a:pt x="-13215" y="1001200"/>
                  <a:pt x="-5446" y="849242"/>
                  <a:pt x="0" y="633444"/>
                </a:cubicBezTo>
                <a:cubicBezTo>
                  <a:pt x="5446" y="417646"/>
                  <a:pt x="8521" y="216599"/>
                  <a:pt x="0" y="0"/>
                </a:cubicBezTo>
                <a:close/>
              </a:path>
            </a:pathLst>
          </a:custGeom>
          <a:noFill/>
          <a:ln w="381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Rectangle 25" descr="Link to visit the Study Centre">
            <a:hlinkClick r:id="rId10" action="ppaction://hlinksldjump"/>
            <a:extLst>
              <a:ext uri="{FF2B5EF4-FFF2-40B4-BE49-F238E27FC236}">
                <a16:creationId xmlns:a16="http://schemas.microsoft.com/office/drawing/2014/main" id="{C17CAA37-77EA-D863-DADC-24A6B16E9273}"/>
              </a:ext>
            </a:extLst>
          </p:cNvPr>
          <p:cNvSpPr/>
          <p:nvPr/>
        </p:nvSpPr>
        <p:spPr>
          <a:xfrm>
            <a:off x="4951733" y="951572"/>
            <a:ext cx="2001881" cy="1493362"/>
          </a:xfrm>
          <a:custGeom>
            <a:avLst/>
            <a:gdLst>
              <a:gd name="connsiteX0" fmla="*/ 0 w 2001881"/>
              <a:gd name="connsiteY0" fmla="*/ 0 h 1493362"/>
              <a:gd name="connsiteX1" fmla="*/ 627256 w 2001881"/>
              <a:gd name="connsiteY1" fmla="*/ 0 h 1493362"/>
              <a:gd name="connsiteX2" fmla="*/ 1294550 w 2001881"/>
              <a:gd name="connsiteY2" fmla="*/ 0 h 1493362"/>
              <a:gd name="connsiteX3" fmla="*/ 2001881 w 2001881"/>
              <a:gd name="connsiteY3" fmla="*/ 0 h 1493362"/>
              <a:gd name="connsiteX4" fmla="*/ 2001881 w 2001881"/>
              <a:gd name="connsiteY4" fmla="*/ 467920 h 1493362"/>
              <a:gd name="connsiteX5" fmla="*/ 2001881 w 2001881"/>
              <a:gd name="connsiteY5" fmla="*/ 980641 h 1493362"/>
              <a:gd name="connsiteX6" fmla="*/ 2001881 w 2001881"/>
              <a:gd name="connsiteY6" fmla="*/ 1493362 h 1493362"/>
              <a:gd name="connsiteX7" fmla="*/ 1334587 w 2001881"/>
              <a:gd name="connsiteY7" fmla="*/ 1493362 h 1493362"/>
              <a:gd name="connsiteX8" fmla="*/ 727350 w 2001881"/>
              <a:gd name="connsiteY8" fmla="*/ 1493362 h 1493362"/>
              <a:gd name="connsiteX9" fmla="*/ 0 w 2001881"/>
              <a:gd name="connsiteY9" fmla="*/ 1493362 h 1493362"/>
              <a:gd name="connsiteX10" fmla="*/ 0 w 2001881"/>
              <a:gd name="connsiteY10" fmla="*/ 980641 h 1493362"/>
              <a:gd name="connsiteX11" fmla="*/ 0 w 2001881"/>
              <a:gd name="connsiteY11" fmla="*/ 512721 h 1493362"/>
              <a:gd name="connsiteX12" fmla="*/ 0 w 2001881"/>
              <a:gd name="connsiteY12" fmla="*/ 0 h 14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881" h="1493362" extrusionOk="0">
                <a:moveTo>
                  <a:pt x="0" y="0"/>
                </a:moveTo>
                <a:cubicBezTo>
                  <a:pt x="262781" y="13055"/>
                  <a:pt x="424489" y="10470"/>
                  <a:pt x="627256" y="0"/>
                </a:cubicBezTo>
                <a:cubicBezTo>
                  <a:pt x="830023" y="-10470"/>
                  <a:pt x="1013371" y="-29637"/>
                  <a:pt x="1294550" y="0"/>
                </a:cubicBezTo>
                <a:cubicBezTo>
                  <a:pt x="1575729" y="29637"/>
                  <a:pt x="1826057" y="28183"/>
                  <a:pt x="2001881" y="0"/>
                </a:cubicBezTo>
                <a:cubicBezTo>
                  <a:pt x="1998568" y="143012"/>
                  <a:pt x="1990497" y="265395"/>
                  <a:pt x="2001881" y="467920"/>
                </a:cubicBezTo>
                <a:cubicBezTo>
                  <a:pt x="2013265" y="670445"/>
                  <a:pt x="2024605" y="858220"/>
                  <a:pt x="2001881" y="980641"/>
                </a:cubicBezTo>
                <a:cubicBezTo>
                  <a:pt x="1979157" y="1103062"/>
                  <a:pt x="1990478" y="1272812"/>
                  <a:pt x="2001881" y="1493362"/>
                </a:cubicBezTo>
                <a:cubicBezTo>
                  <a:pt x="1712679" y="1498219"/>
                  <a:pt x="1657338" y="1501690"/>
                  <a:pt x="1334587" y="1493362"/>
                </a:cubicBezTo>
                <a:cubicBezTo>
                  <a:pt x="1011836" y="1485034"/>
                  <a:pt x="938156" y="1516471"/>
                  <a:pt x="727350" y="1493362"/>
                </a:cubicBezTo>
                <a:cubicBezTo>
                  <a:pt x="516544" y="1470253"/>
                  <a:pt x="222521" y="1487065"/>
                  <a:pt x="0" y="1493362"/>
                </a:cubicBezTo>
                <a:cubicBezTo>
                  <a:pt x="-16490" y="1294662"/>
                  <a:pt x="-707" y="1164202"/>
                  <a:pt x="0" y="980641"/>
                </a:cubicBezTo>
                <a:cubicBezTo>
                  <a:pt x="707" y="797080"/>
                  <a:pt x="-9142" y="679257"/>
                  <a:pt x="0" y="512721"/>
                </a:cubicBezTo>
                <a:cubicBezTo>
                  <a:pt x="9142" y="346185"/>
                  <a:pt x="-8165" y="233590"/>
                  <a:pt x="0" y="0"/>
                </a:cubicBezTo>
                <a:close/>
              </a:path>
            </a:pathLst>
          </a:custGeom>
          <a:noFill/>
          <a:ln w="38100">
            <a:noFill/>
            <a:extLst>
              <a:ext uri="{C807C97D-BFC1-408E-A445-0C87EB9F89A2}">
                <ask:lineSketchStyleProps xmlns:ask="http://schemas.microsoft.com/office/drawing/2018/sketchyshapes" sd="271475619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descr="Link to visit the Students' Union">
            <a:hlinkClick r:id="rId11" action="ppaction://hlinksldjump"/>
            <a:extLst>
              <a:ext uri="{FF2B5EF4-FFF2-40B4-BE49-F238E27FC236}">
                <a16:creationId xmlns:a16="http://schemas.microsoft.com/office/drawing/2014/main" id="{9673F2AC-4908-0094-62A9-6BE7F209CF91}"/>
              </a:ext>
            </a:extLst>
          </p:cNvPr>
          <p:cNvSpPr/>
          <p:nvPr/>
        </p:nvSpPr>
        <p:spPr>
          <a:xfrm>
            <a:off x="452728" y="3263430"/>
            <a:ext cx="1862876" cy="1644640"/>
          </a:xfrm>
          <a:custGeom>
            <a:avLst/>
            <a:gdLst>
              <a:gd name="connsiteX0" fmla="*/ 0 w 1862876"/>
              <a:gd name="connsiteY0" fmla="*/ 0 h 1644640"/>
              <a:gd name="connsiteX1" fmla="*/ 602330 w 1862876"/>
              <a:gd name="connsiteY1" fmla="*/ 0 h 1644640"/>
              <a:gd name="connsiteX2" fmla="*/ 1167402 w 1862876"/>
              <a:gd name="connsiteY2" fmla="*/ 0 h 1644640"/>
              <a:gd name="connsiteX3" fmla="*/ 1862876 w 1862876"/>
              <a:gd name="connsiteY3" fmla="*/ 0 h 1644640"/>
              <a:gd name="connsiteX4" fmla="*/ 1862876 w 1862876"/>
              <a:gd name="connsiteY4" fmla="*/ 531767 h 1644640"/>
              <a:gd name="connsiteX5" fmla="*/ 1862876 w 1862876"/>
              <a:gd name="connsiteY5" fmla="*/ 1047087 h 1644640"/>
              <a:gd name="connsiteX6" fmla="*/ 1862876 w 1862876"/>
              <a:gd name="connsiteY6" fmla="*/ 1644640 h 1644640"/>
              <a:gd name="connsiteX7" fmla="*/ 1241917 w 1862876"/>
              <a:gd name="connsiteY7" fmla="*/ 1644640 h 1644640"/>
              <a:gd name="connsiteX8" fmla="*/ 583701 w 1862876"/>
              <a:gd name="connsiteY8" fmla="*/ 1644640 h 1644640"/>
              <a:gd name="connsiteX9" fmla="*/ 0 w 1862876"/>
              <a:gd name="connsiteY9" fmla="*/ 1644640 h 1644640"/>
              <a:gd name="connsiteX10" fmla="*/ 0 w 1862876"/>
              <a:gd name="connsiteY10" fmla="*/ 1096427 h 1644640"/>
              <a:gd name="connsiteX11" fmla="*/ 0 w 1862876"/>
              <a:gd name="connsiteY11" fmla="*/ 564660 h 1644640"/>
              <a:gd name="connsiteX12" fmla="*/ 0 w 1862876"/>
              <a:gd name="connsiteY12" fmla="*/ 0 h 164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2876" h="1644640" extrusionOk="0">
                <a:moveTo>
                  <a:pt x="0" y="0"/>
                </a:moveTo>
                <a:cubicBezTo>
                  <a:pt x="135611" y="-1546"/>
                  <a:pt x="478677" y="27316"/>
                  <a:pt x="602330" y="0"/>
                </a:cubicBezTo>
                <a:cubicBezTo>
                  <a:pt x="725983" y="-27316"/>
                  <a:pt x="992198" y="-15486"/>
                  <a:pt x="1167402" y="0"/>
                </a:cubicBezTo>
                <a:cubicBezTo>
                  <a:pt x="1342606" y="15486"/>
                  <a:pt x="1624024" y="-30684"/>
                  <a:pt x="1862876" y="0"/>
                </a:cubicBezTo>
                <a:cubicBezTo>
                  <a:pt x="1888168" y="168986"/>
                  <a:pt x="1876821" y="327091"/>
                  <a:pt x="1862876" y="531767"/>
                </a:cubicBezTo>
                <a:cubicBezTo>
                  <a:pt x="1848931" y="736443"/>
                  <a:pt x="1876490" y="853373"/>
                  <a:pt x="1862876" y="1047087"/>
                </a:cubicBezTo>
                <a:cubicBezTo>
                  <a:pt x="1849262" y="1240801"/>
                  <a:pt x="1842596" y="1511524"/>
                  <a:pt x="1862876" y="1644640"/>
                </a:cubicBezTo>
                <a:cubicBezTo>
                  <a:pt x="1709632" y="1667474"/>
                  <a:pt x="1531906" y="1662212"/>
                  <a:pt x="1241917" y="1644640"/>
                </a:cubicBezTo>
                <a:cubicBezTo>
                  <a:pt x="951928" y="1627068"/>
                  <a:pt x="829516" y="1654272"/>
                  <a:pt x="583701" y="1644640"/>
                </a:cubicBezTo>
                <a:cubicBezTo>
                  <a:pt x="337886" y="1635008"/>
                  <a:pt x="236839" y="1634830"/>
                  <a:pt x="0" y="1644640"/>
                </a:cubicBezTo>
                <a:cubicBezTo>
                  <a:pt x="1117" y="1521695"/>
                  <a:pt x="-19063" y="1362221"/>
                  <a:pt x="0" y="1096427"/>
                </a:cubicBezTo>
                <a:cubicBezTo>
                  <a:pt x="19063" y="830633"/>
                  <a:pt x="-10551" y="808634"/>
                  <a:pt x="0" y="564660"/>
                </a:cubicBezTo>
                <a:cubicBezTo>
                  <a:pt x="10551" y="320686"/>
                  <a:pt x="8268" y="231384"/>
                  <a:pt x="0" y="0"/>
                </a:cubicBezTo>
                <a:close/>
              </a:path>
            </a:pathLst>
          </a:custGeom>
          <a:noFill/>
          <a:ln w="381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15" descr="Link to visit the Library">
            <a:hlinkClick r:id="rId12" action="ppaction://hlinksldjump"/>
            <a:extLst>
              <a:ext uri="{FF2B5EF4-FFF2-40B4-BE49-F238E27FC236}">
                <a16:creationId xmlns:a16="http://schemas.microsoft.com/office/drawing/2014/main" id="{7CE4585F-C021-35C8-5E00-F61176CDB877}"/>
              </a:ext>
            </a:extLst>
          </p:cNvPr>
          <p:cNvSpPr/>
          <p:nvPr/>
        </p:nvSpPr>
        <p:spPr>
          <a:xfrm>
            <a:off x="2577325" y="4064583"/>
            <a:ext cx="2590682" cy="1092940"/>
          </a:xfrm>
          <a:custGeom>
            <a:avLst/>
            <a:gdLst>
              <a:gd name="connsiteX0" fmla="*/ 0 w 2590682"/>
              <a:gd name="connsiteY0" fmla="*/ 0 h 1092940"/>
              <a:gd name="connsiteX1" fmla="*/ 699484 w 2590682"/>
              <a:gd name="connsiteY1" fmla="*/ 0 h 1092940"/>
              <a:gd name="connsiteX2" fmla="*/ 1373061 w 2590682"/>
              <a:gd name="connsiteY2" fmla="*/ 0 h 1092940"/>
              <a:gd name="connsiteX3" fmla="*/ 2020732 w 2590682"/>
              <a:gd name="connsiteY3" fmla="*/ 0 h 1092940"/>
              <a:gd name="connsiteX4" fmla="*/ 2590682 w 2590682"/>
              <a:gd name="connsiteY4" fmla="*/ 0 h 1092940"/>
              <a:gd name="connsiteX5" fmla="*/ 2590682 w 2590682"/>
              <a:gd name="connsiteY5" fmla="*/ 557399 h 1092940"/>
              <a:gd name="connsiteX6" fmla="*/ 2590682 w 2590682"/>
              <a:gd name="connsiteY6" fmla="*/ 1092940 h 1092940"/>
              <a:gd name="connsiteX7" fmla="*/ 1917105 w 2590682"/>
              <a:gd name="connsiteY7" fmla="*/ 1092940 h 1092940"/>
              <a:gd name="connsiteX8" fmla="*/ 1217621 w 2590682"/>
              <a:gd name="connsiteY8" fmla="*/ 1092940 h 1092940"/>
              <a:gd name="connsiteX9" fmla="*/ 621764 w 2590682"/>
              <a:gd name="connsiteY9" fmla="*/ 1092940 h 1092940"/>
              <a:gd name="connsiteX10" fmla="*/ 0 w 2590682"/>
              <a:gd name="connsiteY10" fmla="*/ 1092940 h 1092940"/>
              <a:gd name="connsiteX11" fmla="*/ 0 w 2590682"/>
              <a:gd name="connsiteY11" fmla="*/ 535541 h 1092940"/>
              <a:gd name="connsiteX12" fmla="*/ 0 w 2590682"/>
              <a:gd name="connsiteY12" fmla="*/ 0 h 109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0682" h="1092940" extrusionOk="0">
                <a:moveTo>
                  <a:pt x="0" y="0"/>
                </a:moveTo>
                <a:cubicBezTo>
                  <a:pt x="167205" y="120"/>
                  <a:pt x="514934" y="6507"/>
                  <a:pt x="699484" y="0"/>
                </a:cubicBezTo>
                <a:cubicBezTo>
                  <a:pt x="884034" y="-6507"/>
                  <a:pt x="1162565" y="229"/>
                  <a:pt x="1373061" y="0"/>
                </a:cubicBezTo>
                <a:cubicBezTo>
                  <a:pt x="1583557" y="-229"/>
                  <a:pt x="1872169" y="-27802"/>
                  <a:pt x="2020732" y="0"/>
                </a:cubicBezTo>
                <a:cubicBezTo>
                  <a:pt x="2169295" y="27802"/>
                  <a:pt x="2429527" y="-7442"/>
                  <a:pt x="2590682" y="0"/>
                </a:cubicBezTo>
                <a:cubicBezTo>
                  <a:pt x="2587338" y="178409"/>
                  <a:pt x="2608170" y="289997"/>
                  <a:pt x="2590682" y="557399"/>
                </a:cubicBezTo>
                <a:cubicBezTo>
                  <a:pt x="2573194" y="824801"/>
                  <a:pt x="2604059" y="966335"/>
                  <a:pt x="2590682" y="1092940"/>
                </a:cubicBezTo>
                <a:cubicBezTo>
                  <a:pt x="2334100" y="1120309"/>
                  <a:pt x="2234489" y="1071276"/>
                  <a:pt x="1917105" y="1092940"/>
                </a:cubicBezTo>
                <a:cubicBezTo>
                  <a:pt x="1599721" y="1114604"/>
                  <a:pt x="1365980" y="1091056"/>
                  <a:pt x="1217621" y="1092940"/>
                </a:cubicBezTo>
                <a:cubicBezTo>
                  <a:pt x="1069262" y="1094824"/>
                  <a:pt x="811948" y="1120207"/>
                  <a:pt x="621764" y="1092940"/>
                </a:cubicBezTo>
                <a:cubicBezTo>
                  <a:pt x="431580" y="1065673"/>
                  <a:pt x="152706" y="1093165"/>
                  <a:pt x="0" y="1092940"/>
                </a:cubicBezTo>
                <a:cubicBezTo>
                  <a:pt x="-22297" y="975899"/>
                  <a:pt x="-21676" y="752004"/>
                  <a:pt x="0" y="535541"/>
                </a:cubicBezTo>
                <a:cubicBezTo>
                  <a:pt x="21676" y="319078"/>
                  <a:pt x="-23127" y="167160"/>
                  <a:pt x="0" y="0"/>
                </a:cubicBezTo>
                <a:close/>
              </a:path>
            </a:pathLst>
          </a:custGeom>
          <a:noFill/>
          <a:ln w="38100">
            <a:noFill/>
            <a:extLst>
              <a:ext uri="{C807C97D-BFC1-408E-A445-0C87EB9F89A2}">
                <ask:lineSketchStyleProps xmlns:ask="http://schemas.microsoft.com/office/drawing/2018/sketchyshapes" sd="417244703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descr="Link to visit the Crusty Crumpet Cafe">
            <a:hlinkClick r:id="rId13" action="ppaction://hlinksldjump"/>
            <a:extLst>
              <a:ext uri="{FF2B5EF4-FFF2-40B4-BE49-F238E27FC236}">
                <a16:creationId xmlns:a16="http://schemas.microsoft.com/office/drawing/2014/main" id="{DC90CA7A-7520-5A39-D6CE-D1FF6A8A2EAC}"/>
              </a:ext>
            </a:extLst>
          </p:cNvPr>
          <p:cNvSpPr/>
          <p:nvPr/>
        </p:nvSpPr>
        <p:spPr>
          <a:xfrm rot="5400000">
            <a:off x="5325878" y="2501793"/>
            <a:ext cx="1644942" cy="2001880"/>
          </a:xfrm>
          <a:custGeom>
            <a:avLst/>
            <a:gdLst>
              <a:gd name="connsiteX0" fmla="*/ 0 w 1644942"/>
              <a:gd name="connsiteY0" fmla="*/ 0 h 2001880"/>
              <a:gd name="connsiteX1" fmla="*/ 531865 w 1644942"/>
              <a:gd name="connsiteY1" fmla="*/ 0 h 2001880"/>
              <a:gd name="connsiteX2" fmla="*/ 1030830 w 1644942"/>
              <a:gd name="connsiteY2" fmla="*/ 0 h 2001880"/>
              <a:gd name="connsiteX3" fmla="*/ 1644942 w 1644942"/>
              <a:gd name="connsiteY3" fmla="*/ 0 h 2001880"/>
              <a:gd name="connsiteX4" fmla="*/ 1644942 w 1644942"/>
              <a:gd name="connsiteY4" fmla="*/ 647275 h 2001880"/>
              <a:gd name="connsiteX5" fmla="*/ 1644942 w 1644942"/>
              <a:gd name="connsiteY5" fmla="*/ 1274530 h 2001880"/>
              <a:gd name="connsiteX6" fmla="*/ 1644942 w 1644942"/>
              <a:gd name="connsiteY6" fmla="*/ 2001880 h 2001880"/>
              <a:gd name="connsiteX7" fmla="*/ 1096628 w 1644942"/>
              <a:gd name="connsiteY7" fmla="*/ 2001880 h 2001880"/>
              <a:gd name="connsiteX8" fmla="*/ 515415 w 1644942"/>
              <a:gd name="connsiteY8" fmla="*/ 2001880 h 2001880"/>
              <a:gd name="connsiteX9" fmla="*/ 0 w 1644942"/>
              <a:gd name="connsiteY9" fmla="*/ 2001880 h 2001880"/>
              <a:gd name="connsiteX10" fmla="*/ 0 w 1644942"/>
              <a:gd name="connsiteY10" fmla="*/ 1334587 h 2001880"/>
              <a:gd name="connsiteX11" fmla="*/ 0 w 1644942"/>
              <a:gd name="connsiteY11" fmla="*/ 687312 h 2001880"/>
              <a:gd name="connsiteX12" fmla="*/ 0 w 1644942"/>
              <a:gd name="connsiteY12" fmla="*/ 0 h 20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4942" h="2001880" extrusionOk="0">
                <a:moveTo>
                  <a:pt x="0" y="0"/>
                </a:moveTo>
                <a:cubicBezTo>
                  <a:pt x="251469" y="-8039"/>
                  <a:pt x="349354" y="22617"/>
                  <a:pt x="531865" y="0"/>
                </a:cubicBezTo>
                <a:cubicBezTo>
                  <a:pt x="714377" y="-22617"/>
                  <a:pt x="812929" y="18044"/>
                  <a:pt x="1030830" y="0"/>
                </a:cubicBezTo>
                <a:cubicBezTo>
                  <a:pt x="1248731" y="-18044"/>
                  <a:pt x="1432229" y="-4243"/>
                  <a:pt x="1644942" y="0"/>
                </a:cubicBezTo>
                <a:cubicBezTo>
                  <a:pt x="1667530" y="213841"/>
                  <a:pt x="1635008" y="477332"/>
                  <a:pt x="1644942" y="647275"/>
                </a:cubicBezTo>
                <a:cubicBezTo>
                  <a:pt x="1654876" y="817219"/>
                  <a:pt x="1676283" y="1071077"/>
                  <a:pt x="1644942" y="1274530"/>
                </a:cubicBezTo>
                <a:cubicBezTo>
                  <a:pt x="1613601" y="1477983"/>
                  <a:pt x="1625964" y="1762980"/>
                  <a:pt x="1644942" y="2001880"/>
                </a:cubicBezTo>
                <a:cubicBezTo>
                  <a:pt x="1388411" y="1998456"/>
                  <a:pt x="1268469" y="2017805"/>
                  <a:pt x="1096628" y="2001880"/>
                </a:cubicBezTo>
                <a:cubicBezTo>
                  <a:pt x="924787" y="1985955"/>
                  <a:pt x="664501" y="2024635"/>
                  <a:pt x="515415" y="2001880"/>
                </a:cubicBezTo>
                <a:cubicBezTo>
                  <a:pt x="366329" y="1979125"/>
                  <a:pt x="174972" y="2024436"/>
                  <a:pt x="0" y="2001880"/>
                </a:cubicBezTo>
                <a:cubicBezTo>
                  <a:pt x="-26335" y="1755654"/>
                  <a:pt x="-14808" y="1512741"/>
                  <a:pt x="0" y="1334587"/>
                </a:cubicBezTo>
                <a:cubicBezTo>
                  <a:pt x="14808" y="1156433"/>
                  <a:pt x="12309" y="951035"/>
                  <a:pt x="0" y="687312"/>
                </a:cubicBezTo>
                <a:cubicBezTo>
                  <a:pt x="-12309" y="423590"/>
                  <a:pt x="11071" y="174006"/>
                  <a:pt x="0" y="0"/>
                </a:cubicBezTo>
                <a:close/>
              </a:path>
            </a:pathLst>
          </a:custGeom>
          <a:noFill/>
          <a:ln w="3810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TextBox 24">
            <a:hlinkClick r:id="rId14" action="ppaction://hlinksldjump"/>
            <a:extLst>
              <a:ext uri="{FF2B5EF4-FFF2-40B4-BE49-F238E27FC236}">
                <a16:creationId xmlns:a16="http://schemas.microsoft.com/office/drawing/2014/main" id="{0BB372B9-69A5-0FCA-5E23-E6065A3D7FE4}"/>
              </a:ext>
            </a:extLst>
          </p:cNvPr>
          <p:cNvSpPr txBox="1"/>
          <p:nvPr/>
        </p:nvSpPr>
        <p:spPr>
          <a:xfrm>
            <a:off x="5633006" y="5006393"/>
            <a:ext cx="3264247" cy="817245"/>
          </a:xfrm>
          <a:custGeom>
            <a:avLst/>
            <a:gdLst>
              <a:gd name="connsiteX0" fmla="*/ 0 w 3264247"/>
              <a:gd name="connsiteY0" fmla="*/ 136210 h 817245"/>
              <a:gd name="connsiteX1" fmla="*/ 136210 w 3264247"/>
              <a:gd name="connsiteY1" fmla="*/ 0 h 817245"/>
              <a:gd name="connsiteX2" fmla="*/ 734575 w 3264247"/>
              <a:gd name="connsiteY2" fmla="*/ 0 h 817245"/>
              <a:gd name="connsiteX3" fmla="*/ 1273104 w 3264247"/>
              <a:gd name="connsiteY3" fmla="*/ 0 h 817245"/>
              <a:gd name="connsiteX4" fmla="*/ 1781715 w 3264247"/>
              <a:gd name="connsiteY4" fmla="*/ 0 h 817245"/>
              <a:gd name="connsiteX5" fmla="*/ 2350162 w 3264247"/>
              <a:gd name="connsiteY5" fmla="*/ 0 h 817245"/>
              <a:gd name="connsiteX6" fmla="*/ 3128037 w 3264247"/>
              <a:gd name="connsiteY6" fmla="*/ 0 h 817245"/>
              <a:gd name="connsiteX7" fmla="*/ 3264247 w 3264247"/>
              <a:gd name="connsiteY7" fmla="*/ 136210 h 817245"/>
              <a:gd name="connsiteX8" fmla="*/ 3264247 w 3264247"/>
              <a:gd name="connsiteY8" fmla="*/ 681035 h 817245"/>
              <a:gd name="connsiteX9" fmla="*/ 3128037 w 3264247"/>
              <a:gd name="connsiteY9" fmla="*/ 817245 h 817245"/>
              <a:gd name="connsiteX10" fmla="*/ 2529672 w 3264247"/>
              <a:gd name="connsiteY10" fmla="*/ 817245 h 817245"/>
              <a:gd name="connsiteX11" fmla="*/ 1901388 w 3264247"/>
              <a:gd name="connsiteY11" fmla="*/ 817245 h 817245"/>
              <a:gd name="connsiteX12" fmla="*/ 1273104 w 3264247"/>
              <a:gd name="connsiteY12" fmla="*/ 817245 h 817245"/>
              <a:gd name="connsiteX13" fmla="*/ 704657 w 3264247"/>
              <a:gd name="connsiteY13" fmla="*/ 817245 h 817245"/>
              <a:gd name="connsiteX14" fmla="*/ 136210 w 3264247"/>
              <a:gd name="connsiteY14" fmla="*/ 817245 h 817245"/>
              <a:gd name="connsiteX15" fmla="*/ 0 w 3264247"/>
              <a:gd name="connsiteY15" fmla="*/ 681035 h 817245"/>
              <a:gd name="connsiteX16" fmla="*/ 0 w 3264247"/>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4247" h="817245" fill="none" extrusionOk="0">
                <a:moveTo>
                  <a:pt x="0" y="136210"/>
                </a:moveTo>
                <a:cubicBezTo>
                  <a:pt x="-5801" y="55125"/>
                  <a:pt x="61781" y="-2186"/>
                  <a:pt x="136210" y="0"/>
                </a:cubicBezTo>
                <a:cubicBezTo>
                  <a:pt x="327914" y="-28477"/>
                  <a:pt x="452383" y="21262"/>
                  <a:pt x="734575" y="0"/>
                </a:cubicBezTo>
                <a:cubicBezTo>
                  <a:pt x="1016768" y="-21262"/>
                  <a:pt x="1163671" y="12436"/>
                  <a:pt x="1273104" y="0"/>
                </a:cubicBezTo>
                <a:cubicBezTo>
                  <a:pt x="1382537" y="-12436"/>
                  <a:pt x="1599144" y="4739"/>
                  <a:pt x="1781715" y="0"/>
                </a:cubicBezTo>
                <a:cubicBezTo>
                  <a:pt x="1964286" y="-4739"/>
                  <a:pt x="2234340" y="2185"/>
                  <a:pt x="2350162" y="0"/>
                </a:cubicBezTo>
                <a:cubicBezTo>
                  <a:pt x="2465984" y="-2185"/>
                  <a:pt x="2941357" y="35212"/>
                  <a:pt x="3128037" y="0"/>
                </a:cubicBezTo>
                <a:cubicBezTo>
                  <a:pt x="3214465" y="-8224"/>
                  <a:pt x="3265786" y="63466"/>
                  <a:pt x="3264247" y="136210"/>
                </a:cubicBezTo>
                <a:cubicBezTo>
                  <a:pt x="3248496" y="297691"/>
                  <a:pt x="3238098" y="571432"/>
                  <a:pt x="3264247" y="681035"/>
                </a:cubicBezTo>
                <a:cubicBezTo>
                  <a:pt x="3257587" y="756480"/>
                  <a:pt x="3194712" y="824467"/>
                  <a:pt x="3128037" y="817245"/>
                </a:cubicBezTo>
                <a:cubicBezTo>
                  <a:pt x="2997128" y="796288"/>
                  <a:pt x="2810062" y="805993"/>
                  <a:pt x="2529672" y="817245"/>
                </a:cubicBezTo>
                <a:cubicBezTo>
                  <a:pt x="2249282" y="828497"/>
                  <a:pt x="2127869" y="807445"/>
                  <a:pt x="1901388" y="817245"/>
                </a:cubicBezTo>
                <a:cubicBezTo>
                  <a:pt x="1674907" y="827045"/>
                  <a:pt x="1531086" y="809479"/>
                  <a:pt x="1273104" y="817245"/>
                </a:cubicBezTo>
                <a:cubicBezTo>
                  <a:pt x="1015122" y="825011"/>
                  <a:pt x="953395" y="815843"/>
                  <a:pt x="704657" y="817245"/>
                </a:cubicBezTo>
                <a:cubicBezTo>
                  <a:pt x="455919" y="818647"/>
                  <a:pt x="278871" y="820948"/>
                  <a:pt x="136210" y="817245"/>
                </a:cubicBezTo>
                <a:cubicBezTo>
                  <a:pt x="55516" y="815602"/>
                  <a:pt x="-12064" y="767268"/>
                  <a:pt x="0" y="681035"/>
                </a:cubicBezTo>
                <a:cubicBezTo>
                  <a:pt x="8422" y="434521"/>
                  <a:pt x="-5712" y="350750"/>
                  <a:pt x="0" y="136210"/>
                </a:cubicBezTo>
                <a:close/>
              </a:path>
              <a:path w="3264247" h="817245" stroke="0" extrusionOk="0">
                <a:moveTo>
                  <a:pt x="0" y="136210"/>
                </a:moveTo>
                <a:cubicBezTo>
                  <a:pt x="-13325" y="58347"/>
                  <a:pt x="75671" y="-10028"/>
                  <a:pt x="136210" y="0"/>
                </a:cubicBezTo>
                <a:cubicBezTo>
                  <a:pt x="394406" y="25775"/>
                  <a:pt x="602948" y="-4824"/>
                  <a:pt x="764494" y="0"/>
                </a:cubicBezTo>
                <a:cubicBezTo>
                  <a:pt x="926040" y="4824"/>
                  <a:pt x="1155890" y="29405"/>
                  <a:pt x="1392777" y="0"/>
                </a:cubicBezTo>
                <a:cubicBezTo>
                  <a:pt x="1629664" y="-29405"/>
                  <a:pt x="1820008" y="-6487"/>
                  <a:pt x="1961224" y="0"/>
                </a:cubicBezTo>
                <a:cubicBezTo>
                  <a:pt x="2102440" y="6487"/>
                  <a:pt x="2548204" y="12548"/>
                  <a:pt x="3128037" y="0"/>
                </a:cubicBezTo>
                <a:cubicBezTo>
                  <a:pt x="3189388" y="-5945"/>
                  <a:pt x="3265474" y="50236"/>
                  <a:pt x="3264247" y="136210"/>
                </a:cubicBezTo>
                <a:cubicBezTo>
                  <a:pt x="3263127" y="250287"/>
                  <a:pt x="3237241" y="442995"/>
                  <a:pt x="3264247" y="681035"/>
                </a:cubicBezTo>
                <a:cubicBezTo>
                  <a:pt x="3261605" y="757597"/>
                  <a:pt x="3206923" y="821636"/>
                  <a:pt x="3128037" y="817245"/>
                </a:cubicBezTo>
                <a:cubicBezTo>
                  <a:pt x="2996080" y="792230"/>
                  <a:pt x="2800478" y="826879"/>
                  <a:pt x="2499753" y="817245"/>
                </a:cubicBezTo>
                <a:cubicBezTo>
                  <a:pt x="2199028" y="807611"/>
                  <a:pt x="2143397" y="826795"/>
                  <a:pt x="1871470" y="817245"/>
                </a:cubicBezTo>
                <a:cubicBezTo>
                  <a:pt x="1599543" y="807695"/>
                  <a:pt x="1556015" y="792891"/>
                  <a:pt x="1303023" y="817245"/>
                </a:cubicBezTo>
                <a:cubicBezTo>
                  <a:pt x="1050031" y="841599"/>
                  <a:pt x="954932" y="802267"/>
                  <a:pt x="794412" y="817245"/>
                </a:cubicBezTo>
                <a:cubicBezTo>
                  <a:pt x="633892" y="832223"/>
                  <a:pt x="327056" y="845634"/>
                  <a:pt x="136210" y="817245"/>
                </a:cubicBezTo>
                <a:cubicBezTo>
                  <a:pt x="50027" y="813005"/>
                  <a:pt x="13485" y="743279"/>
                  <a:pt x="0" y="681035"/>
                </a:cubicBezTo>
                <a:cubicBezTo>
                  <a:pt x="-7357" y="560429"/>
                  <a:pt x="25479" y="334448"/>
                  <a:pt x="0" y="136210"/>
                </a:cubicBezTo>
                <a:close/>
              </a:path>
            </a:pathLst>
          </a:custGeom>
          <a:solidFill>
            <a:schemeClr val="accent4"/>
          </a:solidFill>
          <a:ln w="38100">
            <a:solidFill>
              <a:schemeClr val="tx1"/>
            </a:solidFill>
            <a:extLst>
              <a:ext uri="{C807C97D-BFC1-408E-A445-0C87EB9F89A2}">
                <ask:lineSketchStyleProps xmlns:ask="http://schemas.microsoft.com/office/drawing/2018/sketchyshapes" sd="4118042727">
                  <a:prstGeom prst="round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en-GB" sz="2100" dirty="0">
                <a:latin typeface="Candara" panose="020E0502030303020204" pitchFamily="34" charset="0"/>
                <a:cs typeface="Posterama" panose="020B0504020200020000" pitchFamily="34" charset="0"/>
              </a:rPr>
              <a:t>Give the letter to a housemate</a:t>
            </a:r>
          </a:p>
        </p:txBody>
      </p:sp>
      <p:sp>
        <p:nvSpPr>
          <p:cNvPr id="31" name="Title 30">
            <a:extLst>
              <a:ext uri="{FF2B5EF4-FFF2-40B4-BE49-F238E27FC236}">
                <a16:creationId xmlns:a16="http://schemas.microsoft.com/office/drawing/2014/main" id="{99A5F29E-9134-0904-4F51-D75F6618572B}"/>
              </a:ext>
              <a:ext uri="{C183D7F6-B498-43B3-948B-1728B52AA6E4}">
                <adec:decorative xmlns:adec="http://schemas.microsoft.com/office/drawing/2017/decorative" val="1"/>
              </a:ext>
            </a:extLst>
          </p:cNvPr>
          <p:cNvSpPr>
            <a:spLocks noGrp="1"/>
          </p:cNvSpPr>
          <p:nvPr>
            <p:ph type="title"/>
          </p:nvPr>
        </p:nvSpPr>
        <p:spPr>
          <a:xfrm>
            <a:off x="-819150" y="-1251346"/>
            <a:ext cx="7886700" cy="994172"/>
          </a:xfrm>
        </p:spPr>
        <p:txBody>
          <a:bodyPr vert="horz" lIns="68580" tIns="34290" rIns="68580" bIns="34290" rtlCol="0" anchor="b">
            <a:normAutofit/>
          </a:bodyPr>
          <a:lstStyle/>
          <a:p>
            <a:r>
              <a:rPr lang="en-GB" dirty="0"/>
              <a:t>Campus map</a:t>
            </a:r>
          </a:p>
        </p:txBody>
      </p:sp>
    </p:spTree>
    <p:extLst>
      <p:ext uri="{BB962C8B-B14F-4D97-AF65-F5344CB8AC3E}">
        <p14:creationId xmlns:p14="http://schemas.microsoft.com/office/powerpoint/2010/main" val="136288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A6AF9F-B99D-3639-7E6F-97EB65591811}"/>
              </a:ext>
            </a:extLst>
          </p:cNvPr>
          <p:cNvPicPr>
            <a:picLocks noChangeAspect="1"/>
          </p:cNvPicPr>
          <p:nvPr/>
        </p:nvPicPr>
        <p:blipFill>
          <a:blip r:embed="rId2"/>
          <a:stretch>
            <a:fillRect/>
          </a:stretch>
        </p:blipFill>
        <p:spPr>
          <a:xfrm>
            <a:off x="-16454" y="964916"/>
            <a:ext cx="9160453" cy="5208284"/>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sp>
        <p:nvSpPr>
          <p:cNvPr id="13" name="Rectangle 12">
            <a:extLst>
              <a:ext uri="{FF2B5EF4-FFF2-40B4-BE49-F238E27FC236}">
                <a16:creationId xmlns:a16="http://schemas.microsoft.com/office/drawing/2014/main" id="{1A6F0CA5-92B3-5807-1C87-8AE11ED98E62}"/>
              </a:ext>
            </a:extLst>
          </p:cNvPr>
          <p:cNvSpPr/>
          <p:nvPr/>
        </p:nvSpPr>
        <p:spPr>
          <a:xfrm>
            <a:off x="4372750" y="1241340"/>
            <a:ext cx="4583317" cy="994172"/>
          </a:xfrm>
          <a:custGeom>
            <a:avLst/>
            <a:gdLst>
              <a:gd name="connsiteX0" fmla="*/ 0 w 4583317"/>
              <a:gd name="connsiteY0" fmla="*/ 0 h 994172"/>
              <a:gd name="connsiteX1" fmla="*/ 563093 w 4583317"/>
              <a:gd name="connsiteY1" fmla="*/ 0 h 994172"/>
              <a:gd name="connsiteX2" fmla="*/ 1080353 w 4583317"/>
              <a:gd name="connsiteY2" fmla="*/ 0 h 994172"/>
              <a:gd name="connsiteX3" fmla="*/ 1780946 w 4583317"/>
              <a:gd name="connsiteY3" fmla="*/ 0 h 994172"/>
              <a:gd name="connsiteX4" fmla="*/ 2298206 w 4583317"/>
              <a:gd name="connsiteY4" fmla="*/ 0 h 994172"/>
              <a:gd name="connsiteX5" fmla="*/ 3044632 w 4583317"/>
              <a:gd name="connsiteY5" fmla="*/ 0 h 994172"/>
              <a:gd name="connsiteX6" fmla="*/ 3561892 w 4583317"/>
              <a:gd name="connsiteY6" fmla="*/ 0 h 994172"/>
              <a:gd name="connsiteX7" fmla="*/ 4583317 w 4583317"/>
              <a:gd name="connsiteY7" fmla="*/ 0 h 994172"/>
              <a:gd name="connsiteX8" fmla="*/ 4583317 w 4583317"/>
              <a:gd name="connsiteY8" fmla="*/ 497086 h 994172"/>
              <a:gd name="connsiteX9" fmla="*/ 4583317 w 4583317"/>
              <a:gd name="connsiteY9" fmla="*/ 994172 h 994172"/>
              <a:gd name="connsiteX10" fmla="*/ 4020224 w 4583317"/>
              <a:gd name="connsiteY10" fmla="*/ 994172 h 994172"/>
              <a:gd name="connsiteX11" fmla="*/ 3502964 w 4583317"/>
              <a:gd name="connsiteY11" fmla="*/ 994172 h 994172"/>
              <a:gd name="connsiteX12" fmla="*/ 2802371 w 4583317"/>
              <a:gd name="connsiteY12" fmla="*/ 994172 h 994172"/>
              <a:gd name="connsiteX13" fmla="*/ 2285111 w 4583317"/>
              <a:gd name="connsiteY13" fmla="*/ 994172 h 994172"/>
              <a:gd name="connsiteX14" fmla="*/ 1722018 w 4583317"/>
              <a:gd name="connsiteY14" fmla="*/ 994172 h 994172"/>
              <a:gd name="connsiteX15" fmla="*/ 1021425 w 4583317"/>
              <a:gd name="connsiteY15" fmla="*/ 994172 h 994172"/>
              <a:gd name="connsiteX16" fmla="*/ 0 w 4583317"/>
              <a:gd name="connsiteY16" fmla="*/ 994172 h 994172"/>
              <a:gd name="connsiteX17" fmla="*/ 0 w 4583317"/>
              <a:gd name="connsiteY17" fmla="*/ 516969 h 994172"/>
              <a:gd name="connsiteX18" fmla="*/ 0 w 4583317"/>
              <a:gd name="connsiteY18" fmla="*/ 0 h 99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3317" h="994172" fill="none" extrusionOk="0">
                <a:moveTo>
                  <a:pt x="0" y="0"/>
                </a:moveTo>
                <a:cubicBezTo>
                  <a:pt x="176937" y="23834"/>
                  <a:pt x="326441" y="13855"/>
                  <a:pt x="563093" y="0"/>
                </a:cubicBezTo>
                <a:cubicBezTo>
                  <a:pt x="799745" y="-13855"/>
                  <a:pt x="942547" y="9420"/>
                  <a:pt x="1080353" y="0"/>
                </a:cubicBezTo>
                <a:cubicBezTo>
                  <a:pt x="1218159" y="-9420"/>
                  <a:pt x="1478307" y="28691"/>
                  <a:pt x="1780946" y="0"/>
                </a:cubicBezTo>
                <a:cubicBezTo>
                  <a:pt x="2083585" y="-28691"/>
                  <a:pt x="2166542" y="-11867"/>
                  <a:pt x="2298206" y="0"/>
                </a:cubicBezTo>
                <a:cubicBezTo>
                  <a:pt x="2429870" y="11867"/>
                  <a:pt x="2878372" y="-7718"/>
                  <a:pt x="3044632" y="0"/>
                </a:cubicBezTo>
                <a:cubicBezTo>
                  <a:pt x="3210892" y="7718"/>
                  <a:pt x="3305712" y="18991"/>
                  <a:pt x="3561892" y="0"/>
                </a:cubicBezTo>
                <a:cubicBezTo>
                  <a:pt x="3818072" y="-18991"/>
                  <a:pt x="4319853" y="2510"/>
                  <a:pt x="4583317" y="0"/>
                </a:cubicBezTo>
                <a:cubicBezTo>
                  <a:pt x="4576354" y="141425"/>
                  <a:pt x="4579947" y="346214"/>
                  <a:pt x="4583317" y="497086"/>
                </a:cubicBezTo>
                <a:cubicBezTo>
                  <a:pt x="4586687" y="647958"/>
                  <a:pt x="4594240" y="768468"/>
                  <a:pt x="4583317" y="994172"/>
                </a:cubicBezTo>
                <a:cubicBezTo>
                  <a:pt x="4323179" y="1009535"/>
                  <a:pt x="4191655" y="994205"/>
                  <a:pt x="4020224" y="994172"/>
                </a:cubicBezTo>
                <a:cubicBezTo>
                  <a:pt x="3848793" y="994139"/>
                  <a:pt x="3708300" y="1008533"/>
                  <a:pt x="3502964" y="994172"/>
                </a:cubicBezTo>
                <a:cubicBezTo>
                  <a:pt x="3297628" y="979811"/>
                  <a:pt x="3052808" y="965845"/>
                  <a:pt x="2802371" y="994172"/>
                </a:cubicBezTo>
                <a:cubicBezTo>
                  <a:pt x="2551934" y="1022499"/>
                  <a:pt x="2528945" y="1000666"/>
                  <a:pt x="2285111" y="994172"/>
                </a:cubicBezTo>
                <a:cubicBezTo>
                  <a:pt x="2041277" y="987678"/>
                  <a:pt x="1867414" y="1016887"/>
                  <a:pt x="1722018" y="994172"/>
                </a:cubicBezTo>
                <a:cubicBezTo>
                  <a:pt x="1576622" y="971457"/>
                  <a:pt x="1290097" y="1025380"/>
                  <a:pt x="1021425" y="994172"/>
                </a:cubicBezTo>
                <a:cubicBezTo>
                  <a:pt x="752753" y="962964"/>
                  <a:pt x="341403" y="971958"/>
                  <a:pt x="0" y="994172"/>
                </a:cubicBezTo>
                <a:cubicBezTo>
                  <a:pt x="-11275" y="839087"/>
                  <a:pt x="-8441" y="646534"/>
                  <a:pt x="0" y="516969"/>
                </a:cubicBezTo>
                <a:cubicBezTo>
                  <a:pt x="8441" y="387404"/>
                  <a:pt x="-9488" y="151176"/>
                  <a:pt x="0" y="0"/>
                </a:cubicBezTo>
                <a:close/>
              </a:path>
              <a:path w="4583317" h="994172" stroke="0" extrusionOk="0">
                <a:moveTo>
                  <a:pt x="0" y="0"/>
                </a:moveTo>
                <a:cubicBezTo>
                  <a:pt x="210261" y="24545"/>
                  <a:pt x="475355" y="10976"/>
                  <a:pt x="608926" y="0"/>
                </a:cubicBezTo>
                <a:cubicBezTo>
                  <a:pt x="742497" y="-10976"/>
                  <a:pt x="944477" y="21314"/>
                  <a:pt x="1263686" y="0"/>
                </a:cubicBezTo>
                <a:cubicBezTo>
                  <a:pt x="1582895" y="-21314"/>
                  <a:pt x="1524315" y="-25417"/>
                  <a:pt x="1780946" y="0"/>
                </a:cubicBezTo>
                <a:cubicBezTo>
                  <a:pt x="2037577" y="25417"/>
                  <a:pt x="2191300" y="15168"/>
                  <a:pt x="2435706" y="0"/>
                </a:cubicBezTo>
                <a:cubicBezTo>
                  <a:pt x="2680112" y="-15168"/>
                  <a:pt x="3005818" y="-32045"/>
                  <a:pt x="3182132" y="0"/>
                </a:cubicBezTo>
                <a:cubicBezTo>
                  <a:pt x="3358446" y="32045"/>
                  <a:pt x="3747634" y="-18793"/>
                  <a:pt x="3928557" y="0"/>
                </a:cubicBezTo>
                <a:cubicBezTo>
                  <a:pt x="4109481" y="18793"/>
                  <a:pt x="4257654" y="-901"/>
                  <a:pt x="4583317" y="0"/>
                </a:cubicBezTo>
                <a:cubicBezTo>
                  <a:pt x="4597859" y="221941"/>
                  <a:pt x="4576118" y="251359"/>
                  <a:pt x="4583317" y="487144"/>
                </a:cubicBezTo>
                <a:cubicBezTo>
                  <a:pt x="4590516" y="722929"/>
                  <a:pt x="4577688" y="859198"/>
                  <a:pt x="4583317" y="994172"/>
                </a:cubicBezTo>
                <a:cubicBezTo>
                  <a:pt x="4362512" y="1003029"/>
                  <a:pt x="4249836" y="983701"/>
                  <a:pt x="3974391" y="994172"/>
                </a:cubicBezTo>
                <a:cubicBezTo>
                  <a:pt x="3698946" y="1004643"/>
                  <a:pt x="3544187" y="981940"/>
                  <a:pt x="3365464" y="994172"/>
                </a:cubicBezTo>
                <a:cubicBezTo>
                  <a:pt x="3186741" y="1006404"/>
                  <a:pt x="2948477" y="1005851"/>
                  <a:pt x="2664871" y="994172"/>
                </a:cubicBezTo>
                <a:cubicBezTo>
                  <a:pt x="2381265" y="982493"/>
                  <a:pt x="2253155" y="1020009"/>
                  <a:pt x="2010112" y="994172"/>
                </a:cubicBezTo>
                <a:cubicBezTo>
                  <a:pt x="1767069" y="968335"/>
                  <a:pt x="1541506" y="980135"/>
                  <a:pt x="1309519" y="994172"/>
                </a:cubicBezTo>
                <a:cubicBezTo>
                  <a:pt x="1077532" y="1008209"/>
                  <a:pt x="807950" y="966065"/>
                  <a:pt x="608926" y="994172"/>
                </a:cubicBezTo>
                <a:cubicBezTo>
                  <a:pt x="409902" y="1022279"/>
                  <a:pt x="193355" y="1015815"/>
                  <a:pt x="0" y="994172"/>
                </a:cubicBezTo>
                <a:cubicBezTo>
                  <a:pt x="-15336" y="867996"/>
                  <a:pt x="-12714" y="744180"/>
                  <a:pt x="0" y="526911"/>
                </a:cubicBezTo>
                <a:cubicBezTo>
                  <a:pt x="12714" y="309642"/>
                  <a:pt x="2550" y="17802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99054311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Comic Sans MS" panose="030F0702030302020204" pitchFamily="66" charset="0"/>
                <a:cs typeface="Dreaming Outloud Pro" panose="03050502040302030504" pitchFamily="66" charset="0"/>
              </a:rPr>
              <a:t>You enter the library foyer. Well, this is nice. What will you do now?</a:t>
            </a:r>
          </a:p>
        </p:txBody>
      </p:sp>
      <p:sp>
        <p:nvSpPr>
          <p:cNvPr id="17" name="Rectangle 16">
            <a:hlinkClick r:id="rId3" action="ppaction://hlinksldjump"/>
            <a:extLst>
              <a:ext uri="{FF2B5EF4-FFF2-40B4-BE49-F238E27FC236}">
                <a16:creationId xmlns:a16="http://schemas.microsoft.com/office/drawing/2014/main" id="{9BA6B94E-A8CD-F590-2312-9471534ACD86}"/>
              </a:ext>
              <a:ext uri="{C183D7F6-B498-43B3-948B-1728B52AA6E4}">
                <adec:decorative xmlns:adec="http://schemas.microsoft.com/office/drawing/2017/decorative" val="1"/>
              </a:ext>
            </a:extLst>
          </p:cNvPr>
          <p:cNvSpPr/>
          <p:nvPr/>
        </p:nvSpPr>
        <p:spPr>
          <a:xfrm>
            <a:off x="0" y="964916"/>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Rounded Corners 14">
            <a:hlinkClick r:id="rId4" action="ppaction://hlinksldjump"/>
            <a:extLst>
              <a:ext uri="{FF2B5EF4-FFF2-40B4-BE49-F238E27FC236}">
                <a16:creationId xmlns:a16="http://schemas.microsoft.com/office/drawing/2014/main" id="{24A3CE97-33C6-9472-F565-C494019EAED0}"/>
              </a:ext>
            </a:extLst>
          </p:cNvPr>
          <p:cNvSpPr/>
          <p:nvPr/>
        </p:nvSpPr>
        <p:spPr>
          <a:xfrm>
            <a:off x="4372748" y="2663455"/>
            <a:ext cx="4263748" cy="892061"/>
          </a:xfrm>
          <a:custGeom>
            <a:avLst/>
            <a:gdLst>
              <a:gd name="connsiteX0" fmla="*/ 0 w 4263748"/>
              <a:gd name="connsiteY0" fmla="*/ 148680 h 892061"/>
              <a:gd name="connsiteX1" fmla="*/ 148680 w 4263748"/>
              <a:gd name="connsiteY1" fmla="*/ 0 h 892061"/>
              <a:gd name="connsiteX2" fmla="*/ 770081 w 4263748"/>
              <a:gd name="connsiteY2" fmla="*/ 0 h 892061"/>
              <a:gd name="connsiteX3" fmla="*/ 1470809 w 4263748"/>
              <a:gd name="connsiteY3" fmla="*/ 0 h 892061"/>
              <a:gd name="connsiteX4" fmla="*/ 2052546 w 4263748"/>
              <a:gd name="connsiteY4" fmla="*/ 0 h 892061"/>
              <a:gd name="connsiteX5" fmla="*/ 2594619 w 4263748"/>
              <a:gd name="connsiteY5" fmla="*/ 0 h 892061"/>
              <a:gd name="connsiteX6" fmla="*/ 3255684 w 4263748"/>
              <a:gd name="connsiteY6" fmla="*/ 0 h 892061"/>
              <a:gd name="connsiteX7" fmla="*/ 4115068 w 4263748"/>
              <a:gd name="connsiteY7" fmla="*/ 0 h 892061"/>
              <a:gd name="connsiteX8" fmla="*/ 4263748 w 4263748"/>
              <a:gd name="connsiteY8" fmla="*/ 148680 h 892061"/>
              <a:gd name="connsiteX9" fmla="*/ 4263748 w 4263748"/>
              <a:gd name="connsiteY9" fmla="*/ 743381 h 892061"/>
              <a:gd name="connsiteX10" fmla="*/ 4115068 w 4263748"/>
              <a:gd name="connsiteY10" fmla="*/ 892061 h 892061"/>
              <a:gd name="connsiteX11" fmla="*/ 3414339 w 4263748"/>
              <a:gd name="connsiteY11" fmla="*/ 892061 h 892061"/>
              <a:gd name="connsiteX12" fmla="*/ 2872266 w 4263748"/>
              <a:gd name="connsiteY12" fmla="*/ 892061 h 892061"/>
              <a:gd name="connsiteX13" fmla="*/ 2250866 w 4263748"/>
              <a:gd name="connsiteY13" fmla="*/ 892061 h 892061"/>
              <a:gd name="connsiteX14" fmla="*/ 1589801 w 4263748"/>
              <a:gd name="connsiteY14" fmla="*/ 892061 h 892061"/>
              <a:gd name="connsiteX15" fmla="*/ 889072 w 4263748"/>
              <a:gd name="connsiteY15" fmla="*/ 892061 h 892061"/>
              <a:gd name="connsiteX16" fmla="*/ 148680 w 4263748"/>
              <a:gd name="connsiteY16" fmla="*/ 892061 h 892061"/>
              <a:gd name="connsiteX17" fmla="*/ 0 w 4263748"/>
              <a:gd name="connsiteY17" fmla="*/ 743381 h 892061"/>
              <a:gd name="connsiteX18" fmla="*/ 0 w 4263748"/>
              <a:gd name="connsiteY18"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892061" fill="none" extrusionOk="0">
                <a:moveTo>
                  <a:pt x="0" y="148680"/>
                </a:moveTo>
                <a:cubicBezTo>
                  <a:pt x="1084" y="52076"/>
                  <a:pt x="59285" y="9004"/>
                  <a:pt x="148680" y="0"/>
                </a:cubicBezTo>
                <a:cubicBezTo>
                  <a:pt x="385588" y="13343"/>
                  <a:pt x="586806" y="14472"/>
                  <a:pt x="770081" y="0"/>
                </a:cubicBezTo>
                <a:cubicBezTo>
                  <a:pt x="953356" y="-14472"/>
                  <a:pt x="1195527" y="19562"/>
                  <a:pt x="1470809" y="0"/>
                </a:cubicBezTo>
                <a:cubicBezTo>
                  <a:pt x="1746091" y="-19562"/>
                  <a:pt x="1782895" y="27471"/>
                  <a:pt x="2052546" y="0"/>
                </a:cubicBezTo>
                <a:cubicBezTo>
                  <a:pt x="2322197" y="-27471"/>
                  <a:pt x="2413860" y="-21156"/>
                  <a:pt x="2594619" y="0"/>
                </a:cubicBezTo>
                <a:cubicBezTo>
                  <a:pt x="2775378" y="21156"/>
                  <a:pt x="3081177" y="-27892"/>
                  <a:pt x="3255684" y="0"/>
                </a:cubicBezTo>
                <a:cubicBezTo>
                  <a:pt x="3430191" y="27892"/>
                  <a:pt x="3767625" y="-30918"/>
                  <a:pt x="4115068" y="0"/>
                </a:cubicBezTo>
                <a:cubicBezTo>
                  <a:pt x="4206972" y="7265"/>
                  <a:pt x="4265247" y="58799"/>
                  <a:pt x="4263748" y="148680"/>
                </a:cubicBezTo>
                <a:cubicBezTo>
                  <a:pt x="4247609" y="280198"/>
                  <a:pt x="4238961" y="584732"/>
                  <a:pt x="4263748" y="743381"/>
                </a:cubicBezTo>
                <a:cubicBezTo>
                  <a:pt x="4277894" y="813871"/>
                  <a:pt x="4209397" y="885795"/>
                  <a:pt x="4115068" y="892061"/>
                </a:cubicBezTo>
                <a:cubicBezTo>
                  <a:pt x="3764856" y="893638"/>
                  <a:pt x="3737011" y="880496"/>
                  <a:pt x="3414339" y="892061"/>
                </a:cubicBezTo>
                <a:cubicBezTo>
                  <a:pt x="3091667" y="903626"/>
                  <a:pt x="2996572" y="913160"/>
                  <a:pt x="2872266" y="892061"/>
                </a:cubicBezTo>
                <a:cubicBezTo>
                  <a:pt x="2747960" y="870962"/>
                  <a:pt x="2399196" y="879899"/>
                  <a:pt x="2250866" y="892061"/>
                </a:cubicBezTo>
                <a:cubicBezTo>
                  <a:pt x="2102536" y="904223"/>
                  <a:pt x="1769241" y="897311"/>
                  <a:pt x="1589801" y="892061"/>
                </a:cubicBezTo>
                <a:cubicBezTo>
                  <a:pt x="1410362" y="886811"/>
                  <a:pt x="1148832" y="890216"/>
                  <a:pt x="889072" y="892061"/>
                </a:cubicBezTo>
                <a:cubicBezTo>
                  <a:pt x="629312" y="893906"/>
                  <a:pt x="497099" y="903786"/>
                  <a:pt x="148680" y="892061"/>
                </a:cubicBezTo>
                <a:cubicBezTo>
                  <a:pt x="83080" y="886763"/>
                  <a:pt x="7564" y="808622"/>
                  <a:pt x="0" y="743381"/>
                </a:cubicBezTo>
                <a:cubicBezTo>
                  <a:pt x="8089" y="531402"/>
                  <a:pt x="-3710" y="270253"/>
                  <a:pt x="0" y="148680"/>
                </a:cubicBezTo>
                <a:close/>
              </a:path>
              <a:path w="4263748" h="892061" stroke="0" extrusionOk="0">
                <a:moveTo>
                  <a:pt x="0" y="148680"/>
                </a:moveTo>
                <a:cubicBezTo>
                  <a:pt x="-4658" y="78978"/>
                  <a:pt x="69971" y="-10715"/>
                  <a:pt x="148680" y="0"/>
                </a:cubicBezTo>
                <a:cubicBezTo>
                  <a:pt x="276206" y="-26149"/>
                  <a:pt x="559156" y="12208"/>
                  <a:pt x="690753" y="0"/>
                </a:cubicBezTo>
                <a:cubicBezTo>
                  <a:pt x="822350" y="-12208"/>
                  <a:pt x="1174623" y="314"/>
                  <a:pt x="1431145" y="0"/>
                </a:cubicBezTo>
                <a:cubicBezTo>
                  <a:pt x="1687667" y="-314"/>
                  <a:pt x="1976383" y="-32595"/>
                  <a:pt x="2171538" y="0"/>
                </a:cubicBezTo>
                <a:cubicBezTo>
                  <a:pt x="2366693" y="32595"/>
                  <a:pt x="2518861" y="11302"/>
                  <a:pt x="2713611" y="0"/>
                </a:cubicBezTo>
                <a:cubicBezTo>
                  <a:pt x="2908361" y="-11302"/>
                  <a:pt x="3121020" y="-14458"/>
                  <a:pt x="3295348" y="0"/>
                </a:cubicBezTo>
                <a:cubicBezTo>
                  <a:pt x="3469676" y="14458"/>
                  <a:pt x="3715539" y="-8005"/>
                  <a:pt x="4115068" y="0"/>
                </a:cubicBezTo>
                <a:cubicBezTo>
                  <a:pt x="4185569" y="1419"/>
                  <a:pt x="4259500" y="56977"/>
                  <a:pt x="4263748" y="148680"/>
                </a:cubicBezTo>
                <a:cubicBezTo>
                  <a:pt x="4288178" y="433556"/>
                  <a:pt x="4263341" y="621338"/>
                  <a:pt x="4263748" y="743381"/>
                </a:cubicBezTo>
                <a:cubicBezTo>
                  <a:pt x="4276972" y="836509"/>
                  <a:pt x="4181701" y="891413"/>
                  <a:pt x="4115068" y="892061"/>
                </a:cubicBezTo>
                <a:cubicBezTo>
                  <a:pt x="3872248" y="910109"/>
                  <a:pt x="3746320" y="863594"/>
                  <a:pt x="3533331" y="892061"/>
                </a:cubicBezTo>
                <a:cubicBezTo>
                  <a:pt x="3320342" y="920528"/>
                  <a:pt x="3092438" y="870950"/>
                  <a:pt x="2951594" y="892061"/>
                </a:cubicBezTo>
                <a:cubicBezTo>
                  <a:pt x="2810750" y="913172"/>
                  <a:pt x="2508793" y="905230"/>
                  <a:pt x="2211202" y="892061"/>
                </a:cubicBezTo>
                <a:cubicBezTo>
                  <a:pt x="1913611" y="878892"/>
                  <a:pt x="1859647" y="859179"/>
                  <a:pt x="1510473" y="892061"/>
                </a:cubicBezTo>
                <a:cubicBezTo>
                  <a:pt x="1161299" y="924943"/>
                  <a:pt x="1189770" y="884147"/>
                  <a:pt x="928736" y="892061"/>
                </a:cubicBezTo>
                <a:cubicBezTo>
                  <a:pt x="667702" y="899975"/>
                  <a:pt x="372022" y="895174"/>
                  <a:pt x="148680" y="892061"/>
                </a:cubicBezTo>
                <a:cubicBezTo>
                  <a:pt x="59823" y="886386"/>
                  <a:pt x="11086" y="812938"/>
                  <a:pt x="0" y="743381"/>
                </a:cubicBezTo>
                <a:cubicBezTo>
                  <a:pt x="-22668" y="589539"/>
                  <a:pt x="6327" y="369356"/>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Talk to the librarian</a:t>
            </a:r>
          </a:p>
        </p:txBody>
      </p:sp>
      <p:sp>
        <p:nvSpPr>
          <p:cNvPr id="14" name="Rectangle: Rounded Corners 13">
            <a:hlinkClick r:id="rId5" action="ppaction://hlinksldjump"/>
            <a:extLst>
              <a:ext uri="{FF2B5EF4-FFF2-40B4-BE49-F238E27FC236}">
                <a16:creationId xmlns:a16="http://schemas.microsoft.com/office/drawing/2014/main" id="{42C0568B-0028-F827-31B8-6AC5687CB6B6}"/>
              </a:ext>
            </a:extLst>
          </p:cNvPr>
          <p:cNvSpPr/>
          <p:nvPr/>
        </p:nvSpPr>
        <p:spPr>
          <a:xfrm>
            <a:off x="4372748" y="3757386"/>
            <a:ext cx="4263748" cy="892061"/>
          </a:xfrm>
          <a:custGeom>
            <a:avLst/>
            <a:gdLst>
              <a:gd name="connsiteX0" fmla="*/ 0 w 4263748"/>
              <a:gd name="connsiteY0" fmla="*/ 148680 h 892061"/>
              <a:gd name="connsiteX1" fmla="*/ 148680 w 4263748"/>
              <a:gd name="connsiteY1" fmla="*/ 0 h 892061"/>
              <a:gd name="connsiteX2" fmla="*/ 770081 w 4263748"/>
              <a:gd name="connsiteY2" fmla="*/ 0 h 892061"/>
              <a:gd name="connsiteX3" fmla="*/ 1470809 w 4263748"/>
              <a:gd name="connsiteY3" fmla="*/ 0 h 892061"/>
              <a:gd name="connsiteX4" fmla="*/ 2052546 w 4263748"/>
              <a:gd name="connsiteY4" fmla="*/ 0 h 892061"/>
              <a:gd name="connsiteX5" fmla="*/ 2594619 w 4263748"/>
              <a:gd name="connsiteY5" fmla="*/ 0 h 892061"/>
              <a:gd name="connsiteX6" fmla="*/ 3255684 w 4263748"/>
              <a:gd name="connsiteY6" fmla="*/ 0 h 892061"/>
              <a:gd name="connsiteX7" fmla="*/ 4115068 w 4263748"/>
              <a:gd name="connsiteY7" fmla="*/ 0 h 892061"/>
              <a:gd name="connsiteX8" fmla="*/ 4263748 w 4263748"/>
              <a:gd name="connsiteY8" fmla="*/ 148680 h 892061"/>
              <a:gd name="connsiteX9" fmla="*/ 4263748 w 4263748"/>
              <a:gd name="connsiteY9" fmla="*/ 743381 h 892061"/>
              <a:gd name="connsiteX10" fmla="*/ 4115068 w 4263748"/>
              <a:gd name="connsiteY10" fmla="*/ 892061 h 892061"/>
              <a:gd name="connsiteX11" fmla="*/ 3414339 w 4263748"/>
              <a:gd name="connsiteY11" fmla="*/ 892061 h 892061"/>
              <a:gd name="connsiteX12" fmla="*/ 2872266 w 4263748"/>
              <a:gd name="connsiteY12" fmla="*/ 892061 h 892061"/>
              <a:gd name="connsiteX13" fmla="*/ 2250866 w 4263748"/>
              <a:gd name="connsiteY13" fmla="*/ 892061 h 892061"/>
              <a:gd name="connsiteX14" fmla="*/ 1589801 w 4263748"/>
              <a:gd name="connsiteY14" fmla="*/ 892061 h 892061"/>
              <a:gd name="connsiteX15" fmla="*/ 889072 w 4263748"/>
              <a:gd name="connsiteY15" fmla="*/ 892061 h 892061"/>
              <a:gd name="connsiteX16" fmla="*/ 148680 w 4263748"/>
              <a:gd name="connsiteY16" fmla="*/ 892061 h 892061"/>
              <a:gd name="connsiteX17" fmla="*/ 0 w 4263748"/>
              <a:gd name="connsiteY17" fmla="*/ 743381 h 892061"/>
              <a:gd name="connsiteX18" fmla="*/ 0 w 4263748"/>
              <a:gd name="connsiteY18"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892061" fill="none" extrusionOk="0">
                <a:moveTo>
                  <a:pt x="0" y="148680"/>
                </a:moveTo>
                <a:cubicBezTo>
                  <a:pt x="1084" y="52076"/>
                  <a:pt x="59285" y="9004"/>
                  <a:pt x="148680" y="0"/>
                </a:cubicBezTo>
                <a:cubicBezTo>
                  <a:pt x="385588" y="13343"/>
                  <a:pt x="586806" y="14472"/>
                  <a:pt x="770081" y="0"/>
                </a:cubicBezTo>
                <a:cubicBezTo>
                  <a:pt x="953356" y="-14472"/>
                  <a:pt x="1195527" y="19562"/>
                  <a:pt x="1470809" y="0"/>
                </a:cubicBezTo>
                <a:cubicBezTo>
                  <a:pt x="1746091" y="-19562"/>
                  <a:pt x="1782895" y="27471"/>
                  <a:pt x="2052546" y="0"/>
                </a:cubicBezTo>
                <a:cubicBezTo>
                  <a:pt x="2322197" y="-27471"/>
                  <a:pt x="2413860" y="-21156"/>
                  <a:pt x="2594619" y="0"/>
                </a:cubicBezTo>
                <a:cubicBezTo>
                  <a:pt x="2775378" y="21156"/>
                  <a:pt x="3081177" y="-27892"/>
                  <a:pt x="3255684" y="0"/>
                </a:cubicBezTo>
                <a:cubicBezTo>
                  <a:pt x="3430191" y="27892"/>
                  <a:pt x="3767625" y="-30918"/>
                  <a:pt x="4115068" y="0"/>
                </a:cubicBezTo>
                <a:cubicBezTo>
                  <a:pt x="4206972" y="7265"/>
                  <a:pt x="4265247" y="58799"/>
                  <a:pt x="4263748" y="148680"/>
                </a:cubicBezTo>
                <a:cubicBezTo>
                  <a:pt x="4247609" y="280198"/>
                  <a:pt x="4238961" y="584732"/>
                  <a:pt x="4263748" y="743381"/>
                </a:cubicBezTo>
                <a:cubicBezTo>
                  <a:pt x="4277894" y="813871"/>
                  <a:pt x="4209397" y="885795"/>
                  <a:pt x="4115068" y="892061"/>
                </a:cubicBezTo>
                <a:cubicBezTo>
                  <a:pt x="3764856" y="893638"/>
                  <a:pt x="3737011" y="880496"/>
                  <a:pt x="3414339" y="892061"/>
                </a:cubicBezTo>
                <a:cubicBezTo>
                  <a:pt x="3091667" y="903626"/>
                  <a:pt x="2996572" y="913160"/>
                  <a:pt x="2872266" y="892061"/>
                </a:cubicBezTo>
                <a:cubicBezTo>
                  <a:pt x="2747960" y="870962"/>
                  <a:pt x="2399196" y="879899"/>
                  <a:pt x="2250866" y="892061"/>
                </a:cubicBezTo>
                <a:cubicBezTo>
                  <a:pt x="2102536" y="904223"/>
                  <a:pt x="1769241" y="897311"/>
                  <a:pt x="1589801" y="892061"/>
                </a:cubicBezTo>
                <a:cubicBezTo>
                  <a:pt x="1410362" y="886811"/>
                  <a:pt x="1148832" y="890216"/>
                  <a:pt x="889072" y="892061"/>
                </a:cubicBezTo>
                <a:cubicBezTo>
                  <a:pt x="629312" y="893906"/>
                  <a:pt x="497099" y="903786"/>
                  <a:pt x="148680" y="892061"/>
                </a:cubicBezTo>
                <a:cubicBezTo>
                  <a:pt x="83080" y="886763"/>
                  <a:pt x="7564" y="808622"/>
                  <a:pt x="0" y="743381"/>
                </a:cubicBezTo>
                <a:cubicBezTo>
                  <a:pt x="8089" y="531402"/>
                  <a:pt x="-3710" y="270253"/>
                  <a:pt x="0" y="148680"/>
                </a:cubicBezTo>
                <a:close/>
              </a:path>
              <a:path w="4263748" h="892061" stroke="0" extrusionOk="0">
                <a:moveTo>
                  <a:pt x="0" y="148680"/>
                </a:moveTo>
                <a:cubicBezTo>
                  <a:pt x="-4658" y="78978"/>
                  <a:pt x="69971" y="-10715"/>
                  <a:pt x="148680" y="0"/>
                </a:cubicBezTo>
                <a:cubicBezTo>
                  <a:pt x="276206" y="-26149"/>
                  <a:pt x="559156" y="12208"/>
                  <a:pt x="690753" y="0"/>
                </a:cubicBezTo>
                <a:cubicBezTo>
                  <a:pt x="822350" y="-12208"/>
                  <a:pt x="1174623" y="314"/>
                  <a:pt x="1431145" y="0"/>
                </a:cubicBezTo>
                <a:cubicBezTo>
                  <a:pt x="1687667" y="-314"/>
                  <a:pt x="1976383" y="-32595"/>
                  <a:pt x="2171538" y="0"/>
                </a:cubicBezTo>
                <a:cubicBezTo>
                  <a:pt x="2366693" y="32595"/>
                  <a:pt x="2518861" y="11302"/>
                  <a:pt x="2713611" y="0"/>
                </a:cubicBezTo>
                <a:cubicBezTo>
                  <a:pt x="2908361" y="-11302"/>
                  <a:pt x="3121020" y="-14458"/>
                  <a:pt x="3295348" y="0"/>
                </a:cubicBezTo>
                <a:cubicBezTo>
                  <a:pt x="3469676" y="14458"/>
                  <a:pt x="3715539" y="-8005"/>
                  <a:pt x="4115068" y="0"/>
                </a:cubicBezTo>
                <a:cubicBezTo>
                  <a:pt x="4185569" y="1419"/>
                  <a:pt x="4259500" y="56977"/>
                  <a:pt x="4263748" y="148680"/>
                </a:cubicBezTo>
                <a:cubicBezTo>
                  <a:pt x="4288178" y="433556"/>
                  <a:pt x="4263341" y="621338"/>
                  <a:pt x="4263748" y="743381"/>
                </a:cubicBezTo>
                <a:cubicBezTo>
                  <a:pt x="4276972" y="836509"/>
                  <a:pt x="4181701" y="891413"/>
                  <a:pt x="4115068" y="892061"/>
                </a:cubicBezTo>
                <a:cubicBezTo>
                  <a:pt x="3872248" y="910109"/>
                  <a:pt x="3746320" y="863594"/>
                  <a:pt x="3533331" y="892061"/>
                </a:cubicBezTo>
                <a:cubicBezTo>
                  <a:pt x="3320342" y="920528"/>
                  <a:pt x="3092438" y="870950"/>
                  <a:pt x="2951594" y="892061"/>
                </a:cubicBezTo>
                <a:cubicBezTo>
                  <a:pt x="2810750" y="913172"/>
                  <a:pt x="2508793" y="905230"/>
                  <a:pt x="2211202" y="892061"/>
                </a:cubicBezTo>
                <a:cubicBezTo>
                  <a:pt x="1913611" y="878892"/>
                  <a:pt x="1859647" y="859179"/>
                  <a:pt x="1510473" y="892061"/>
                </a:cubicBezTo>
                <a:cubicBezTo>
                  <a:pt x="1161299" y="924943"/>
                  <a:pt x="1189770" y="884147"/>
                  <a:pt x="928736" y="892061"/>
                </a:cubicBezTo>
                <a:cubicBezTo>
                  <a:pt x="667702" y="899975"/>
                  <a:pt x="372022" y="895174"/>
                  <a:pt x="148680" y="892061"/>
                </a:cubicBezTo>
                <a:cubicBezTo>
                  <a:pt x="59823" y="886386"/>
                  <a:pt x="11086" y="812938"/>
                  <a:pt x="0" y="743381"/>
                </a:cubicBezTo>
                <a:cubicBezTo>
                  <a:pt x="-22668" y="589539"/>
                  <a:pt x="6327" y="369356"/>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Look at the photocopier</a:t>
            </a:r>
          </a:p>
        </p:txBody>
      </p:sp>
      <p:sp>
        <p:nvSpPr>
          <p:cNvPr id="12" name="Rectangle: Rounded Corners 11">
            <a:hlinkClick r:id="rId6" action="ppaction://hlinksldjump"/>
            <a:extLst>
              <a:ext uri="{FF2B5EF4-FFF2-40B4-BE49-F238E27FC236}">
                <a16:creationId xmlns:a16="http://schemas.microsoft.com/office/drawing/2014/main" id="{6EB1B9D2-8695-C08D-C90F-7DEE5630C1A1}"/>
              </a:ext>
            </a:extLst>
          </p:cNvPr>
          <p:cNvSpPr/>
          <p:nvPr/>
        </p:nvSpPr>
        <p:spPr>
          <a:xfrm>
            <a:off x="4372748" y="4889346"/>
            <a:ext cx="4263748" cy="892061"/>
          </a:xfrm>
          <a:custGeom>
            <a:avLst/>
            <a:gdLst>
              <a:gd name="connsiteX0" fmla="*/ 0 w 4263748"/>
              <a:gd name="connsiteY0" fmla="*/ 148680 h 892061"/>
              <a:gd name="connsiteX1" fmla="*/ 148680 w 4263748"/>
              <a:gd name="connsiteY1" fmla="*/ 0 h 892061"/>
              <a:gd name="connsiteX2" fmla="*/ 770081 w 4263748"/>
              <a:gd name="connsiteY2" fmla="*/ 0 h 892061"/>
              <a:gd name="connsiteX3" fmla="*/ 1470809 w 4263748"/>
              <a:gd name="connsiteY3" fmla="*/ 0 h 892061"/>
              <a:gd name="connsiteX4" fmla="*/ 2052546 w 4263748"/>
              <a:gd name="connsiteY4" fmla="*/ 0 h 892061"/>
              <a:gd name="connsiteX5" fmla="*/ 2594619 w 4263748"/>
              <a:gd name="connsiteY5" fmla="*/ 0 h 892061"/>
              <a:gd name="connsiteX6" fmla="*/ 3255684 w 4263748"/>
              <a:gd name="connsiteY6" fmla="*/ 0 h 892061"/>
              <a:gd name="connsiteX7" fmla="*/ 4115068 w 4263748"/>
              <a:gd name="connsiteY7" fmla="*/ 0 h 892061"/>
              <a:gd name="connsiteX8" fmla="*/ 4263748 w 4263748"/>
              <a:gd name="connsiteY8" fmla="*/ 148680 h 892061"/>
              <a:gd name="connsiteX9" fmla="*/ 4263748 w 4263748"/>
              <a:gd name="connsiteY9" fmla="*/ 743381 h 892061"/>
              <a:gd name="connsiteX10" fmla="*/ 4115068 w 4263748"/>
              <a:gd name="connsiteY10" fmla="*/ 892061 h 892061"/>
              <a:gd name="connsiteX11" fmla="*/ 3414339 w 4263748"/>
              <a:gd name="connsiteY11" fmla="*/ 892061 h 892061"/>
              <a:gd name="connsiteX12" fmla="*/ 2872266 w 4263748"/>
              <a:gd name="connsiteY12" fmla="*/ 892061 h 892061"/>
              <a:gd name="connsiteX13" fmla="*/ 2250866 w 4263748"/>
              <a:gd name="connsiteY13" fmla="*/ 892061 h 892061"/>
              <a:gd name="connsiteX14" fmla="*/ 1589801 w 4263748"/>
              <a:gd name="connsiteY14" fmla="*/ 892061 h 892061"/>
              <a:gd name="connsiteX15" fmla="*/ 889072 w 4263748"/>
              <a:gd name="connsiteY15" fmla="*/ 892061 h 892061"/>
              <a:gd name="connsiteX16" fmla="*/ 148680 w 4263748"/>
              <a:gd name="connsiteY16" fmla="*/ 892061 h 892061"/>
              <a:gd name="connsiteX17" fmla="*/ 0 w 4263748"/>
              <a:gd name="connsiteY17" fmla="*/ 743381 h 892061"/>
              <a:gd name="connsiteX18" fmla="*/ 0 w 4263748"/>
              <a:gd name="connsiteY18"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892061" fill="none" extrusionOk="0">
                <a:moveTo>
                  <a:pt x="0" y="148680"/>
                </a:moveTo>
                <a:cubicBezTo>
                  <a:pt x="1084" y="52076"/>
                  <a:pt x="59285" y="9004"/>
                  <a:pt x="148680" y="0"/>
                </a:cubicBezTo>
                <a:cubicBezTo>
                  <a:pt x="385588" y="13343"/>
                  <a:pt x="586806" y="14472"/>
                  <a:pt x="770081" y="0"/>
                </a:cubicBezTo>
                <a:cubicBezTo>
                  <a:pt x="953356" y="-14472"/>
                  <a:pt x="1195527" y="19562"/>
                  <a:pt x="1470809" y="0"/>
                </a:cubicBezTo>
                <a:cubicBezTo>
                  <a:pt x="1746091" y="-19562"/>
                  <a:pt x="1782895" y="27471"/>
                  <a:pt x="2052546" y="0"/>
                </a:cubicBezTo>
                <a:cubicBezTo>
                  <a:pt x="2322197" y="-27471"/>
                  <a:pt x="2413860" y="-21156"/>
                  <a:pt x="2594619" y="0"/>
                </a:cubicBezTo>
                <a:cubicBezTo>
                  <a:pt x="2775378" y="21156"/>
                  <a:pt x="3081177" y="-27892"/>
                  <a:pt x="3255684" y="0"/>
                </a:cubicBezTo>
                <a:cubicBezTo>
                  <a:pt x="3430191" y="27892"/>
                  <a:pt x="3767625" y="-30918"/>
                  <a:pt x="4115068" y="0"/>
                </a:cubicBezTo>
                <a:cubicBezTo>
                  <a:pt x="4206972" y="7265"/>
                  <a:pt x="4265247" y="58799"/>
                  <a:pt x="4263748" y="148680"/>
                </a:cubicBezTo>
                <a:cubicBezTo>
                  <a:pt x="4247609" y="280198"/>
                  <a:pt x="4238961" y="584732"/>
                  <a:pt x="4263748" y="743381"/>
                </a:cubicBezTo>
                <a:cubicBezTo>
                  <a:pt x="4277894" y="813871"/>
                  <a:pt x="4209397" y="885795"/>
                  <a:pt x="4115068" y="892061"/>
                </a:cubicBezTo>
                <a:cubicBezTo>
                  <a:pt x="3764856" y="893638"/>
                  <a:pt x="3737011" y="880496"/>
                  <a:pt x="3414339" y="892061"/>
                </a:cubicBezTo>
                <a:cubicBezTo>
                  <a:pt x="3091667" y="903626"/>
                  <a:pt x="2996572" y="913160"/>
                  <a:pt x="2872266" y="892061"/>
                </a:cubicBezTo>
                <a:cubicBezTo>
                  <a:pt x="2747960" y="870962"/>
                  <a:pt x="2399196" y="879899"/>
                  <a:pt x="2250866" y="892061"/>
                </a:cubicBezTo>
                <a:cubicBezTo>
                  <a:pt x="2102536" y="904223"/>
                  <a:pt x="1769241" y="897311"/>
                  <a:pt x="1589801" y="892061"/>
                </a:cubicBezTo>
                <a:cubicBezTo>
                  <a:pt x="1410362" y="886811"/>
                  <a:pt x="1148832" y="890216"/>
                  <a:pt x="889072" y="892061"/>
                </a:cubicBezTo>
                <a:cubicBezTo>
                  <a:pt x="629312" y="893906"/>
                  <a:pt x="497099" y="903786"/>
                  <a:pt x="148680" y="892061"/>
                </a:cubicBezTo>
                <a:cubicBezTo>
                  <a:pt x="83080" y="886763"/>
                  <a:pt x="7564" y="808622"/>
                  <a:pt x="0" y="743381"/>
                </a:cubicBezTo>
                <a:cubicBezTo>
                  <a:pt x="8089" y="531402"/>
                  <a:pt x="-3710" y="270253"/>
                  <a:pt x="0" y="148680"/>
                </a:cubicBezTo>
                <a:close/>
              </a:path>
              <a:path w="4263748" h="892061" stroke="0" extrusionOk="0">
                <a:moveTo>
                  <a:pt x="0" y="148680"/>
                </a:moveTo>
                <a:cubicBezTo>
                  <a:pt x="-4658" y="78978"/>
                  <a:pt x="69971" y="-10715"/>
                  <a:pt x="148680" y="0"/>
                </a:cubicBezTo>
                <a:cubicBezTo>
                  <a:pt x="276206" y="-26149"/>
                  <a:pt x="559156" y="12208"/>
                  <a:pt x="690753" y="0"/>
                </a:cubicBezTo>
                <a:cubicBezTo>
                  <a:pt x="822350" y="-12208"/>
                  <a:pt x="1174623" y="314"/>
                  <a:pt x="1431145" y="0"/>
                </a:cubicBezTo>
                <a:cubicBezTo>
                  <a:pt x="1687667" y="-314"/>
                  <a:pt x="1976383" y="-32595"/>
                  <a:pt x="2171538" y="0"/>
                </a:cubicBezTo>
                <a:cubicBezTo>
                  <a:pt x="2366693" y="32595"/>
                  <a:pt x="2518861" y="11302"/>
                  <a:pt x="2713611" y="0"/>
                </a:cubicBezTo>
                <a:cubicBezTo>
                  <a:pt x="2908361" y="-11302"/>
                  <a:pt x="3121020" y="-14458"/>
                  <a:pt x="3295348" y="0"/>
                </a:cubicBezTo>
                <a:cubicBezTo>
                  <a:pt x="3469676" y="14458"/>
                  <a:pt x="3715539" y="-8005"/>
                  <a:pt x="4115068" y="0"/>
                </a:cubicBezTo>
                <a:cubicBezTo>
                  <a:pt x="4185569" y="1419"/>
                  <a:pt x="4259500" y="56977"/>
                  <a:pt x="4263748" y="148680"/>
                </a:cubicBezTo>
                <a:cubicBezTo>
                  <a:pt x="4288178" y="433556"/>
                  <a:pt x="4263341" y="621338"/>
                  <a:pt x="4263748" y="743381"/>
                </a:cubicBezTo>
                <a:cubicBezTo>
                  <a:pt x="4276972" y="836509"/>
                  <a:pt x="4181701" y="891413"/>
                  <a:pt x="4115068" y="892061"/>
                </a:cubicBezTo>
                <a:cubicBezTo>
                  <a:pt x="3872248" y="910109"/>
                  <a:pt x="3746320" y="863594"/>
                  <a:pt x="3533331" y="892061"/>
                </a:cubicBezTo>
                <a:cubicBezTo>
                  <a:pt x="3320342" y="920528"/>
                  <a:pt x="3092438" y="870950"/>
                  <a:pt x="2951594" y="892061"/>
                </a:cubicBezTo>
                <a:cubicBezTo>
                  <a:pt x="2810750" y="913172"/>
                  <a:pt x="2508793" y="905230"/>
                  <a:pt x="2211202" y="892061"/>
                </a:cubicBezTo>
                <a:cubicBezTo>
                  <a:pt x="1913611" y="878892"/>
                  <a:pt x="1859647" y="859179"/>
                  <a:pt x="1510473" y="892061"/>
                </a:cubicBezTo>
                <a:cubicBezTo>
                  <a:pt x="1161299" y="924943"/>
                  <a:pt x="1189770" y="884147"/>
                  <a:pt x="928736" y="892061"/>
                </a:cubicBezTo>
                <a:cubicBezTo>
                  <a:pt x="667702" y="899975"/>
                  <a:pt x="372022" y="895174"/>
                  <a:pt x="148680" y="892061"/>
                </a:cubicBezTo>
                <a:cubicBezTo>
                  <a:pt x="59823" y="886386"/>
                  <a:pt x="11086" y="812938"/>
                  <a:pt x="0" y="743381"/>
                </a:cubicBezTo>
                <a:cubicBezTo>
                  <a:pt x="-22668" y="589539"/>
                  <a:pt x="6327" y="369356"/>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5" name="Title 4">
            <a:extLst>
              <a:ext uri="{FF2B5EF4-FFF2-40B4-BE49-F238E27FC236}">
                <a16:creationId xmlns:a16="http://schemas.microsoft.com/office/drawing/2014/main" id="{11A98DB3-9366-4E60-88CD-CF481AD6D5FF}"/>
              </a:ext>
              <a:ext uri="{C183D7F6-B498-43B3-948B-1728B52AA6E4}">
                <adec:decorative xmlns:adec="http://schemas.microsoft.com/office/drawing/2017/decorative" val="1"/>
              </a:ext>
            </a:extLst>
          </p:cNvPr>
          <p:cNvSpPr>
            <a:spLocks noGrp="1"/>
          </p:cNvSpPr>
          <p:nvPr>
            <p:ph type="title"/>
          </p:nvPr>
        </p:nvSpPr>
        <p:spPr>
          <a:xfrm>
            <a:off x="-224790" y="-1485901"/>
            <a:ext cx="7886700" cy="994172"/>
          </a:xfrm>
        </p:spPr>
        <p:txBody>
          <a:bodyPr vert="horz" lIns="68580" tIns="34290" rIns="68580" bIns="34290" rtlCol="0" anchor="b">
            <a:normAutofit/>
          </a:bodyPr>
          <a:lstStyle/>
          <a:p>
            <a:r>
              <a:rPr lang="en-GB" dirty="0"/>
              <a:t>The Library foyer</a:t>
            </a:r>
          </a:p>
        </p:txBody>
      </p:sp>
    </p:spTree>
    <p:extLst>
      <p:ext uri="{BB962C8B-B14F-4D97-AF65-F5344CB8AC3E}">
        <p14:creationId xmlns:p14="http://schemas.microsoft.com/office/powerpoint/2010/main" val="206024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86292-2C9F-752B-B1C3-8621422007EA}"/>
              </a:ext>
            </a:extLst>
          </p:cNvPr>
          <p:cNvPicPr>
            <a:picLocks noChangeAspect="1"/>
          </p:cNvPicPr>
          <p:nvPr/>
        </p:nvPicPr>
        <p:blipFill>
          <a:blip r:embed="rId2"/>
          <a:stretch>
            <a:fillRect/>
          </a:stretch>
        </p:blipFill>
        <p:spPr>
          <a:xfrm>
            <a:off x="-16454" y="814084"/>
            <a:ext cx="9160453" cy="5208284"/>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sp>
        <p:nvSpPr>
          <p:cNvPr id="16" name="Speech Bubble: Rectangle with Corners Rounded 15">
            <a:extLst>
              <a:ext uri="{FF2B5EF4-FFF2-40B4-BE49-F238E27FC236}">
                <a16:creationId xmlns:a16="http://schemas.microsoft.com/office/drawing/2014/main" id="{765BB980-F122-9C99-8158-F4501268F8BB}"/>
              </a:ext>
            </a:extLst>
          </p:cNvPr>
          <p:cNvSpPr/>
          <p:nvPr/>
        </p:nvSpPr>
        <p:spPr>
          <a:xfrm>
            <a:off x="4323266" y="1192537"/>
            <a:ext cx="4583317" cy="1206594"/>
          </a:xfrm>
          <a:custGeom>
            <a:avLst/>
            <a:gdLst>
              <a:gd name="connsiteX0" fmla="*/ 0 w 4583317"/>
              <a:gd name="connsiteY0" fmla="*/ 201103 h 1206594"/>
              <a:gd name="connsiteX1" fmla="*/ 201103 w 4583317"/>
              <a:gd name="connsiteY1" fmla="*/ 0 h 1206594"/>
              <a:gd name="connsiteX2" fmla="*/ 763886 w 4583317"/>
              <a:gd name="connsiteY2" fmla="*/ 0 h 1206594"/>
              <a:gd name="connsiteX3" fmla="*/ 763886 w 4583317"/>
              <a:gd name="connsiteY3" fmla="*/ 0 h 1206594"/>
              <a:gd name="connsiteX4" fmla="*/ 1336801 w 4583317"/>
              <a:gd name="connsiteY4" fmla="*/ 0 h 1206594"/>
              <a:gd name="connsiteX5" fmla="*/ 1909715 w 4583317"/>
              <a:gd name="connsiteY5" fmla="*/ 0 h 1206594"/>
              <a:gd name="connsiteX6" fmla="*/ 2552565 w 4583317"/>
              <a:gd name="connsiteY6" fmla="*/ 0 h 1206594"/>
              <a:gd name="connsiteX7" fmla="*/ 3096515 w 4583317"/>
              <a:gd name="connsiteY7" fmla="*/ 0 h 1206594"/>
              <a:gd name="connsiteX8" fmla="*/ 3714639 w 4583317"/>
              <a:gd name="connsiteY8" fmla="*/ 0 h 1206594"/>
              <a:gd name="connsiteX9" fmla="*/ 4382214 w 4583317"/>
              <a:gd name="connsiteY9" fmla="*/ 0 h 1206594"/>
              <a:gd name="connsiteX10" fmla="*/ 4583317 w 4583317"/>
              <a:gd name="connsiteY10" fmla="*/ 201103 h 1206594"/>
              <a:gd name="connsiteX11" fmla="*/ 4583317 w 4583317"/>
              <a:gd name="connsiteY11" fmla="*/ 703847 h 1206594"/>
              <a:gd name="connsiteX12" fmla="*/ 4583317 w 4583317"/>
              <a:gd name="connsiteY12" fmla="*/ 703847 h 1206594"/>
              <a:gd name="connsiteX13" fmla="*/ 4583317 w 4583317"/>
              <a:gd name="connsiteY13" fmla="*/ 1005495 h 1206594"/>
              <a:gd name="connsiteX14" fmla="*/ 4583317 w 4583317"/>
              <a:gd name="connsiteY14" fmla="*/ 1005491 h 1206594"/>
              <a:gd name="connsiteX15" fmla="*/ 4382214 w 4583317"/>
              <a:gd name="connsiteY15" fmla="*/ 1206594 h 1206594"/>
              <a:gd name="connsiteX16" fmla="*/ 3838264 w 4583317"/>
              <a:gd name="connsiteY16" fmla="*/ 1206594 h 1206594"/>
              <a:gd name="connsiteX17" fmla="*/ 3170689 w 4583317"/>
              <a:gd name="connsiteY17" fmla="*/ 1206594 h 1206594"/>
              <a:gd name="connsiteX18" fmla="*/ 2527840 w 4583317"/>
              <a:gd name="connsiteY18" fmla="*/ 1206594 h 1206594"/>
              <a:gd name="connsiteX19" fmla="*/ 1909715 w 4583317"/>
              <a:gd name="connsiteY19" fmla="*/ 1206594 h 1206594"/>
              <a:gd name="connsiteX20" fmla="*/ 1313884 w 4583317"/>
              <a:gd name="connsiteY20" fmla="*/ 1206594 h 1206594"/>
              <a:gd name="connsiteX21" fmla="*/ 763886 w 4583317"/>
              <a:gd name="connsiteY21" fmla="*/ 1206594 h 1206594"/>
              <a:gd name="connsiteX22" fmla="*/ 763886 w 4583317"/>
              <a:gd name="connsiteY22" fmla="*/ 1206594 h 1206594"/>
              <a:gd name="connsiteX23" fmla="*/ 201103 w 4583317"/>
              <a:gd name="connsiteY23" fmla="*/ 1206594 h 1206594"/>
              <a:gd name="connsiteX24" fmla="*/ 0 w 4583317"/>
              <a:gd name="connsiteY24" fmla="*/ 1005491 h 1206594"/>
              <a:gd name="connsiteX25" fmla="*/ 0 w 4583317"/>
              <a:gd name="connsiteY25" fmla="*/ 1005495 h 1206594"/>
              <a:gd name="connsiteX26" fmla="*/ -641160 w 4583317"/>
              <a:gd name="connsiteY26" fmla="*/ 984195 h 1206594"/>
              <a:gd name="connsiteX27" fmla="*/ 0 w 4583317"/>
              <a:gd name="connsiteY27" fmla="*/ 703847 h 1206594"/>
              <a:gd name="connsiteX28" fmla="*/ 0 w 4583317"/>
              <a:gd name="connsiteY28" fmla="*/ 201103 h 120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83317" h="1206594" fill="none" extrusionOk="0">
                <a:moveTo>
                  <a:pt x="0" y="201103"/>
                </a:moveTo>
                <a:cubicBezTo>
                  <a:pt x="-14974" y="76603"/>
                  <a:pt x="85821" y="3109"/>
                  <a:pt x="201103" y="0"/>
                </a:cubicBezTo>
                <a:cubicBezTo>
                  <a:pt x="339411" y="4720"/>
                  <a:pt x="510393" y="-6158"/>
                  <a:pt x="763886" y="0"/>
                </a:cubicBezTo>
                <a:lnTo>
                  <a:pt x="763886" y="0"/>
                </a:lnTo>
                <a:cubicBezTo>
                  <a:pt x="903549" y="12886"/>
                  <a:pt x="1077279" y="-20979"/>
                  <a:pt x="1336801" y="0"/>
                </a:cubicBezTo>
                <a:cubicBezTo>
                  <a:pt x="1596324" y="20979"/>
                  <a:pt x="1636236" y="27134"/>
                  <a:pt x="1909715" y="0"/>
                </a:cubicBezTo>
                <a:cubicBezTo>
                  <a:pt x="2230385" y="-17131"/>
                  <a:pt x="2321498" y="-2999"/>
                  <a:pt x="2552565" y="0"/>
                </a:cubicBezTo>
                <a:cubicBezTo>
                  <a:pt x="2783632" y="2999"/>
                  <a:pt x="2975873" y="26551"/>
                  <a:pt x="3096515" y="0"/>
                </a:cubicBezTo>
                <a:cubicBezTo>
                  <a:pt x="3217157" y="-26551"/>
                  <a:pt x="3534210" y="241"/>
                  <a:pt x="3714639" y="0"/>
                </a:cubicBezTo>
                <a:cubicBezTo>
                  <a:pt x="3895068" y="-241"/>
                  <a:pt x="4084600" y="27944"/>
                  <a:pt x="4382214" y="0"/>
                </a:cubicBezTo>
                <a:cubicBezTo>
                  <a:pt x="4474321" y="-14363"/>
                  <a:pt x="4598628" y="82702"/>
                  <a:pt x="4583317" y="201103"/>
                </a:cubicBezTo>
                <a:cubicBezTo>
                  <a:pt x="4558870" y="345608"/>
                  <a:pt x="4603784" y="460831"/>
                  <a:pt x="4583317" y="703847"/>
                </a:cubicBezTo>
                <a:lnTo>
                  <a:pt x="4583317" y="703847"/>
                </a:lnTo>
                <a:cubicBezTo>
                  <a:pt x="4573068" y="854535"/>
                  <a:pt x="4577110" y="936680"/>
                  <a:pt x="4583317" y="1005495"/>
                </a:cubicBezTo>
                <a:lnTo>
                  <a:pt x="4583317" y="1005491"/>
                </a:lnTo>
                <a:cubicBezTo>
                  <a:pt x="4563897" y="1102734"/>
                  <a:pt x="4493373" y="1202481"/>
                  <a:pt x="4382214" y="1206594"/>
                </a:cubicBezTo>
                <a:cubicBezTo>
                  <a:pt x="4173124" y="1187045"/>
                  <a:pt x="4099763" y="1207561"/>
                  <a:pt x="3838264" y="1206594"/>
                </a:cubicBezTo>
                <a:cubicBezTo>
                  <a:pt x="3576765" y="1205628"/>
                  <a:pt x="3435001" y="1218284"/>
                  <a:pt x="3170689" y="1206594"/>
                </a:cubicBezTo>
                <a:cubicBezTo>
                  <a:pt x="2906378" y="1194904"/>
                  <a:pt x="2768889" y="1179500"/>
                  <a:pt x="2527840" y="1206594"/>
                </a:cubicBezTo>
                <a:cubicBezTo>
                  <a:pt x="2286791" y="1233688"/>
                  <a:pt x="2060852" y="1196156"/>
                  <a:pt x="1909715" y="1206594"/>
                </a:cubicBezTo>
                <a:cubicBezTo>
                  <a:pt x="1650233" y="1221752"/>
                  <a:pt x="1600982" y="1233967"/>
                  <a:pt x="1313884" y="1206594"/>
                </a:cubicBezTo>
                <a:cubicBezTo>
                  <a:pt x="1026786" y="1179221"/>
                  <a:pt x="895083" y="1215266"/>
                  <a:pt x="763886" y="1206594"/>
                </a:cubicBezTo>
                <a:lnTo>
                  <a:pt x="763886" y="1206594"/>
                </a:lnTo>
                <a:cubicBezTo>
                  <a:pt x="602584" y="1221748"/>
                  <a:pt x="448722" y="1186519"/>
                  <a:pt x="201103" y="1206594"/>
                </a:cubicBezTo>
                <a:cubicBezTo>
                  <a:pt x="92176" y="1221072"/>
                  <a:pt x="234" y="1090663"/>
                  <a:pt x="0" y="1005491"/>
                </a:cubicBezTo>
                <a:lnTo>
                  <a:pt x="0" y="1005495"/>
                </a:lnTo>
                <a:cubicBezTo>
                  <a:pt x="-232808" y="1008407"/>
                  <a:pt x="-334309" y="972156"/>
                  <a:pt x="-641160" y="984195"/>
                </a:cubicBezTo>
                <a:cubicBezTo>
                  <a:pt x="-351030" y="835779"/>
                  <a:pt x="-282853" y="863154"/>
                  <a:pt x="0" y="703847"/>
                </a:cubicBezTo>
                <a:cubicBezTo>
                  <a:pt x="14212" y="549672"/>
                  <a:pt x="13855" y="305209"/>
                  <a:pt x="0" y="201103"/>
                </a:cubicBezTo>
                <a:close/>
              </a:path>
              <a:path w="4583317" h="1206594" stroke="0" extrusionOk="0">
                <a:moveTo>
                  <a:pt x="0" y="201103"/>
                </a:moveTo>
                <a:cubicBezTo>
                  <a:pt x="23929" y="92387"/>
                  <a:pt x="90540" y="-7164"/>
                  <a:pt x="201103" y="0"/>
                </a:cubicBezTo>
                <a:cubicBezTo>
                  <a:pt x="353280" y="13149"/>
                  <a:pt x="641100" y="-11719"/>
                  <a:pt x="763886" y="0"/>
                </a:cubicBezTo>
                <a:lnTo>
                  <a:pt x="763886" y="0"/>
                </a:lnTo>
                <a:cubicBezTo>
                  <a:pt x="1043204" y="-8018"/>
                  <a:pt x="1201871" y="27219"/>
                  <a:pt x="1336801" y="0"/>
                </a:cubicBezTo>
                <a:cubicBezTo>
                  <a:pt x="1471731" y="-27219"/>
                  <a:pt x="1781343" y="27490"/>
                  <a:pt x="1909715" y="0"/>
                </a:cubicBezTo>
                <a:cubicBezTo>
                  <a:pt x="2035180" y="-20769"/>
                  <a:pt x="2316926" y="17146"/>
                  <a:pt x="2453665" y="0"/>
                </a:cubicBezTo>
                <a:cubicBezTo>
                  <a:pt x="2590404" y="-17146"/>
                  <a:pt x="2874312" y="-2285"/>
                  <a:pt x="2997615" y="0"/>
                </a:cubicBezTo>
                <a:cubicBezTo>
                  <a:pt x="3120918" y="2285"/>
                  <a:pt x="3355030" y="-30911"/>
                  <a:pt x="3640464" y="0"/>
                </a:cubicBezTo>
                <a:cubicBezTo>
                  <a:pt x="3925898" y="30911"/>
                  <a:pt x="4183908" y="31478"/>
                  <a:pt x="4382214" y="0"/>
                </a:cubicBezTo>
                <a:cubicBezTo>
                  <a:pt x="4477143" y="-7237"/>
                  <a:pt x="4606129" y="86996"/>
                  <a:pt x="4583317" y="201103"/>
                </a:cubicBezTo>
                <a:cubicBezTo>
                  <a:pt x="4603920" y="346259"/>
                  <a:pt x="4594987" y="476931"/>
                  <a:pt x="4583317" y="703847"/>
                </a:cubicBezTo>
                <a:lnTo>
                  <a:pt x="4583317" y="703847"/>
                </a:lnTo>
                <a:cubicBezTo>
                  <a:pt x="4570188" y="835526"/>
                  <a:pt x="4583144" y="875559"/>
                  <a:pt x="4583317" y="1005495"/>
                </a:cubicBezTo>
                <a:lnTo>
                  <a:pt x="4583317" y="1005491"/>
                </a:lnTo>
                <a:cubicBezTo>
                  <a:pt x="4602283" y="1125658"/>
                  <a:pt x="4485746" y="1205633"/>
                  <a:pt x="4382214" y="1206594"/>
                </a:cubicBezTo>
                <a:cubicBezTo>
                  <a:pt x="4253850" y="1228954"/>
                  <a:pt x="3992640" y="1208705"/>
                  <a:pt x="3788814" y="1206594"/>
                </a:cubicBezTo>
                <a:cubicBezTo>
                  <a:pt x="3584988" y="1204483"/>
                  <a:pt x="3433705" y="1231987"/>
                  <a:pt x="3121240" y="1206594"/>
                </a:cubicBezTo>
                <a:cubicBezTo>
                  <a:pt x="2808775" y="1181201"/>
                  <a:pt x="2699293" y="1229922"/>
                  <a:pt x="2552565" y="1206594"/>
                </a:cubicBezTo>
                <a:cubicBezTo>
                  <a:pt x="2405838" y="1183266"/>
                  <a:pt x="2164178" y="1191756"/>
                  <a:pt x="1909715" y="1206594"/>
                </a:cubicBezTo>
                <a:cubicBezTo>
                  <a:pt x="1748880" y="1219303"/>
                  <a:pt x="1557998" y="1180046"/>
                  <a:pt x="1371175" y="1206594"/>
                </a:cubicBezTo>
                <a:cubicBezTo>
                  <a:pt x="1184352" y="1233142"/>
                  <a:pt x="1057053" y="1193956"/>
                  <a:pt x="763886" y="1206594"/>
                </a:cubicBezTo>
                <a:lnTo>
                  <a:pt x="763886" y="1206594"/>
                </a:lnTo>
                <a:cubicBezTo>
                  <a:pt x="593927" y="1192821"/>
                  <a:pt x="427614" y="1222972"/>
                  <a:pt x="201103" y="1206594"/>
                </a:cubicBezTo>
                <a:cubicBezTo>
                  <a:pt x="82361" y="1197732"/>
                  <a:pt x="-20775" y="1109992"/>
                  <a:pt x="0" y="1005491"/>
                </a:cubicBezTo>
                <a:lnTo>
                  <a:pt x="0" y="1005495"/>
                </a:lnTo>
                <a:cubicBezTo>
                  <a:pt x="-295789" y="1003065"/>
                  <a:pt x="-510440" y="1010633"/>
                  <a:pt x="-641160" y="984195"/>
                </a:cubicBezTo>
                <a:cubicBezTo>
                  <a:pt x="-492977" y="883334"/>
                  <a:pt x="-235592" y="809612"/>
                  <a:pt x="0" y="703847"/>
                </a:cubicBezTo>
                <a:cubicBezTo>
                  <a:pt x="-13871" y="513372"/>
                  <a:pt x="-11482" y="394390"/>
                  <a:pt x="0" y="201103"/>
                </a:cubicBezTo>
                <a:close/>
              </a:path>
            </a:pathLst>
          </a:custGeom>
          <a:solidFill>
            <a:schemeClr val="bg1"/>
          </a:solidFill>
          <a:ln w="19050">
            <a:solidFill>
              <a:schemeClr val="tx1"/>
            </a:solidFill>
            <a:extLst>
              <a:ext uri="{C807C97D-BFC1-408E-A445-0C87EB9F89A2}">
                <ask:lineSketchStyleProps xmlns:ask="http://schemas.microsoft.com/office/drawing/2018/sketchyshapes" sd="60751229">
                  <a:prstGeom prst="wedgeRoundRectCallout">
                    <a:avLst>
                      <a:gd name="adj1" fmla="val -63989"/>
                      <a:gd name="adj2" fmla="val 31568"/>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Hi! Welcome to the Library!</a:t>
            </a:r>
          </a:p>
          <a:p>
            <a:r>
              <a:rPr lang="en-GB" sz="2100" dirty="0">
                <a:solidFill>
                  <a:schemeClr val="tx1"/>
                </a:solidFill>
                <a:latin typeface="Comic Sans MS" panose="030F0702030302020204" pitchFamily="66" charset="0"/>
                <a:cs typeface="Dreaming Outloud Pro" panose="03050502040302030504" pitchFamily="66" charset="0"/>
              </a:rPr>
              <a:t>What can we help you with today?</a:t>
            </a:r>
          </a:p>
        </p:txBody>
      </p:sp>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30677" y="1985856"/>
            <a:ext cx="812524" cy="413276"/>
          </a:xfrm>
          <a:prstGeom prst="ellipse">
            <a:avLst/>
          </a:prstGeom>
        </p:spPr>
      </p:pic>
      <p:sp>
        <p:nvSpPr>
          <p:cNvPr id="10" name="Rectangle 9">
            <a:hlinkClick r:id="rId5" action="ppaction://hlinksldjump"/>
            <a:extLst>
              <a:ext uri="{FF2B5EF4-FFF2-40B4-BE49-F238E27FC236}">
                <a16:creationId xmlns:a16="http://schemas.microsoft.com/office/drawing/2014/main" id="{7A3BABDD-67C4-76BC-0D6E-BFA01426532D}"/>
              </a:ext>
              <a:ext uri="{C183D7F6-B498-43B3-948B-1728B52AA6E4}">
                <adec:decorative xmlns:adec="http://schemas.microsoft.com/office/drawing/2017/decorative" val="1"/>
              </a:ext>
            </a:extLst>
          </p:cNvPr>
          <p:cNvSpPr/>
          <p:nvPr/>
        </p:nvSpPr>
        <p:spPr>
          <a:xfrm>
            <a:off x="16453" y="710392"/>
            <a:ext cx="9144000"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Rounded Corners 7">
            <a:hlinkClick r:id="rId6" action="ppaction://hlinksldjump"/>
            <a:extLst>
              <a:ext uri="{FF2B5EF4-FFF2-40B4-BE49-F238E27FC236}">
                <a16:creationId xmlns:a16="http://schemas.microsoft.com/office/drawing/2014/main" id="{C19066CA-BC0C-FB25-C1C6-D8DE5BD571E9}"/>
              </a:ext>
            </a:extLst>
          </p:cNvPr>
          <p:cNvSpPr/>
          <p:nvPr/>
        </p:nvSpPr>
        <p:spPr>
          <a:xfrm>
            <a:off x="4424015" y="2642903"/>
            <a:ext cx="4320757" cy="625479"/>
          </a:xfrm>
          <a:custGeom>
            <a:avLst/>
            <a:gdLst>
              <a:gd name="connsiteX0" fmla="*/ 0 w 4320757"/>
              <a:gd name="connsiteY0" fmla="*/ 104249 h 625479"/>
              <a:gd name="connsiteX1" fmla="*/ 104249 w 4320757"/>
              <a:gd name="connsiteY1" fmla="*/ 0 h 625479"/>
              <a:gd name="connsiteX2" fmla="*/ 748503 w 4320757"/>
              <a:gd name="connsiteY2" fmla="*/ 0 h 625479"/>
              <a:gd name="connsiteX3" fmla="*/ 1475002 w 4320757"/>
              <a:gd name="connsiteY3" fmla="*/ 0 h 625479"/>
              <a:gd name="connsiteX4" fmla="*/ 2078133 w 4320757"/>
              <a:gd name="connsiteY4" fmla="*/ 0 h 625479"/>
              <a:gd name="connsiteX5" fmla="*/ 2640142 w 4320757"/>
              <a:gd name="connsiteY5" fmla="*/ 0 h 625479"/>
              <a:gd name="connsiteX6" fmla="*/ 3325519 w 4320757"/>
              <a:gd name="connsiteY6" fmla="*/ 0 h 625479"/>
              <a:gd name="connsiteX7" fmla="*/ 4216508 w 4320757"/>
              <a:gd name="connsiteY7" fmla="*/ 0 h 625479"/>
              <a:gd name="connsiteX8" fmla="*/ 4320757 w 4320757"/>
              <a:gd name="connsiteY8" fmla="*/ 104249 h 625479"/>
              <a:gd name="connsiteX9" fmla="*/ 4320757 w 4320757"/>
              <a:gd name="connsiteY9" fmla="*/ 521230 h 625479"/>
              <a:gd name="connsiteX10" fmla="*/ 4216508 w 4320757"/>
              <a:gd name="connsiteY10" fmla="*/ 625479 h 625479"/>
              <a:gd name="connsiteX11" fmla="*/ 3490009 w 4320757"/>
              <a:gd name="connsiteY11" fmla="*/ 625479 h 625479"/>
              <a:gd name="connsiteX12" fmla="*/ 2928000 w 4320757"/>
              <a:gd name="connsiteY12" fmla="*/ 625479 h 625479"/>
              <a:gd name="connsiteX13" fmla="*/ 2283746 w 4320757"/>
              <a:gd name="connsiteY13" fmla="*/ 625479 h 625479"/>
              <a:gd name="connsiteX14" fmla="*/ 1598370 w 4320757"/>
              <a:gd name="connsiteY14" fmla="*/ 625479 h 625479"/>
              <a:gd name="connsiteX15" fmla="*/ 871871 w 4320757"/>
              <a:gd name="connsiteY15" fmla="*/ 625479 h 625479"/>
              <a:gd name="connsiteX16" fmla="*/ 104249 w 4320757"/>
              <a:gd name="connsiteY16" fmla="*/ 625479 h 625479"/>
              <a:gd name="connsiteX17" fmla="*/ 0 w 4320757"/>
              <a:gd name="connsiteY17" fmla="*/ 521230 h 625479"/>
              <a:gd name="connsiteX18" fmla="*/ 0 w 4320757"/>
              <a:gd name="connsiteY18" fmla="*/ 104249 h 62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0757" h="625479" fill="none" extrusionOk="0">
                <a:moveTo>
                  <a:pt x="0" y="104249"/>
                </a:moveTo>
                <a:cubicBezTo>
                  <a:pt x="1026" y="32956"/>
                  <a:pt x="43038" y="4497"/>
                  <a:pt x="104249" y="0"/>
                </a:cubicBezTo>
                <a:cubicBezTo>
                  <a:pt x="350513" y="17965"/>
                  <a:pt x="554059" y="9668"/>
                  <a:pt x="748503" y="0"/>
                </a:cubicBezTo>
                <a:cubicBezTo>
                  <a:pt x="942947" y="-9668"/>
                  <a:pt x="1235232" y="30977"/>
                  <a:pt x="1475002" y="0"/>
                </a:cubicBezTo>
                <a:cubicBezTo>
                  <a:pt x="1714772" y="-30977"/>
                  <a:pt x="1829291" y="18585"/>
                  <a:pt x="2078133" y="0"/>
                </a:cubicBezTo>
                <a:cubicBezTo>
                  <a:pt x="2326975" y="-18585"/>
                  <a:pt x="2441510" y="15092"/>
                  <a:pt x="2640142" y="0"/>
                </a:cubicBezTo>
                <a:cubicBezTo>
                  <a:pt x="2838774" y="-15092"/>
                  <a:pt x="3152367" y="-32586"/>
                  <a:pt x="3325519" y="0"/>
                </a:cubicBezTo>
                <a:cubicBezTo>
                  <a:pt x="3498671" y="32586"/>
                  <a:pt x="3928309" y="-32220"/>
                  <a:pt x="4216508" y="0"/>
                </a:cubicBezTo>
                <a:cubicBezTo>
                  <a:pt x="4281816" y="5738"/>
                  <a:pt x="4321114" y="44825"/>
                  <a:pt x="4320757" y="104249"/>
                </a:cubicBezTo>
                <a:cubicBezTo>
                  <a:pt x="4303942" y="304170"/>
                  <a:pt x="4313981" y="401059"/>
                  <a:pt x="4320757" y="521230"/>
                </a:cubicBezTo>
                <a:cubicBezTo>
                  <a:pt x="4327717" y="573086"/>
                  <a:pt x="4279271" y="622818"/>
                  <a:pt x="4216508" y="625479"/>
                </a:cubicBezTo>
                <a:cubicBezTo>
                  <a:pt x="3943317" y="594243"/>
                  <a:pt x="3693905" y="628539"/>
                  <a:pt x="3490009" y="625479"/>
                </a:cubicBezTo>
                <a:cubicBezTo>
                  <a:pt x="3286113" y="622419"/>
                  <a:pt x="3060785" y="653579"/>
                  <a:pt x="2928000" y="625479"/>
                </a:cubicBezTo>
                <a:cubicBezTo>
                  <a:pt x="2795215" y="597379"/>
                  <a:pt x="2508136" y="595974"/>
                  <a:pt x="2283746" y="625479"/>
                </a:cubicBezTo>
                <a:cubicBezTo>
                  <a:pt x="2059356" y="654984"/>
                  <a:pt x="1766110" y="612175"/>
                  <a:pt x="1598370" y="625479"/>
                </a:cubicBezTo>
                <a:cubicBezTo>
                  <a:pt x="1430630" y="638783"/>
                  <a:pt x="1048877" y="599336"/>
                  <a:pt x="871871" y="625479"/>
                </a:cubicBezTo>
                <a:cubicBezTo>
                  <a:pt x="694865" y="651622"/>
                  <a:pt x="333809" y="631615"/>
                  <a:pt x="104249" y="625479"/>
                </a:cubicBezTo>
                <a:cubicBezTo>
                  <a:pt x="48851" y="624781"/>
                  <a:pt x="5244" y="567107"/>
                  <a:pt x="0" y="521230"/>
                </a:cubicBezTo>
                <a:cubicBezTo>
                  <a:pt x="-15452" y="358464"/>
                  <a:pt x="12182" y="196009"/>
                  <a:pt x="0" y="104249"/>
                </a:cubicBezTo>
                <a:close/>
              </a:path>
              <a:path w="4320757" h="625479" stroke="0" extrusionOk="0">
                <a:moveTo>
                  <a:pt x="0" y="104249"/>
                </a:moveTo>
                <a:cubicBezTo>
                  <a:pt x="-1950" y="51869"/>
                  <a:pt x="47924" y="-3933"/>
                  <a:pt x="104249" y="0"/>
                </a:cubicBezTo>
                <a:cubicBezTo>
                  <a:pt x="232152" y="-8807"/>
                  <a:pt x="433909" y="-26482"/>
                  <a:pt x="666258" y="0"/>
                </a:cubicBezTo>
                <a:cubicBezTo>
                  <a:pt x="898607" y="26482"/>
                  <a:pt x="1101789" y="35462"/>
                  <a:pt x="1433879" y="0"/>
                </a:cubicBezTo>
                <a:cubicBezTo>
                  <a:pt x="1765969" y="-35462"/>
                  <a:pt x="1950313" y="4131"/>
                  <a:pt x="2201501" y="0"/>
                </a:cubicBezTo>
                <a:cubicBezTo>
                  <a:pt x="2452689" y="-4131"/>
                  <a:pt x="2538846" y="3907"/>
                  <a:pt x="2763510" y="0"/>
                </a:cubicBezTo>
                <a:cubicBezTo>
                  <a:pt x="2988174" y="-3907"/>
                  <a:pt x="3201280" y="29066"/>
                  <a:pt x="3366641" y="0"/>
                </a:cubicBezTo>
                <a:cubicBezTo>
                  <a:pt x="3532002" y="-29066"/>
                  <a:pt x="3890293" y="40392"/>
                  <a:pt x="4216508" y="0"/>
                </a:cubicBezTo>
                <a:cubicBezTo>
                  <a:pt x="4262081" y="1466"/>
                  <a:pt x="4318495" y="41569"/>
                  <a:pt x="4320757" y="104249"/>
                </a:cubicBezTo>
                <a:cubicBezTo>
                  <a:pt x="4330359" y="266499"/>
                  <a:pt x="4331285" y="405917"/>
                  <a:pt x="4320757" y="521230"/>
                </a:cubicBezTo>
                <a:cubicBezTo>
                  <a:pt x="4324246" y="581711"/>
                  <a:pt x="4265691" y="625128"/>
                  <a:pt x="4216508" y="625479"/>
                </a:cubicBezTo>
                <a:cubicBezTo>
                  <a:pt x="3962159" y="599479"/>
                  <a:pt x="3798189" y="648996"/>
                  <a:pt x="3613377" y="625479"/>
                </a:cubicBezTo>
                <a:cubicBezTo>
                  <a:pt x="3428565" y="601962"/>
                  <a:pt x="3274560" y="602841"/>
                  <a:pt x="3010245" y="625479"/>
                </a:cubicBezTo>
                <a:cubicBezTo>
                  <a:pt x="2745930" y="648117"/>
                  <a:pt x="2453850" y="635890"/>
                  <a:pt x="2242624" y="625479"/>
                </a:cubicBezTo>
                <a:cubicBezTo>
                  <a:pt x="2031398" y="615068"/>
                  <a:pt x="1668799" y="637208"/>
                  <a:pt x="1516125" y="625479"/>
                </a:cubicBezTo>
                <a:cubicBezTo>
                  <a:pt x="1363451" y="613750"/>
                  <a:pt x="1177060" y="615724"/>
                  <a:pt x="912993" y="625479"/>
                </a:cubicBezTo>
                <a:cubicBezTo>
                  <a:pt x="648926" y="635234"/>
                  <a:pt x="379077" y="615902"/>
                  <a:pt x="104249" y="625479"/>
                </a:cubicBezTo>
                <a:cubicBezTo>
                  <a:pt x="35947" y="616451"/>
                  <a:pt x="6821" y="571079"/>
                  <a:pt x="0" y="521230"/>
                </a:cubicBezTo>
                <a:cubicBezTo>
                  <a:pt x="5431" y="428753"/>
                  <a:pt x="165" y="191237"/>
                  <a:pt x="0" y="104249"/>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Ask about the public domain</a:t>
            </a:r>
          </a:p>
        </p:txBody>
      </p:sp>
      <p:sp>
        <p:nvSpPr>
          <p:cNvPr id="7" name="Rectangle: Rounded Corners 6">
            <a:hlinkClick r:id="rId7" action="ppaction://hlinksldjump"/>
            <a:extLst>
              <a:ext uri="{FF2B5EF4-FFF2-40B4-BE49-F238E27FC236}">
                <a16:creationId xmlns:a16="http://schemas.microsoft.com/office/drawing/2014/main" id="{5D6C733A-ADC3-33C6-DBE7-143DF26EEA07}"/>
              </a:ext>
            </a:extLst>
          </p:cNvPr>
          <p:cNvSpPr/>
          <p:nvPr/>
        </p:nvSpPr>
        <p:spPr>
          <a:xfrm>
            <a:off x="4424013" y="3468506"/>
            <a:ext cx="4320757" cy="625479"/>
          </a:xfrm>
          <a:custGeom>
            <a:avLst/>
            <a:gdLst>
              <a:gd name="connsiteX0" fmla="*/ 0 w 4320757"/>
              <a:gd name="connsiteY0" fmla="*/ 104249 h 625479"/>
              <a:gd name="connsiteX1" fmla="*/ 104249 w 4320757"/>
              <a:gd name="connsiteY1" fmla="*/ 0 h 625479"/>
              <a:gd name="connsiteX2" fmla="*/ 748503 w 4320757"/>
              <a:gd name="connsiteY2" fmla="*/ 0 h 625479"/>
              <a:gd name="connsiteX3" fmla="*/ 1475002 w 4320757"/>
              <a:gd name="connsiteY3" fmla="*/ 0 h 625479"/>
              <a:gd name="connsiteX4" fmla="*/ 2078133 w 4320757"/>
              <a:gd name="connsiteY4" fmla="*/ 0 h 625479"/>
              <a:gd name="connsiteX5" fmla="*/ 2640142 w 4320757"/>
              <a:gd name="connsiteY5" fmla="*/ 0 h 625479"/>
              <a:gd name="connsiteX6" fmla="*/ 3325519 w 4320757"/>
              <a:gd name="connsiteY6" fmla="*/ 0 h 625479"/>
              <a:gd name="connsiteX7" fmla="*/ 4216508 w 4320757"/>
              <a:gd name="connsiteY7" fmla="*/ 0 h 625479"/>
              <a:gd name="connsiteX8" fmla="*/ 4320757 w 4320757"/>
              <a:gd name="connsiteY8" fmla="*/ 104249 h 625479"/>
              <a:gd name="connsiteX9" fmla="*/ 4320757 w 4320757"/>
              <a:gd name="connsiteY9" fmla="*/ 521230 h 625479"/>
              <a:gd name="connsiteX10" fmla="*/ 4216508 w 4320757"/>
              <a:gd name="connsiteY10" fmla="*/ 625479 h 625479"/>
              <a:gd name="connsiteX11" fmla="*/ 3490009 w 4320757"/>
              <a:gd name="connsiteY11" fmla="*/ 625479 h 625479"/>
              <a:gd name="connsiteX12" fmla="*/ 2928000 w 4320757"/>
              <a:gd name="connsiteY12" fmla="*/ 625479 h 625479"/>
              <a:gd name="connsiteX13" fmla="*/ 2283746 w 4320757"/>
              <a:gd name="connsiteY13" fmla="*/ 625479 h 625479"/>
              <a:gd name="connsiteX14" fmla="*/ 1598370 w 4320757"/>
              <a:gd name="connsiteY14" fmla="*/ 625479 h 625479"/>
              <a:gd name="connsiteX15" fmla="*/ 871871 w 4320757"/>
              <a:gd name="connsiteY15" fmla="*/ 625479 h 625479"/>
              <a:gd name="connsiteX16" fmla="*/ 104249 w 4320757"/>
              <a:gd name="connsiteY16" fmla="*/ 625479 h 625479"/>
              <a:gd name="connsiteX17" fmla="*/ 0 w 4320757"/>
              <a:gd name="connsiteY17" fmla="*/ 521230 h 625479"/>
              <a:gd name="connsiteX18" fmla="*/ 0 w 4320757"/>
              <a:gd name="connsiteY18" fmla="*/ 104249 h 62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0757" h="625479" fill="none" extrusionOk="0">
                <a:moveTo>
                  <a:pt x="0" y="104249"/>
                </a:moveTo>
                <a:cubicBezTo>
                  <a:pt x="1026" y="32956"/>
                  <a:pt x="43038" y="4497"/>
                  <a:pt x="104249" y="0"/>
                </a:cubicBezTo>
                <a:cubicBezTo>
                  <a:pt x="350513" y="17965"/>
                  <a:pt x="554059" y="9668"/>
                  <a:pt x="748503" y="0"/>
                </a:cubicBezTo>
                <a:cubicBezTo>
                  <a:pt x="942947" y="-9668"/>
                  <a:pt x="1235232" y="30977"/>
                  <a:pt x="1475002" y="0"/>
                </a:cubicBezTo>
                <a:cubicBezTo>
                  <a:pt x="1714772" y="-30977"/>
                  <a:pt x="1829291" y="18585"/>
                  <a:pt x="2078133" y="0"/>
                </a:cubicBezTo>
                <a:cubicBezTo>
                  <a:pt x="2326975" y="-18585"/>
                  <a:pt x="2441510" y="15092"/>
                  <a:pt x="2640142" y="0"/>
                </a:cubicBezTo>
                <a:cubicBezTo>
                  <a:pt x="2838774" y="-15092"/>
                  <a:pt x="3152367" y="-32586"/>
                  <a:pt x="3325519" y="0"/>
                </a:cubicBezTo>
                <a:cubicBezTo>
                  <a:pt x="3498671" y="32586"/>
                  <a:pt x="3928309" y="-32220"/>
                  <a:pt x="4216508" y="0"/>
                </a:cubicBezTo>
                <a:cubicBezTo>
                  <a:pt x="4281816" y="5738"/>
                  <a:pt x="4321114" y="44825"/>
                  <a:pt x="4320757" y="104249"/>
                </a:cubicBezTo>
                <a:cubicBezTo>
                  <a:pt x="4303942" y="304170"/>
                  <a:pt x="4313981" y="401059"/>
                  <a:pt x="4320757" y="521230"/>
                </a:cubicBezTo>
                <a:cubicBezTo>
                  <a:pt x="4327717" y="573086"/>
                  <a:pt x="4279271" y="622818"/>
                  <a:pt x="4216508" y="625479"/>
                </a:cubicBezTo>
                <a:cubicBezTo>
                  <a:pt x="3943317" y="594243"/>
                  <a:pt x="3693905" y="628539"/>
                  <a:pt x="3490009" y="625479"/>
                </a:cubicBezTo>
                <a:cubicBezTo>
                  <a:pt x="3286113" y="622419"/>
                  <a:pt x="3060785" y="653579"/>
                  <a:pt x="2928000" y="625479"/>
                </a:cubicBezTo>
                <a:cubicBezTo>
                  <a:pt x="2795215" y="597379"/>
                  <a:pt x="2508136" y="595974"/>
                  <a:pt x="2283746" y="625479"/>
                </a:cubicBezTo>
                <a:cubicBezTo>
                  <a:pt x="2059356" y="654984"/>
                  <a:pt x="1766110" y="612175"/>
                  <a:pt x="1598370" y="625479"/>
                </a:cubicBezTo>
                <a:cubicBezTo>
                  <a:pt x="1430630" y="638783"/>
                  <a:pt x="1048877" y="599336"/>
                  <a:pt x="871871" y="625479"/>
                </a:cubicBezTo>
                <a:cubicBezTo>
                  <a:pt x="694865" y="651622"/>
                  <a:pt x="333809" y="631615"/>
                  <a:pt x="104249" y="625479"/>
                </a:cubicBezTo>
                <a:cubicBezTo>
                  <a:pt x="48851" y="624781"/>
                  <a:pt x="5244" y="567107"/>
                  <a:pt x="0" y="521230"/>
                </a:cubicBezTo>
                <a:cubicBezTo>
                  <a:pt x="-15452" y="358464"/>
                  <a:pt x="12182" y="196009"/>
                  <a:pt x="0" y="104249"/>
                </a:cubicBezTo>
                <a:close/>
              </a:path>
              <a:path w="4320757" h="625479" stroke="0" extrusionOk="0">
                <a:moveTo>
                  <a:pt x="0" y="104249"/>
                </a:moveTo>
                <a:cubicBezTo>
                  <a:pt x="-1950" y="51869"/>
                  <a:pt x="47924" y="-3933"/>
                  <a:pt x="104249" y="0"/>
                </a:cubicBezTo>
                <a:cubicBezTo>
                  <a:pt x="232152" y="-8807"/>
                  <a:pt x="433909" y="-26482"/>
                  <a:pt x="666258" y="0"/>
                </a:cubicBezTo>
                <a:cubicBezTo>
                  <a:pt x="898607" y="26482"/>
                  <a:pt x="1101789" y="35462"/>
                  <a:pt x="1433879" y="0"/>
                </a:cubicBezTo>
                <a:cubicBezTo>
                  <a:pt x="1765969" y="-35462"/>
                  <a:pt x="1950313" y="4131"/>
                  <a:pt x="2201501" y="0"/>
                </a:cubicBezTo>
                <a:cubicBezTo>
                  <a:pt x="2452689" y="-4131"/>
                  <a:pt x="2538846" y="3907"/>
                  <a:pt x="2763510" y="0"/>
                </a:cubicBezTo>
                <a:cubicBezTo>
                  <a:pt x="2988174" y="-3907"/>
                  <a:pt x="3201280" y="29066"/>
                  <a:pt x="3366641" y="0"/>
                </a:cubicBezTo>
                <a:cubicBezTo>
                  <a:pt x="3532002" y="-29066"/>
                  <a:pt x="3890293" y="40392"/>
                  <a:pt x="4216508" y="0"/>
                </a:cubicBezTo>
                <a:cubicBezTo>
                  <a:pt x="4262081" y="1466"/>
                  <a:pt x="4318495" y="41569"/>
                  <a:pt x="4320757" y="104249"/>
                </a:cubicBezTo>
                <a:cubicBezTo>
                  <a:pt x="4330359" y="266499"/>
                  <a:pt x="4331285" y="405917"/>
                  <a:pt x="4320757" y="521230"/>
                </a:cubicBezTo>
                <a:cubicBezTo>
                  <a:pt x="4324246" y="581711"/>
                  <a:pt x="4265691" y="625128"/>
                  <a:pt x="4216508" y="625479"/>
                </a:cubicBezTo>
                <a:cubicBezTo>
                  <a:pt x="3962159" y="599479"/>
                  <a:pt x="3798189" y="648996"/>
                  <a:pt x="3613377" y="625479"/>
                </a:cubicBezTo>
                <a:cubicBezTo>
                  <a:pt x="3428565" y="601962"/>
                  <a:pt x="3274560" y="602841"/>
                  <a:pt x="3010245" y="625479"/>
                </a:cubicBezTo>
                <a:cubicBezTo>
                  <a:pt x="2745930" y="648117"/>
                  <a:pt x="2453850" y="635890"/>
                  <a:pt x="2242624" y="625479"/>
                </a:cubicBezTo>
                <a:cubicBezTo>
                  <a:pt x="2031398" y="615068"/>
                  <a:pt x="1668799" y="637208"/>
                  <a:pt x="1516125" y="625479"/>
                </a:cubicBezTo>
                <a:cubicBezTo>
                  <a:pt x="1363451" y="613750"/>
                  <a:pt x="1177060" y="615724"/>
                  <a:pt x="912993" y="625479"/>
                </a:cubicBezTo>
                <a:cubicBezTo>
                  <a:pt x="648926" y="635234"/>
                  <a:pt x="379077" y="615902"/>
                  <a:pt x="104249" y="625479"/>
                </a:cubicBezTo>
                <a:cubicBezTo>
                  <a:pt x="35947" y="616451"/>
                  <a:pt x="6821" y="571079"/>
                  <a:pt x="0" y="521230"/>
                </a:cubicBezTo>
                <a:cubicBezTo>
                  <a:pt x="5431" y="428753"/>
                  <a:pt x="165" y="191237"/>
                  <a:pt x="0" y="104249"/>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Ask about copyright exceptions</a:t>
            </a:r>
          </a:p>
        </p:txBody>
      </p:sp>
      <p:sp>
        <p:nvSpPr>
          <p:cNvPr id="5" name="Rectangle: Rounded Corners 4">
            <a:hlinkClick r:id="rId8" action="ppaction://hlinksldjump"/>
            <a:extLst>
              <a:ext uri="{FF2B5EF4-FFF2-40B4-BE49-F238E27FC236}">
                <a16:creationId xmlns:a16="http://schemas.microsoft.com/office/drawing/2014/main" id="{8E6B72D1-D0EF-7B1F-8C9D-8AB8078640CF}"/>
              </a:ext>
            </a:extLst>
          </p:cNvPr>
          <p:cNvSpPr/>
          <p:nvPr/>
        </p:nvSpPr>
        <p:spPr>
          <a:xfrm>
            <a:off x="4452516" y="4294109"/>
            <a:ext cx="4263748" cy="577233"/>
          </a:xfrm>
          <a:custGeom>
            <a:avLst/>
            <a:gdLst>
              <a:gd name="connsiteX0" fmla="*/ 0 w 4263748"/>
              <a:gd name="connsiteY0" fmla="*/ 96207 h 577233"/>
              <a:gd name="connsiteX1" fmla="*/ 96207 w 4263748"/>
              <a:gd name="connsiteY1" fmla="*/ 0 h 577233"/>
              <a:gd name="connsiteX2" fmla="*/ 734049 w 4263748"/>
              <a:gd name="connsiteY2" fmla="*/ 0 h 577233"/>
              <a:gd name="connsiteX3" fmla="*/ 1453318 w 4263748"/>
              <a:gd name="connsiteY3" fmla="*/ 0 h 577233"/>
              <a:gd name="connsiteX4" fmla="*/ 2050447 w 4263748"/>
              <a:gd name="connsiteY4" fmla="*/ 0 h 577233"/>
              <a:gd name="connsiteX5" fmla="*/ 2606863 w 4263748"/>
              <a:gd name="connsiteY5" fmla="*/ 0 h 577233"/>
              <a:gd name="connsiteX6" fmla="*/ 3285419 w 4263748"/>
              <a:gd name="connsiteY6" fmla="*/ 0 h 577233"/>
              <a:gd name="connsiteX7" fmla="*/ 4167541 w 4263748"/>
              <a:gd name="connsiteY7" fmla="*/ 0 h 577233"/>
              <a:gd name="connsiteX8" fmla="*/ 4263748 w 4263748"/>
              <a:gd name="connsiteY8" fmla="*/ 96207 h 577233"/>
              <a:gd name="connsiteX9" fmla="*/ 4263748 w 4263748"/>
              <a:gd name="connsiteY9" fmla="*/ 481026 h 577233"/>
              <a:gd name="connsiteX10" fmla="*/ 4167541 w 4263748"/>
              <a:gd name="connsiteY10" fmla="*/ 577233 h 577233"/>
              <a:gd name="connsiteX11" fmla="*/ 3448272 w 4263748"/>
              <a:gd name="connsiteY11" fmla="*/ 577233 h 577233"/>
              <a:gd name="connsiteX12" fmla="*/ 2891856 w 4263748"/>
              <a:gd name="connsiteY12" fmla="*/ 577233 h 577233"/>
              <a:gd name="connsiteX13" fmla="*/ 2254014 w 4263748"/>
              <a:gd name="connsiteY13" fmla="*/ 577233 h 577233"/>
              <a:gd name="connsiteX14" fmla="*/ 1575458 w 4263748"/>
              <a:gd name="connsiteY14" fmla="*/ 577233 h 577233"/>
              <a:gd name="connsiteX15" fmla="*/ 856189 w 4263748"/>
              <a:gd name="connsiteY15" fmla="*/ 577233 h 577233"/>
              <a:gd name="connsiteX16" fmla="*/ 96207 w 4263748"/>
              <a:gd name="connsiteY16" fmla="*/ 577233 h 577233"/>
              <a:gd name="connsiteX17" fmla="*/ 0 w 4263748"/>
              <a:gd name="connsiteY17" fmla="*/ 481026 h 577233"/>
              <a:gd name="connsiteX18" fmla="*/ 0 w 4263748"/>
              <a:gd name="connsiteY18" fmla="*/ 96207 h 5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577233" fill="none" extrusionOk="0">
                <a:moveTo>
                  <a:pt x="0" y="96207"/>
                </a:moveTo>
                <a:cubicBezTo>
                  <a:pt x="652" y="34348"/>
                  <a:pt x="35729" y="9082"/>
                  <a:pt x="96207" y="0"/>
                </a:cubicBezTo>
                <a:cubicBezTo>
                  <a:pt x="256996" y="16366"/>
                  <a:pt x="443319" y="29316"/>
                  <a:pt x="734049" y="0"/>
                </a:cubicBezTo>
                <a:cubicBezTo>
                  <a:pt x="1024779" y="-29316"/>
                  <a:pt x="1118335" y="-19090"/>
                  <a:pt x="1453318" y="0"/>
                </a:cubicBezTo>
                <a:cubicBezTo>
                  <a:pt x="1788301" y="19090"/>
                  <a:pt x="1892675" y="27913"/>
                  <a:pt x="2050447" y="0"/>
                </a:cubicBezTo>
                <a:cubicBezTo>
                  <a:pt x="2208219" y="-27913"/>
                  <a:pt x="2467941" y="-10516"/>
                  <a:pt x="2606863" y="0"/>
                </a:cubicBezTo>
                <a:cubicBezTo>
                  <a:pt x="2745785" y="10516"/>
                  <a:pt x="3025953" y="-29689"/>
                  <a:pt x="3285419" y="0"/>
                </a:cubicBezTo>
                <a:cubicBezTo>
                  <a:pt x="3544885" y="29689"/>
                  <a:pt x="3792129" y="33225"/>
                  <a:pt x="4167541" y="0"/>
                </a:cubicBezTo>
                <a:cubicBezTo>
                  <a:pt x="4224935" y="3161"/>
                  <a:pt x="4265295" y="35055"/>
                  <a:pt x="4263748" y="96207"/>
                </a:cubicBezTo>
                <a:cubicBezTo>
                  <a:pt x="4253446" y="179759"/>
                  <a:pt x="4266782" y="375481"/>
                  <a:pt x="4263748" y="481026"/>
                </a:cubicBezTo>
                <a:cubicBezTo>
                  <a:pt x="4268819" y="529993"/>
                  <a:pt x="4231937" y="571456"/>
                  <a:pt x="4167541" y="577233"/>
                </a:cubicBezTo>
                <a:cubicBezTo>
                  <a:pt x="3967919" y="570387"/>
                  <a:pt x="3597018" y="571783"/>
                  <a:pt x="3448272" y="577233"/>
                </a:cubicBezTo>
                <a:cubicBezTo>
                  <a:pt x="3299526" y="582683"/>
                  <a:pt x="3030274" y="593081"/>
                  <a:pt x="2891856" y="577233"/>
                </a:cubicBezTo>
                <a:cubicBezTo>
                  <a:pt x="2753438" y="561385"/>
                  <a:pt x="2429258" y="594705"/>
                  <a:pt x="2254014" y="577233"/>
                </a:cubicBezTo>
                <a:cubicBezTo>
                  <a:pt x="2078770" y="559761"/>
                  <a:pt x="1783604" y="549980"/>
                  <a:pt x="1575458" y="577233"/>
                </a:cubicBezTo>
                <a:cubicBezTo>
                  <a:pt x="1367312" y="604486"/>
                  <a:pt x="1151590" y="570584"/>
                  <a:pt x="856189" y="577233"/>
                </a:cubicBezTo>
                <a:cubicBezTo>
                  <a:pt x="560788" y="583882"/>
                  <a:pt x="256551" y="602303"/>
                  <a:pt x="96207" y="577233"/>
                </a:cubicBezTo>
                <a:cubicBezTo>
                  <a:pt x="48645" y="575445"/>
                  <a:pt x="2581" y="528403"/>
                  <a:pt x="0" y="481026"/>
                </a:cubicBezTo>
                <a:cubicBezTo>
                  <a:pt x="13362" y="390700"/>
                  <a:pt x="-15490" y="174783"/>
                  <a:pt x="0" y="96207"/>
                </a:cubicBezTo>
                <a:close/>
              </a:path>
              <a:path w="4263748" h="577233" stroke="0" extrusionOk="0">
                <a:moveTo>
                  <a:pt x="0" y="96207"/>
                </a:moveTo>
                <a:cubicBezTo>
                  <a:pt x="-3726" y="53001"/>
                  <a:pt x="43857" y="-2468"/>
                  <a:pt x="96207" y="0"/>
                </a:cubicBezTo>
                <a:cubicBezTo>
                  <a:pt x="228328" y="-18447"/>
                  <a:pt x="417615" y="12696"/>
                  <a:pt x="652623" y="0"/>
                </a:cubicBezTo>
                <a:cubicBezTo>
                  <a:pt x="887631" y="-12696"/>
                  <a:pt x="1187821" y="-27380"/>
                  <a:pt x="1412605" y="0"/>
                </a:cubicBezTo>
                <a:cubicBezTo>
                  <a:pt x="1637389" y="27380"/>
                  <a:pt x="1840029" y="-17516"/>
                  <a:pt x="2172587" y="0"/>
                </a:cubicBezTo>
                <a:cubicBezTo>
                  <a:pt x="2505145" y="17516"/>
                  <a:pt x="2520076" y="16560"/>
                  <a:pt x="2729003" y="0"/>
                </a:cubicBezTo>
                <a:cubicBezTo>
                  <a:pt x="2937930" y="-16560"/>
                  <a:pt x="3028727" y="-20134"/>
                  <a:pt x="3326132" y="0"/>
                </a:cubicBezTo>
                <a:cubicBezTo>
                  <a:pt x="3623537" y="20134"/>
                  <a:pt x="3998689" y="-15589"/>
                  <a:pt x="4167541" y="0"/>
                </a:cubicBezTo>
                <a:cubicBezTo>
                  <a:pt x="4215272" y="660"/>
                  <a:pt x="4262822" y="40983"/>
                  <a:pt x="4263748" y="96207"/>
                </a:cubicBezTo>
                <a:cubicBezTo>
                  <a:pt x="4261427" y="237638"/>
                  <a:pt x="4280244" y="293482"/>
                  <a:pt x="4263748" y="481026"/>
                </a:cubicBezTo>
                <a:cubicBezTo>
                  <a:pt x="4273213" y="542043"/>
                  <a:pt x="4209349" y="576759"/>
                  <a:pt x="4167541" y="577233"/>
                </a:cubicBezTo>
                <a:cubicBezTo>
                  <a:pt x="3987737" y="595350"/>
                  <a:pt x="3818607" y="567036"/>
                  <a:pt x="3570412" y="577233"/>
                </a:cubicBezTo>
                <a:cubicBezTo>
                  <a:pt x="3322217" y="587430"/>
                  <a:pt x="3105496" y="599371"/>
                  <a:pt x="2973283" y="577233"/>
                </a:cubicBezTo>
                <a:cubicBezTo>
                  <a:pt x="2841070" y="555095"/>
                  <a:pt x="2477176" y="597681"/>
                  <a:pt x="2213301" y="577233"/>
                </a:cubicBezTo>
                <a:cubicBezTo>
                  <a:pt x="1949426" y="556785"/>
                  <a:pt x="1684953" y="594139"/>
                  <a:pt x="1494032" y="577233"/>
                </a:cubicBezTo>
                <a:cubicBezTo>
                  <a:pt x="1303111" y="560327"/>
                  <a:pt x="1134196" y="589947"/>
                  <a:pt x="896903" y="577233"/>
                </a:cubicBezTo>
                <a:cubicBezTo>
                  <a:pt x="659610" y="564519"/>
                  <a:pt x="420254" y="577799"/>
                  <a:pt x="96207" y="577233"/>
                </a:cubicBezTo>
                <a:cubicBezTo>
                  <a:pt x="40507" y="575074"/>
                  <a:pt x="7616" y="525534"/>
                  <a:pt x="0" y="481026"/>
                </a:cubicBezTo>
                <a:cubicBezTo>
                  <a:pt x="-10827" y="377729"/>
                  <a:pt x="3843" y="266134"/>
                  <a:pt x="0" y="96207"/>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Ask about Creative Commons</a:t>
            </a:r>
          </a:p>
        </p:txBody>
      </p:sp>
      <p:sp>
        <p:nvSpPr>
          <p:cNvPr id="9" name="Rectangle: Rounded Corners 8">
            <a:hlinkClick r:id="rId9" action="ppaction://hlinksldjump"/>
            <a:extLst>
              <a:ext uri="{FF2B5EF4-FFF2-40B4-BE49-F238E27FC236}">
                <a16:creationId xmlns:a16="http://schemas.microsoft.com/office/drawing/2014/main" id="{72C2F6D3-88E7-5C71-9A06-3C673E49B183}"/>
              </a:ext>
            </a:extLst>
          </p:cNvPr>
          <p:cNvSpPr/>
          <p:nvPr/>
        </p:nvSpPr>
        <p:spPr>
          <a:xfrm>
            <a:off x="4452516" y="5088233"/>
            <a:ext cx="4263748" cy="577233"/>
          </a:xfrm>
          <a:custGeom>
            <a:avLst/>
            <a:gdLst>
              <a:gd name="connsiteX0" fmla="*/ 0 w 4263748"/>
              <a:gd name="connsiteY0" fmla="*/ 96207 h 577233"/>
              <a:gd name="connsiteX1" fmla="*/ 96207 w 4263748"/>
              <a:gd name="connsiteY1" fmla="*/ 0 h 577233"/>
              <a:gd name="connsiteX2" fmla="*/ 734049 w 4263748"/>
              <a:gd name="connsiteY2" fmla="*/ 0 h 577233"/>
              <a:gd name="connsiteX3" fmla="*/ 1453318 w 4263748"/>
              <a:gd name="connsiteY3" fmla="*/ 0 h 577233"/>
              <a:gd name="connsiteX4" fmla="*/ 2050447 w 4263748"/>
              <a:gd name="connsiteY4" fmla="*/ 0 h 577233"/>
              <a:gd name="connsiteX5" fmla="*/ 2606863 w 4263748"/>
              <a:gd name="connsiteY5" fmla="*/ 0 h 577233"/>
              <a:gd name="connsiteX6" fmla="*/ 3285419 w 4263748"/>
              <a:gd name="connsiteY6" fmla="*/ 0 h 577233"/>
              <a:gd name="connsiteX7" fmla="*/ 4167541 w 4263748"/>
              <a:gd name="connsiteY7" fmla="*/ 0 h 577233"/>
              <a:gd name="connsiteX8" fmla="*/ 4263748 w 4263748"/>
              <a:gd name="connsiteY8" fmla="*/ 96207 h 577233"/>
              <a:gd name="connsiteX9" fmla="*/ 4263748 w 4263748"/>
              <a:gd name="connsiteY9" fmla="*/ 481026 h 577233"/>
              <a:gd name="connsiteX10" fmla="*/ 4167541 w 4263748"/>
              <a:gd name="connsiteY10" fmla="*/ 577233 h 577233"/>
              <a:gd name="connsiteX11" fmla="*/ 3448272 w 4263748"/>
              <a:gd name="connsiteY11" fmla="*/ 577233 h 577233"/>
              <a:gd name="connsiteX12" fmla="*/ 2891856 w 4263748"/>
              <a:gd name="connsiteY12" fmla="*/ 577233 h 577233"/>
              <a:gd name="connsiteX13" fmla="*/ 2254014 w 4263748"/>
              <a:gd name="connsiteY13" fmla="*/ 577233 h 577233"/>
              <a:gd name="connsiteX14" fmla="*/ 1575458 w 4263748"/>
              <a:gd name="connsiteY14" fmla="*/ 577233 h 577233"/>
              <a:gd name="connsiteX15" fmla="*/ 856189 w 4263748"/>
              <a:gd name="connsiteY15" fmla="*/ 577233 h 577233"/>
              <a:gd name="connsiteX16" fmla="*/ 96207 w 4263748"/>
              <a:gd name="connsiteY16" fmla="*/ 577233 h 577233"/>
              <a:gd name="connsiteX17" fmla="*/ 0 w 4263748"/>
              <a:gd name="connsiteY17" fmla="*/ 481026 h 577233"/>
              <a:gd name="connsiteX18" fmla="*/ 0 w 4263748"/>
              <a:gd name="connsiteY18" fmla="*/ 96207 h 5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577233" fill="none" extrusionOk="0">
                <a:moveTo>
                  <a:pt x="0" y="96207"/>
                </a:moveTo>
                <a:cubicBezTo>
                  <a:pt x="652" y="34348"/>
                  <a:pt x="35729" y="9082"/>
                  <a:pt x="96207" y="0"/>
                </a:cubicBezTo>
                <a:cubicBezTo>
                  <a:pt x="256996" y="16366"/>
                  <a:pt x="443319" y="29316"/>
                  <a:pt x="734049" y="0"/>
                </a:cubicBezTo>
                <a:cubicBezTo>
                  <a:pt x="1024779" y="-29316"/>
                  <a:pt x="1118335" y="-19090"/>
                  <a:pt x="1453318" y="0"/>
                </a:cubicBezTo>
                <a:cubicBezTo>
                  <a:pt x="1788301" y="19090"/>
                  <a:pt x="1892675" y="27913"/>
                  <a:pt x="2050447" y="0"/>
                </a:cubicBezTo>
                <a:cubicBezTo>
                  <a:pt x="2208219" y="-27913"/>
                  <a:pt x="2467941" y="-10516"/>
                  <a:pt x="2606863" y="0"/>
                </a:cubicBezTo>
                <a:cubicBezTo>
                  <a:pt x="2745785" y="10516"/>
                  <a:pt x="3025953" y="-29689"/>
                  <a:pt x="3285419" y="0"/>
                </a:cubicBezTo>
                <a:cubicBezTo>
                  <a:pt x="3544885" y="29689"/>
                  <a:pt x="3792129" y="33225"/>
                  <a:pt x="4167541" y="0"/>
                </a:cubicBezTo>
                <a:cubicBezTo>
                  <a:pt x="4224935" y="3161"/>
                  <a:pt x="4265295" y="35055"/>
                  <a:pt x="4263748" y="96207"/>
                </a:cubicBezTo>
                <a:cubicBezTo>
                  <a:pt x="4253446" y="179759"/>
                  <a:pt x="4266782" y="375481"/>
                  <a:pt x="4263748" y="481026"/>
                </a:cubicBezTo>
                <a:cubicBezTo>
                  <a:pt x="4268819" y="529993"/>
                  <a:pt x="4231937" y="571456"/>
                  <a:pt x="4167541" y="577233"/>
                </a:cubicBezTo>
                <a:cubicBezTo>
                  <a:pt x="3967919" y="570387"/>
                  <a:pt x="3597018" y="571783"/>
                  <a:pt x="3448272" y="577233"/>
                </a:cubicBezTo>
                <a:cubicBezTo>
                  <a:pt x="3299526" y="582683"/>
                  <a:pt x="3030274" y="593081"/>
                  <a:pt x="2891856" y="577233"/>
                </a:cubicBezTo>
                <a:cubicBezTo>
                  <a:pt x="2753438" y="561385"/>
                  <a:pt x="2429258" y="594705"/>
                  <a:pt x="2254014" y="577233"/>
                </a:cubicBezTo>
                <a:cubicBezTo>
                  <a:pt x="2078770" y="559761"/>
                  <a:pt x="1783604" y="549980"/>
                  <a:pt x="1575458" y="577233"/>
                </a:cubicBezTo>
                <a:cubicBezTo>
                  <a:pt x="1367312" y="604486"/>
                  <a:pt x="1151590" y="570584"/>
                  <a:pt x="856189" y="577233"/>
                </a:cubicBezTo>
                <a:cubicBezTo>
                  <a:pt x="560788" y="583882"/>
                  <a:pt x="256551" y="602303"/>
                  <a:pt x="96207" y="577233"/>
                </a:cubicBezTo>
                <a:cubicBezTo>
                  <a:pt x="48645" y="575445"/>
                  <a:pt x="2581" y="528403"/>
                  <a:pt x="0" y="481026"/>
                </a:cubicBezTo>
                <a:cubicBezTo>
                  <a:pt x="13362" y="390700"/>
                  <a:pt x="-15490" y="174783"/>
                  <a:pt x="0" y="96207"/>
                </a:cubicBezTo>
                <a:close/>
              </a:path>
              <a:path w="4263748" h="577233" stroke="0" extrusionOk="0">
                <a:moveTo>
                  <a:pt x="0" y="96207"/>
                </a:moveTo>
                <a:cubicBezTo>
                  <a:pt x="-3726" y="53001"/>
                  <a:pt x="43857" y="-2468"/>
                  <a:pt x="96207" y="0"/>
                </a:cubicBezTo>
                <a:cubicBezTo>
                  <a:pt x="228328" y="-18447"/>
                  <a:pt x="417615" y="12696"/>
                  <a:pt x="652623" y="0"/>
                </a:cubicBezTo>
                <a:cubicBezTo>
                  <a:pt x="887631" y="-12696"/>
                  <a:pt x="1187821" y="-27380"/>
                  <a:pt x="1412605" y="0"/>
                </a:cubicBezTo>
                <a:cubicBezTo>
                  <a:pt x="1637389" y="27380"/>
                  <a:pt x="1840029" y="-17516"/>
                  <a:pt x="2172587" y="0"/>
                </a:cubicBezTo>
                <a:cubicBezTo>
                  <a:pt x="2505145" y="17516"/>
                  <a:pt x="2520076" y="16560"/>
                  <a:pt x="2729003" y="0"/>
                </a:cubicBezTo>
                <a:cubicBezTo>
                  <a:pt x="2937930" y="-16560"/>
                  <a:pt x="3028727" y="-20134"/>
                  <a:pt x="3326132" y="0"/>
                </a:cubicBezTo>
                <a:cubicBezTo>
                  <a:pt x="3623537" y="20134"/>
                  <a:pt x="3998689" y="-15589"/>
                  <a:pt x="4167541" y="0"/>
                </a:cubicBezTo>
                <a:cubicBezTo>
                  <a:pt x="4215272" y="660"/>
                  <a:pt x="4262822" y="40983"/>
                  <a:pt x="4263748" y="96207"/>
                </a:cubicBezTo>
                <a:cubicBezTo>
                  <a:pt x="4261427" y="237638"/>
                  <a:pt x="4280244" y="293482"/>
                  <a:pt x="4263748" y="481026"/>
                </a:cubicBezTo>
                <a:cubicBezTo>
                  <a:pt x="4273213" y="542043"/>
                  <a:pt x="4209349" y="576759"/>
                  <a:pt x="4167541" y="577233"/>
                </a:cubicBezTo>
                <a:cubicBezTo>
                  <a:pt x="3987737" y="595350"/>
                  <a:pt x="3818607" y="567036"/>
                  <a:pt x="3570412" y="577233"/>
                </a:cubicBezTo>
                <a:cubicBezTo>
                  <a:pt x="3322217" y="587430"/>
                  <a:pt x="3105496" y="599371"/>
                  <a:pt x="2973283" y="577233"/>
                </a:cubicBezTo>
                <a:cubicBezTo>
                  <a:pt x="2841070" y="555095"/>
                  <a:pt x="2477176" y="597681"/>
                  <a:pt x="2213301" y="577233"/>
                </a:cubicBezTo>
                <a:cubicBezTo>
                  <a:pt x="1949426" y="556785"/>
                  <a:pt x="1684953" y="594139"/>
                  <a:pt x="1494032" y="577233"/>
                </a:cubicBezTo>
                <a:cubicBezTo>
                  <a:pt x="1303111" y="560327"/>
                  <a:pt x="1134196" y="589947"/>
                  <a:pt x="896903" y="577233"/>
                </a:cubicBezTo>
                <a:cubicBezTo>
                  <a:pt x="659610" y="564519"/>
                  <a:pt x="420254" y="577799"/>
                  <a:pt x="96207" y="577233"/>
                </a:cubicBezTo>
                <a:cubicBezTo>
                  <a:pt x="40507" y="575074"/>
                  <a:pt x="7616" y="525534"/>
                  <a:pt x="0" y="481026"/>
                </a:cubicBezTo>
                <a:cubicBezTo>
                  <a:pt x="-10827" y="377729"/>
                  <a:pt x="3843" y="266134"/>
                  <a:pt x="0" y="96207"/>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to library foyer</a:t>
            </a:r>
          </a:p>
        </p:txBody>
      </p:sp>
      <p:sp>
        <p:nvSpPr>
          <p:cNvPr id="3" name="Title 2">
            <a:extLst>
              <a:ext uri="{FF2B5EF4-FFF2-40B4-BE49-F238E27FC236}">
                <a16:creationId xmlns:a16="http://schemas.microsoft.com/office/drawing/2014/main" id="{698A2FA9-6842-06F1-8331-166610938381}"/>
              </a:ext>
              <a:ext uri="{C183D7F6-B498-43B3-948B-1728B52AA6E4}">
                <adec:decorative xmlns:adec="http://schemas.microsoft.com/office/drawing/2017/decorative" val="1"/>
              </a:ext>
            </a:extLst>
          </p:cNvPr>
          <p:cNvSpPr>
            <a:spLocks noGrp="1"/>
          </p:cNvSpPr>
          <p:nvPr>
            <p:ph type="title"/>
          </p:nvPr>
        </p:nvSpPr>
        <p:spPr>
          <a:xfrm>
            <a:off x="-255270" y="-1543917"/>
            <a:ext cx="7886700" cy="994172"/>
          </a:xfrm>
        </p:spPr>
        <p:txBody>
          <a:bodyPr vert="horz" lIns="68580" tIns="34290" rIns="68580" bIns="34290" rtlCol="0" anchor="b">
            <a:normAutofit/>
          </a:bodyPr>
          <a:lstStyle/>
          <a:p>
            <a:r>
              <a:rPr lang="en-GB" dirty="0"/>
              <a:t>The Librarian</a:t>
            </a:r>
          </a:p>
        </p:txBody>
      </p:sp>
    </p:spTree>
    <p:extLst>
      <p:ext uri="{BB962C8B-B14F-4D97-AF65-F5344CB8AC3E}">
        <p14:creationId xmlns:p14="http://schemas.microsoft.com/office/powerpoint/2010/main" val="1259495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0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200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5000"/>
                                </p:stCondLst>
                                <p:childTnLst>
                                  <p:par>
                                    <p:cTn id="27" presetID="1" presetClass="exit" presetSubtype="0" fill="hold" nodeType="afterEffect">
                                      <p:stCondLst>
                                        <p:cond delay="500"/>
                                      </p:stCondLst>
                                      <p:childTnLst>
                                        <p:set>
                                          <p:cBhvr>
                                            <p:cTn id="28" dur="1" fill="hold">
                                              <p:stCondLst>
                                                <p:cond delay="0"/>
                                              </p:stCondLst>
                                            </p:cTn>
                                            <p:tgtEl>
                                              <p:spTgt spid="6"/>
                                            </p:tgtEl>
                                            <p:attrNameLst>
                                              <p:attrName>style.visibility</p:attrName>
                                            </p:attrNameLst>
                                          </p:cBhvr>
                                          <p:to>
                                            <p:strVal val="hidden"/>
                                          </p:to>
                                        </p:set>
                                      </p:childTnLst>
                                    </p:cTn>
                                  </p:par>
                                </p:childTnLst>
                              </p:cTn>
                            </p:par>
                            <p:par>
                              <p:cTn id="29" fill="hold">
                                <p:stCondLst>
                                  <p:cond delay="5500"/>
                                </p:stCondLst>
                                <p:childTnLst>
                                  <p:par>
                                    <p:cTn id="30" presetID="1" presetClass="entr" presetSubtype="0" fill="hold" nodeType="afterEffect">
                                      <p:stCondLst>
                                        <p:cond delay="35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9000"/>
                                </p:stCondLst>
                                <p:childTnLst>
                                  <p:par>
                                    <p:cTn id="33" presetID="1" presetClass="exit" presetSubtype="0" fill="hold" nodeType="afterEffect">
                                      <p:stCondLst>
                                        <p:cond delay="50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9500"/>
                                </p:stCondLst>
                                <p:childTnLst>
                                  <p:par>
                                    <p:cTn id="36" presetID="1" presetClass="entr" presetSubtype="0" fill="hold" nodeType="afterEffect">
                                      <p:stCondLst>
                                        <p:cond delay="350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13000"/>
                                </p:stCondLst>
                                <p:childTnLst>
                                  <p:par>
                                    <p:cTn id="39" presetID="1" presetClass="exit" presetSubtype="0" fill="hold" nodeType="after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7" grpId="0" animBg="1"/>
          <p:bldP spid="5"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5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200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5000"/>
                                </p:stCondLst>
                                <p:childTnLst>
                                  <p:par>
                                    <p:cTn id="27" presetID="1" presetClass="exit" presetSubtype="0" fill="hold" nodeType="afterEffect">
                                      <p:stCondLst>
                                        <p:cond delay="500"/>
                                      </p:stCondLst>
                                      <p:childTnLst>
                                        <p:set>
                                          <p:cBhvr>
                                            <p:cTn id="28" dur="1" fill="hold">
                                              <p:stCondLst>
                                                <p:cond delay="0"/>
                                              </p:stCondLst>
                                            </p:cTn>
                                            <p:tgtEl>
                                              <p:spTgt spid="6"/>
                                            </p:tgtEl>
                                            <p:attrNameLst>
                                              <p:attrName>style.visibility</p:attrName>
                                            </p:attrNameLst>
                                          </p:cBhvr>
                                          <p:to>
                                            <p:strVal val="hidden"/>
                                          </p:to>
                                        </p:set>
                                      </p:childTnLst>
                                    </p:cTn>
                                  </p:par>
                                </p:childTnLst>
                              </p:cTn>
                            </p:par>
                            <p:par>
                              <p:cTn id="29" fill="hold">
                                <p:stCondLst>
                                  <p:cond delay="5500"/>
                                </p:stCondLst>
                                <p:childTnLst>
                                  <p:par>
                                    <p:cTn id="30" presetID="1" presetClass="entr" presetSubtype="0" fill="hold" nodeType="afterEffect">
                                      <p:stCondLst>
                                        <p:cond delay="35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p:stCondLst>
                                  <p:cond delay="9000"/>
                                </p:stCondLst>
                                <p:childTnLst>
                                  <p:par>
                                    <p:cTn id="33" presetID="1" presetClass="exit" presetSubtype="0" fill="hold" nodeType="afterEffect">
                                      <p:stCondLst>
                                        <p:cond delay="50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9500"/>
                                </p:stCondLst>
                                <p:childTnLst>
                                  <p:par>
                                    <p:cTn id="36" presetID="1" presetClass="entr" presetSubtype="0" fill="hold" nodeType="afterEffect">
                                      <p:stCondLst>
                                        <p:cond delay="350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13000"/>
                                </p:stCondLst>
                                <p:childTnLst>
                                  <p:par>
                                    <p:cTn id="39" presetID="1" presetClass="exit" presetSubtype="0" fill="hold" nodeType="after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P spid="7" grpId="0" animBg="1"/>
          <p:bldP spid="8" grpId="0" animBg="1"/>
          <p:bldP spid="9"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3CD899-55C1-475D-FE58-882F27EC30B3}"/>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67948" y="2020555"/>
            <a:ext cx="760344" cy="364841"/>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386792"/>
            <a:ext cx="4639360" cy="3624126"/>
          </a:xfrm>
          <a:custGeom>
            <a:avLst/>
            <a:gdLst>
              <a:gd name="connsiteX0" fmla="*/ 0 w 4639360"/>
              <a:gd name="connsiteY0" fmla="*/ 604033 h 3624126"/>
              <a:gd name="connsiteX1" fmla="*/ 604033 w 4639360"/>
              <a:gd name="connsiteY1" fmla="*/ 0 h 3624126"/>
              <a:gd name="connsiteX2" fmla="*/ 773227 w 4639360"/>
              <a:gd name="connsiteY2" fmla="*/ 0 h 3624126"/>
              <a:gd name="connsiteX3" fmla="*/ 773227 w 4639360"/>
              <a:gd name="connsiteY3" fmla="*/ 0 h 3624126"/>
              <a:gd name="connsiteX4" fmla="*/ 1353147 w 4639360"/>
              <a:gd name="connsiteY4" fmla="*/ 0 h 3624126"/>
              <a:gd name="connsiteX5" fmla="*/ 1933067 w 4639360"/>
              <a:gd name="connsiteY5" fmla="*/ 0 h 3624126"/>
              <a:gd name="connsiteX6" fmla="*/ 2437609 w 4639360"/>
              <a:gd name="connsiteY6" fmla="*/ 0 h 3624126"/>
              <a:gd name="connsiteX7" fmla="*/ 2942152 w 4639360"/>
              <a:gd name="connsiteY7" fmla="*/ 0 h 3624126"/>
              <a:gd name="connsiteX8" fmla="*/ 3467717 w 4639360"/>
              <a:gd name="connsiteY8" fmla="*/ 0 h 3624126"/>
              <a:gd name="connsiteX9" fmla="*/ 4035327 w 4639360"/>
              <a:gd name="connsiteY9" fmla="*/ 0 h 3624126"/>
              <a:gd name="connsiteX10" fmla="*/ 4639360 w 4639360"/>
              <a:gd name="connsiteY10" fmla="*/ 604033 h 3624126"/>
              <a:gd name="connsiteX11" fmla="*/ 4639360 w 4639360"/>
              <a:gd name="connsiteY11" fmla="*/ 604021 h 3624126"/>
              <a:gd name="connsiteX12" fmla="*/ 4639360 w 4639360"/>
              <a:gd name="connsiteY12" fmla="*/ 604021 h 3624126"/>
              <a:gd name="connsiteX13" fmla="*/ 4639360 w 4639360"/>
              <a:gd name="connsiteY13" fmla="*/ 1066097 h 3624126"/>
              <a:gd name="connsiteX14" fmla="*/ 4639360 w 4639360"/>
              <a:gd name="connsiteY14" fmla="*/ 1510053 h 3624126"/>
              <a:gd name="connsiteX15" fmla="*/ 4639360 w 4639360"/>
              <a:gd name="connsiteY15" fmla="*/ 2043600 h 3624126"/>
              <a:gd name="connsiteX16" fmla="*/ 4639360 w 4639360"/>
              <a:gd name="connsiteY16" fmla="*/ 2577148 h 3624126"/>
              <a:gd name="connsiteX17" fmla="*/ 4639360 w 4639360"/>
              <a:gd name="connsiteY17" fmla="*/ 3020093 h 3624126"/>
              <a:gd name="connsiteX18" fmla="*/ 4035327 w 4639360"/>
              <a:gd name="connsiteY18" fmla="*/ 3624126 h 3624126"/>
              <a:gd name="connsiteX19" fmla="*/ 3488739 w 4639360"/>
              <a:gd name="connsiteY19" fmla="*/ 3624126 h 3624126"/>
              <a:gd name="connsiteX20" fmla="*/ 2921129 w 4639360"/>
              <a:gd name="connsiteY20" fmla="*/ 3624126 h 3624126"/>
              <a:gd name="connsiteX21" fmla="*/ 2458632 w 4639360"/>
              <a:gd name="connsiteY21" fmla="*/ 3624126 h 3624126"/>
              <a:gd name="connsiteX22" fmla="*/ 1933067 w 4639360"/>
              <a:gd name="connsiteY22" fmla="*/ 3624126 h 3624126"/>
              <a:gd name="connsiteX23" fmla="*/ 1364745 w 4639360"/>
              <a:gd name="connsiteY23" fmla="*/ 3624126 h 3624126"/>
              <a:gd name="connsiteX24" fmla="*/ 773227 w 4639360"/>
              <a:gd name="connsiteY24" fmla="*/ 3624126 h 3624126"/>
              <a:gd name="connsiteX25" fmla="*/ 773227 w 4639360"/>
              <a:gd name="connsiteY25" fmla="*/ 3624126 h 3624126"/>
              <a:gd name="connsiteX26" fmla="*/ 604033 w 4639360"/>
              <a:gd name="connsiteY26" fmla="*/ 3624126 h 3624126"/>
              <a:gd name="connsiteX27" fmla="*/ 0 w 4639360"/>
              <a:gd name="connsiteY27" fmla="*/ 3020093 h 3624126"/>
              <a:gd name="connsiteX28" fmla="*/ 0 w 4639360"/>
              <a:gd name="connsiteY28" fmla="*/ 2531847 h 3624126"/>
              <a:gd name="connsiteX29" fmla="*/ 0 w 4639360"/>
              <a:gd name="connsiteY29" fmla="*/ 2073801 h 3624126"/>
              <a:gd name="connsiteX30" fmla="*/ 0 w 4639360"/>
              <a:gd name="connsiteY30" fmla="*/ 1510053 h 3624126"/>
              <a:gd name="connsiteX31" fmla="*/ -620124 w 4639360"/>
              <a:gd name="connsiteY31" fmla="*/ 1255233 h 3624126"/>
              <a:gd name="connsiteX32" fmla="*/ -1215930 w 4639360"/>
              <a:gd name="connsiteY32" fmla="*/ 1010406 h 3624126"/>
              <a:gd name="connsiteX33" fmla="*/ -583646 w 4639360"/>
              <a:gd name="connsiteY33" fmla="*/ 799086 h 3624126"/>
              <a:gd name="connsiteX34" fmla="*/ 0 w 4639360"/>
              <a:gd name="connsiteY34" fmla="*/ 604021 h 3624126"/>
              <a:gd name="connsiteX35" fmla="*/ 0 w 4639360"/>
              <a:gd name="connsiteY35" fmla="*/ 604033 h 362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39360" h="3624126" fill="none" extrusionOk="0">
                <a:moveTo>
                  <a:pt x="0" y="604033"/>
                </a:moveTo>
                <a:cubicBezTo>
                  <a:pt x="-36990" y="290656"/>
                  <a:pt x="239064" y="14313"/>
                  <a:pt x="604033" y="0"/>
                </a:cubicBezTo>
                <a:cubicBezTo>
                  <a:pt x="638797" y="3101"/>
                  <a:pt x="705819" y="5122"/>
                  <a:pt x="773227" y="0"/>
                </a:cubicBezTo>
                <a:lnTo>
                  <a:pt x="773227" y="0"/>
                </a:lnTo>
                <a:cubicBezTo>
                  <a:pt x="950240" y="-25875"/>
                  <a:pt x="1113689" y="-7794"/>
                  <a:pt x="1353147" y="0"/>
                </a:cubicBezTo>
                <a:cubicBezTo>
                  <a:pt x="1592605" y="7794"/>
                  <a:pt x="1816735" y="6665"/>
                  <a:pt x="1933067" y="0"/>
                </a:cubicBezTo>
                <a:cubicBezTo>
                  <a:pt x="2052902" y="7992"/>
                  <a:pt x="2186428" y="-2620"/>
                  <a:pt x="2437609" y="0"/>
                </a:cubicBezTo>
                <a:cubicBezTo>
                  <a:pt x="2688790" y="2620"/>
                  <a:pt x="2732994" y="-17042"/>
                  <a:pt x="2942152" y="0"/>
                </a:cubicBezTo>
                <a:cubicBezTo>
                  <a:pt x="3151310" y="17042"/>
                  <a:pt x="3341222" y="13628"/>
                  <a:pt x="3467717" y="0"/>
                </a:cubicBezTo>
                <a:cubicBezTo>
                  <a:pt x="3594213" y="-13628"/>
                  <a:pt x="3789954" y="-14426"/>
                  <a:pt x="4035327" y="0"/>
                </a:cubicBezTo>
                <a:cubicBezTo>
                  <a:pt x="4365810" y="45065"/>
                  <a:pt x="4699574" y="305608"/>
                  <a:pt x="4639360" y="604033"/>
                </a:cubicBezTo>
                <a:cubicBezTo>
                  <a:pt x="4639360" y="604026"/>
                  <a:pt x="4639360" y="604027"/>
                  <a:pt x="4639360" y="604021"/>
                </a:cubicBezTo>
                <a:lnTo>
                  <a:pt x="4639360" y="604021"/>
                </a:lnTo>
                <a:cubicBezTo>
                  <a:pt x="4619330" y="769753"/>
                  <a:pt x="4634199" y="904214"/>
                  <a:pt x="4639360" y="1066097"/>
                </a:cubicBezTo>
                <a:cubicBezTo>
                  <a:pt x="4644521" y="1227980"/>
                  <a:pt x="4630926" y="1389199"/>
                  <a:pt x="4639360" y="1510053"/>
                </a:cubicBezTo>
                <a:cubicBezTo>
                  <a:pt x="4630421" y="1774573"/>
                  <a:pt x="4657109" y="1898734"/>
                  <a:pt x="4639360" y="2043600"/>
                </a:cubicBezTo>
                <a:cubicBezTo>
                  <a:pt x="4621611" y="2188466"/>
                  <a:pt x="4632894" y="2464989"/>
                  <a:pt x="4639360" y="2577148"/>
                </a:cubicBezTo>
                <a:cubicBezTo>
                  <a:pt x="4645826" y="2689307"/>
                  <a:pt x="4658091" y="2927937"/>
                  <a:pt x="4639360" y="3020093"/>
                </a:cubicBezTo>
                <a:cubicBezTo>
                  <a:pt x="4612995" y="3279577"/>
                  <a:pt x="4372417" y="3609485"/>
                  <a:pt x="4035327" y="3624126"/>
                </a:cubicBezTo>
                <a:cubicBezTo>
                  <a:pt x="3845349" y="3633608"/>
                  <a:pt x="3751909" y="3612769"/>
                  <a:pt x="3488739" y="3624126"/>
                </a:cubicBezTo>
                <a:cubicBezTo>
                  <a:pt x="3225569" y="3635483"/>
                  <a:pt x="3188229" y="3632933"/>
                  <a:pt x="2921129" y="3624126"/>
                </a:cubicBezTo>
                <a:cubicBezTo>
                  <a:pt x="2654029" y="3615320"/>
                  <a:pt x="2673363" y="3621295"/>
                  <a:pt x="2458632" y="3624126"/>
                </a:cubicBezTo>
                <a:cubicBezTo>
                  <a:pt x="2243901" y="3626957"/>
                  <a:pt x="2097744" y="3638709"/>
                  <a:pt x="1933067" y="3624126"/>
                </a:cubicBezTo>
                <a:cubicBezTo>
                  <a:pt x="1669024" y="3649119"/>
                  <a:pt x="1568152" y="3617987"/>
                  <a:pt x="1364745" y="3624126"/>
                </a:cubicBezTo>
                <a:cubicBezTo>
                  <a:pt x="1161338" y="3630265"/>
                  <a:pt x="937253" y="3644857"/>
                  <a:pt x="773227" y="3624126"/>
                </a:cubicBezTo>
                <a:lnTo>
                  <a:pt x="773227" y="3624126"/>
                </a:lnTo>
                <a:cubicBezTo>
                  <a:pt x="689042" y="3628521"/>
                  <a:pt x="638979" y="3621481"/>
                  <a:pt x="604033" y="3624126"/>
                </a:cubicBezTo>
                <a:cubicBezTo>
                  <a:pt x="281380" y="3659174"/>
                  <a:pt x="61070" y="3323495"/>
                  <a:pt x="0" y="3020093"/>
                </a:cubicBezTo>
                <a:cubicBezTo>
                  <a:pt x="-429" y="2896984"/>
                  <a:pt x="-4740" y="2733467"/>
                  <a:pt x="0" y="2531847"/>
                </a:cubicBezTo>
                <a:cubicBezTo>
                  <a:pt x="4740" y="2330227"/>
                  <a:pt x="-20099" y="2249081"/>
                  <a:pt x="0" y="2073801"/>
                </a:cubicBezTo>
                <a:cubicBezTo>
                  <a:pt x="20099" y="1898521"/>
                  <a:pt x="2221" y="1684213"/>
                  <a:pt x="0" y="1510053"/>
                </a:cubicBezTo>
                <a:cubicBezTo>
                  <a:pt x="-181829" y="1419302"/>
                  <a:pt x="-443999" y="1330099"/>
                  <a:pt x="-620124" y="1255233"/>
                </a:cubicBezTo>
                <a:cubicBezTo>
                  <a:pt x="-796249" y="1180367"/>
                  <a:pt x="-1043842" y="1095565"/>
                  <a:pt x="-1215930" y="1010406"/>
                </a:cubicBezTo>
                <a:cubicBezTo>
                  <a:pt x="-916049" y="941993"/>
                  <a:pt x="-756933" y="845994"/>
                  <a:pt x="-583646" y="799086"/>
                </a:cubicBezTo>
                <a:cubicBezTo>
                  <a:pt x="-410359" y="752178"/>
                  <a:pt x="-243472" y="707835"/>
                  <a:pt x="0" y="604021"/>
                </a:cubicBezTo>
                <a:cubicBezTo>
                  <a:pt x="0" y="604025"/>
                  <a:pt x="0" y="604031"/>
                  <a:pt x="0" y="604033"/>
                </a:cubicBezTo>
                <a:close/>
              </a:path>
              <a:path w="4639360" h="3624126" stroke="0" extrusionOk="0">
                <a:moveTo>
                  <a:pt x="0" y="604033"/>
                </a:moveTo>
                <a:cubicBezTo>
                  <a:pt x="55427" y="261379"/>
                  <a:pt x="291056" y="70321"/>
                  <a:pt x="604033" y="0"/>
                </a:cubicBezTo>
                <a:cubicBezTo>
                  <a:pt x="678605" y="-5096"/>
                  <a:pt x="701417" y="-6188"/>
                  <a:pt x="773227" y="0"/>
                </a:cubicBezTo>
                <a:lnTo>
                  <a:pt x="773227" y="0"/>
                </a:lnTo>
                <a:cubicBezTo>
                  <a:pt x="1023402" y="-11199"/>
                  <a:pt x="1105846" y="25131"/>
                  <a:pt x="1318352" y="0"/>
                </a:cubicBezTo>
                <a:cubicBezTo>
                  <a:pt x="1530858" y="-25131"/>
                  <a:pt x="1752942" y="19854"/>
                  <a:pt x="1933067" y="0"/>
                </a:cubicBezTo>
                <a:cubicBezTo>
                  <a:pt x="2063395" y="18414"/>
                  <a:pt x="2285505" y="-39"/>
                  <a:pt x="2416587" y="0"/>
                </a:cubicBezTo>
                <a:cubicBezTo>
                  <a:pt x="2547669" y="39"/>
                  <a:pt x="2849092" y="387"/>
                  <a:pt x="2984197" y="0"/>
                </a:cubicBezTo>
                <a:cubicBezTo>
                  <a:pt x="3119302" y="-387"/>
                  <a:pt x="3242540" y="4066"/>
                  <a:pt x="3467717" y="0"/>
                </a:cubicBezTo>
                <a:cubicBezTo>
                  <a:pt x="3692894" y="-4066"/>
                  <a:pt x="3913212" y="6446"/>
                  <a:pt x="4035327" y="0"/>
                </a:cubicBezTo>
                <a:cubicBezTo>
                  <a:pt x="4392312" y="42382"/>
                  <a:pt x="4625305" y="235113"/>
                  <a:pt x="4639360" y="604033"/>
                </a:cubicBezTo>
                <a:cubicBezTo>
                  <a:pt x="4639360" y="604028"/>
                  <a:pt x="4639360" y="604025"/>
                  <a:pt x="4639360" y="604021"/>
                </a:cubicBezTo>
                <a:lnTo>
                  <a:pt x="4639360" y="604021"/>
                </a:lnTo>
                <a:cubicBezTo>
                  <a:pt x="4636256" y="776914"/>
                  <a:pt x="4642041" y="874698"/>
                  <a:pt x="4639360" y="1057037"/>
                </a:cubicBezTo>
                <a:cubicBezTo>
                  <a:pt x="4636679" y="1239376"/>
                  <a:pt x="4634674" y="1285243"/>
                  <a:pt x="4639360" y="1510053"/>
                </a:cubicBezTo>
                <a:cubicBezTo>
                  <a:pt x="4634296" y="1650160"/>
                  <a:pt x="4659338" y="1820506"/>
                  <a:pt x="4639360" y="1998299"/>
                </a:cubicBezTo>
                <a:cubicBezTo>
                  <a:pt x="4619382" y="2176092"/>
                  <a:pt x="4622416" y="2313920"/>
                  <a:pt x="4639360" y="2501646"/>
                </a:cubicBezTo>
                <a:cubicBezTo>
                  <a:pt x="4656304" y="2689372"/>
                  <a:pt x="4646234" y="2815190"/>
                  <a:pt x="4639360" y="3020093"/>
                </a:cubicBezTo>
                <a:cubicBezTo>
                  <a:pt x="4643205" y="3392015"/>
                  <a:pt x="4317483" y="3672381"/>
                  <a:pt x="4035327" y="3624126"/>
                </a:cubicBezTo>
                <a:cubicBezTo>
                  <a:pt x="3858926" y="3611650"/>
                  <a:pt x="3697045" y="3600934"/>
                  <a:pt x="3551807" y="3624126"/>
                </a:cubicBezTo>
                <a:cubicBezTo>
                  <a:pt x="3406569" y="3647318"/>
                  <a:pt x="3231365" y="3611840"/>
                  <a:pt x="3005220" y="3624126"/>
                </a:cubicBezTo>
                <a:cubicBezTo>
                  <a:pt x="2779075" y="3636412"/>
                  <a:pt x="2697867" y="3600663"/>
                  <a:pt x="2458632" y="3624126"/>
                </a:cubicBezTo>
                <a:cubicBezTo>
                  <a:pt x="2219397" y="3647589"/>
                  <a:pt x="2132912" y="3638162"/>
                  <a:pt x="1933067" y="3624126"/>
                </a:cubicBezTo>
                <a:cubicBezTo>
                  <a:pt x="1742579" y="3607989"/>
                  <a:pt x="1596362" y="3625862"/>
                  <a:pt x="1353147" y="3624126"/>
                </a:cubicBezTo>
                <a:cubicBezTo>
                  <a:pt x="1109932" y="3622390"/>
                  <a:pt x="982972" y="3640268"/>
                  <a:pt x="773227" y="3624126"/>
                </a:cubicBezTo>
                <a:lnTo>
                  <a:pt x="773227" y="3624126"/>
                </a:lnTo>
                <a:cubicBezTo>
                  <a:pt x="724953" y="3618569"/>
                  <a:pt x="678088" y="3619225"/>
                  <a:pt x="604033" y="3624126"/>
                </a:cubicBezTo>
                <a:cubicBezTo>
                  <a:pt x="247262" y="3545459"/>
                  <a:pt x="-59037" y="3344826"/>
                  <a:pt x="0" y="3020093"/>
                </a:cubicBezTo>
                <a:cubicBezTo>
                  <a:pt x="7068" y="2805809"/>
                  <a:pt x="-17344" y="2774407"/>
                  <a:pt x="0" y="2531847"/>
                </a:cubicBezTo>
                <a:cubicBezTo>
                  <a:pt x="17344" y="2289287"/>
                  <a:pt x="-3435" y="2225026"/>
                  <a:pt x="0" y="2043600"/>
                </a:cubicBezTo>
                <a:cubicBezTo>
                  <a:pt x="3435" y="1862174"/>
                  <a:pt x="20232" y="1734125"/>
                  <a:pt x="0" y="1510053"/>
                </a:cubicBezTo>
                <a:cubicBezTo>
                  <a:pt x="-162501" y="1408325"/>
                  <a:pt x="-421990" y="1305190"/>
                  <a:pt x="-620124" y="1255233"/>
                </a:cubicBezTo>
                <a:cubicBezTo>
                  <a:pt x="-818258" y="1205276"/>
                  <a:pt x="-1078471" y="1049307"/>
                  <a:pt x="-1215930" y="1010406"/>
                </a:cubicBezTo>
                <a:cubicBezTo>
                  <a:pt x="-988510" y="953511"/>
                  <a:pt x="-864389" y="878662"/>
                  <a:pt x="-620124" y="811277"/>
                </a:cubicBezTo>
                <a:cubicBezTo>
                  <a:pt x="-375859" y="743893"/>
                  <a:pt x="-131141" y="680888"/>
                  <a:pt x="0" y="604021"/>
                </a:cubicBezTo>
                <a:cubicBezTo>
                  <a:pt x="-1" y="604028"/>
                  <a:pt x="0" y="604030"/>
                  <a:pt x="0" y="604033"/>
                </a:cubicBez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6209"/>
                      <a:gd name="adj2" fmla="val -22120"/>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Great question! Copyright automatically protects new creative works, but it doesn’t last forever. It expires after a fixed time, usually 70 years after the original creator dies. Then the work enters the public domain, and anyone can use it for any purpose.</a:t>
            </a:r>
          </a:p>
        </p:txBody>
      </p:sp>
      <p:sp>
        <p:nvSpPr>
          <p:cNvPr id="12" name="Rectangle 11">
            <a:hlinkClick r:id="rId5" action="ppaction://hlinksldjump"/>
            <a:extLst>
              <a:ext uri="{FF2B5EF4-FFF2-40B4-BE49-F238E27FC236}">
                <a16:creationId xmlns:a16="http://schemas.microsoft.com/office/drawing/2014/main" id="{0928DC6E-CCB1-1DE5-B0B9-5F9AAC4D9C15}"/>
              </a:ext>
              <a:ext uri="{C183D7F6-B498-43B3-948B-1728B52AA6E4}">
                <adec:decorative xmlns:adec="http://schemas.microsoft.com/office/drawing/2017/decorative" val="1"/>
              </a:ext>
            </a:extLst>
          </p:cNvPr>
          <p:cNvSpPr/>
          <p:nvPr/>
        </p:nvSpPr>
        <p:spPr>
          <a:xfrm>
            <a:off x="-4" y="854276"/>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Rounded Corners 10">
            <a:hlinkClick r:id="rId6" action="ppaction://hlinksldjump"/>
            <a:extLst>
              <a:ext uri="{FF2B5EF4-FFF2-40B4-BE49-F238E27FC236}">
                <a16:creationId xmlns:a16="http://schemas.microsoft.com/office/drawing/2014/main" id="{2F064995-2F67-69B9-B160-084E98D8E57C}"/>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3" name="Title 2">
            <a:extLst>
              <a:ext uri="{FF2B5EF4-FFF2-40B4-BE49-F238E27FC236}">
                <a16:creationId xmlns:a16="http://schemas.microsoft.com/office/drawing/2014/main" id="{F46D1425-76B8-3C08-3623-88A2D632B29B}"/>
              </a:ext>
              <a:ext uri="{C183D7F6-B498-43B3-948B-1728B52AA6E4}">
                <adec:decorative xmlns:adec="http://schemas.microsoft.com/office/drawing/2017/decorative" val="1"/>
              </a:ext>
            </a:extLst>
          </p:cNvPr>
          <p:cNvSpPr>
            <a:spLocks noGrp="1"/>
          </p:cNvSpPr>
          <p:nvPr>
            <p:ph type="title"/>
          </p:nvPr>
        </p:nvSpPr>
        <p:spPr>
          <a:xfrm>
            <a:off x="0" y="-1469905"/>
            <a:ext cx="7886700" cy="994172"/>
          </a:xfrm>
        </p:spPr>
        <p:txBody>
          <a:bodyPr vert="horz" lIns="68580" tIns="34290" rIns="68580" bIns="34290" rtlCol="0" anchor="b">
            <a:normAutofit/>
          </a:bodyPr>
          <a:lstStyle/>
          <a:p>
            <a:r>
              <a:rPr lang="en-GB" dirty="0"/>
              <a:t>Public domain question 1</a:t>
            </a:r>
          </a:p>
        </p:txBody>
      </p:sp>
    </p:spTree>
    <p:extLst>
      <p:ext uri="{BB962C8B-B14F-4D97-AF65-F5344CB8AC3E}">
        <p14:creationId xmlns:p14="http://schemas.microsoft.com/office/powerpoint/2010/main" val="204073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3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0"/>
                            </p:stCondLst>
                            <p:childTnLst>
                              <p:par>
                                <p:cTn id="14" presetID="1" presetClass="exit" presetSubtype="0" fill="hold" nodeType="afterEffect">
                                  <p:stCondLst>
                                    <p:cond delay="5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4500"/>
                            </p:stCondLst>
                            <p:childTnLst>
                              <p:par>
                                <p:cTn id="17" presetID="1" presetClass="entr" presetSubtype="0" fill="hold" nodeType="afterEffect">
                                  <p:stCondLst>
                                    <p:cond delay="3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80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85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12000"/>
                            </p:stCondLst>
                            <p:childTnLst>
                              <p:par>
                                <p:cTn id="26" presetID="1" presetClass="exit" presetSubtype="0" fill="hold" nodeType="after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28BAD8-70B3-9D30-73D6-2BF3081DA8D4}"/>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 uri="{C183D7F6-B498-43B3-948B-1728B52AA6E4}">
                <adec:decorative xmlns:adec="http://schemas.microsoft.com/office/drawing/2017/decorative" val="0"/>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38134" y="1938134"/>
            <a:ext cx="745435" cy="447261"/>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020405"/>
            <a:ext cx="4639360" cy="1681553"/>
          </a:xfrm>
          <a:custGeom>
            <a:avLst/>
            <a:gdLst>
              <a:gd name="connsiteX0" fmla="*/ 0 w 4639360"/>
              <a:gd name="connsiteY0" fmla="*/ 280264 h 1681553"/>
              <a:gd name="connsiteX1" fmla="*/ 280264 w 4639360"/>
              <a:gd name="connsiteY1" fmla="*/ 0 h 1681553"/>
              <a:gd name="connsiteX2" fmla="*/ 773227 w 4639360"/>
              <a:gd name="connsiteY2" fmla="*/ 0 h 1681553"/>
              <a:gd name="connsiteX3" fmla="*/ 773227 w 4639360"/>
              <a:gd name="connsiteY3" fmla="*/ 0 h 1681553"/>
              <a:gd name="connsiteX4" fmla="*/ 1353147 w 4639360"/>
              <a:gd name="connsiteY4" fmla="*/ 0 h 1681553"/>
              <a:gd name="connsiteX5" fmla="*/ 1933067 w 4639360"/>
              <a:gd name="connsiteY5" fmla="*/ 0 h 1681553"/>
              <a:gd name="connsiteX6" fmla="*/ 2491054 w 4639360"/>
              <a:gd name="connsiteY6" fmla="*/ 0 h 1681553"/>
              <a:gd name="connsiteX7" fmla="*/ 3024780 w 4639360"/>
              <a:gd name="connsiteY7" fmla="*/ 0 h 1681553"/>
              <a:gd name="connsiteX8" fmla="*/ 3679808 w 4639360"/>
              <a:gd name="connsiteY8" fmla="*/ 0 h 1681553"/>
              <a:gd name="connsiteX9" fmla="*/ 4359096 w 4639360"/>
              <a:gd name="connsiteY9" fmla="*/ 0 h 1681553"/>
              <a:gd name="connsiteX10" fmla="*/ 4639360 w 4639360"/>
              <a:gd name="connsiteY10" fmla="*/ 280264 h 1681553"/>
              <a:gd name="connsiteX11" fmla="*/ 4639360 w 4639360"/>
              <a:gd name="connsiteY11" fmla="*/ 280259 h 1681553"/>
              <a:gd name="connsiteX12" fmla="*/ 4639360 w 4639360"/>
              <a:gd name="connsiteY12" fmla="*/ 280259 h 1681553"/>
              <a:gd name="connsiteX13" fmla="*/ 4639360 w 4639360"/>
              <a:gd name="connsiteY13" fmla="*/ 700647 h 1681553"/>
              <a:gd name="connsiteX14" fmla="*/ 4639360 w 4639360"/>
              <a:gd name="connsiteY14" fmla="*/ 1029949 h 1681553"/>
              <a:gd name="connsiteX15" fmla="*/ 4639360 w 4639360"/>
              <a:gd name="connsiteY15" fmla="*/ 1401289 h 1681553"/>
              <a:gd name="connsiteX16" fmla="*/ 4359096 w 4639360"/>
              <a:gd name="connsiteY16" fmla="*/ 1681553 h 1681553"/>
              <a:gd name="connsiteX17" fmla="*/ 3776849 w 4639360"/>
              <a:gd name="connsiteY17" fmla="*/ 1681553 h 1681553"/>
              <a:gd name="connsiteX18" fmla="*/ 3146082 w 4639360"/>
              <a:gd name="connsiteY18" fmla="*/ 1681553 h 1681553"/>
              <a:gd name="connsiteX19" fmla="*/ 2491054 w 4639360"/>
              <a:gd name="connsiteY19" fmla="*/ 1681553 h 1681553"/>
              <a:gd name="connsiteX20" fmla="*/ 1933067 w 4639360"/>
              <a:gd name="connsiteY20" fmla="*/ 1681553 h 1681553"/>
              <a:gd name="connsiteX21" fmla="*/ 1376344 w 4639360"/>
              <a:gd name="connsiteY21" fmla="*/ 1681553 h 1681553"/>
              <a:gd name="connsiteX22" fmla="*/ 773227 w 4639360"/>
              <a:gd name="connsiteY22" fmla="*/ 1681553 h 1681553"/>
              <a:gd name="connsiteX23" fmla="*/ 773227 w 4639360"/>
              <a:gd name="connsiteY23" fmla="*/ 1681553 h 1681553"/>
              <a:gd name="connsiteX24" fmla="*/ 280264 w 4639360"/>
              <a:gd name="connsiteY24" fmla="*/ 1681553 h 1681553"/>
              <a:gd name="connsiteX25" fmla="*/ 0 w 4639360"/>
              <a:gd name="connsiteY25" fmla="*/ 1401289 h 1681553"/>
              <a:gd name="connsiteX26" fmla="*/ 0 w 4639360"/>
              <a:gd name="connsiteY26" fmla="*/ 1050968 h 1681553"/>
              <a:gd name="connsiteX27" fmla="*/ 0 w 4639360"/>
              <a:gd name="connsiteY27" fmla="*/ 700647 h 1681553"/>
              <a:gd name="connsiteX28" fmla="*/ -503524 w 4639360"/>
              <a:gd name="connsiteY28" fmla="*/ 672573 h 1681553"/>
              <a:gd name="connsiteX29" fmla="*/ -987302 w 4639360"/>
              <a:gd name="connsiteY29" fmla="*/ 645599 h 1681553"/>
              <a:gd name="connsiteX30" fmla="*/ -513397 w 4639360"/>
              <a:gd name="connsiteY30" fmla="*/ 470236 h 1681553"/>
              <a:gd name="connsiteX31" fmla="*/ 0 w 4639360"/>
              <a:gd name="connsiteY31" fmla="*/ 280259 h 1681553"/>
              <a:gd name="connsiteX32" fmla="*/ 0 w 4639360"/>
              <a:gd name="connsiteY32" fmla="*/ 280264 h 168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1681553" fill="none" extrusionOk="0">
                <a:moveTo>
                  <a:pt x="0" y="280264"/>
                </a:moveTo>
                <a:cubicBezTo>
                  <a:pt x="-4881" y="156362"/>
                  <a:pt x="96720" y="9630"/>
                  <a:pt x="280264" y="0"/>
                </a:cubicBezTo>
                <a:cubicBezTo>
                  <a:pt x="491454" y="19122"/>
                  <a:pt x="637129" y="23457"/>
                  <a:pt x="773227" y="0"/>
                </a:cubicBezTo>
                <a:lnTo>
                  <a:pt x="773227" y="0"/>
                </a:lnTo>
                <a:cubicBezTo>
                  <a:pt x="905146" y="-7651"/>
                  <a:pt x="1175564" y="-11"/>
                  <a:pt x="1353147" y="0"/>
                </a:cubicBezTo>
                <a:cubicBezTo>
                  <a:pt x="1530730" y="11"/>
                  <a:pt x="1768042" y="14996"/>
                  <a:pt x="1933067" y="0"/>
                </a:cubicBezTo>
                <a:cubicBezTo>
                  <a:pt x="2045489" y="27412"/>
                  <a:pt x="2355273" y="-25576"/>
                  <a:pt x="2491054" y="0"/>
                </a:cubicBezTo>
                <a:cubicBezTo>
                  <a:pt x="2626835" y="25576"/>
                  <a:pt x="2760968" y="-6522"/>
                  <a:pt x="3024780" y="0"/>
                </a:cubicBezTo>
                <a:cubicBezTo>
                  <a:pt x="3288592" y="6522"/>
                  <a:pt x="3542318" y="-25712"/>
                  <a:pt x="3679808" y="0"/>
                </a:cubicBezTo>
                <a:cubicBezTo>
                  <a:pt x="3817298" y="25712"/>
                  <a:pt x="4040875" y="-2587"/>
                  <a:pt x="4359096" y="0"/>
                </a:cubicBezTo>
                <a:cubicBezTo>
                  <a:pt x="4479775" y="-5174"/>
                  <a:pt x="4621981" y="145307"/>
                  <a:pt x="4639360" y="280264"/>
                </a:cubicBezTo>
                <a:lnTo>
                  <a:pt x="4639360" y="280259"/>
                </a:lnTo>
                <a:lnTo>
                  <a:pt x="4639360" y="280259"/>
                </a:lnTo>
                <a:cubicBezTo>
                  <a:pt x="4632137" y="442362"/>
                  <a:pt x="4655123" y="493325"/>
                  <a:pt x="4639360" y="700647"/>
                </a:cubicBezTo>
                <a:cubicBezTo>
                  <a:pt x="4654213" y="827540"/>
                  <a:pt x="4653598" y="942592"/>
                  <a:pt x="4639360" y="1029949"/>
                </a:cubicBezTo>
                <a:cubicBezTo>
                  <a:pt x="4625122" y="1117306"/>
                  <a:pt x="4622569" y="1274052"/>
                  <a:pt x="4639360" y="1401289"/>
                </a:cubicBezTo>
                <a:cubicBezTo>
                  <a:pt x="4642818" y="1571614"/>
                  <a:pt x="4500132" y="1669490"/>
                  <a:pt x="4359096" y="1681553"/>
                </a:cubicBezTo>
                <a:cubicBezTo>
                  <a:pt x="4094724" y="1687560"/>
                  <a:pt x="3916152" y="1660996"/>
                  <a:pt x="3776849" y="1681553"/>
                </a:cubicBezTo>
                <a:cubicBezTo>
                  <a:pt x="3637546" y="1702110"/>
                  <a:pt x="3332941" y="1708969"/>
                  <a:pt x="3146082" y="1681553"/>
                </a:cubicBezTo>
                <a:cubicBezTo>
                  <a:pt x="2959223" y="1654137"/>
                  <a:pt x="2816558" y="1705033"/>
                  <a:pt x="2491054" y="1681553"/>
                </a:cubicBezTo>
                <a:cubicBezTo>
                  <a:pt x="2165550" y="1658073"/>
                  <a:pt x="2051520" y="1689634"/>
                  <a:pt x="1933067" y="1681553"/>
                </a:cubicBezTo>
                <a:cubicBezTo>
                  <a:pt x="1738460" y="1693401"/>
                  <a:pt x="1623969" y="1690483"/>
                  <a:pt x="1376344" y="1681553"/>
                </a:cubicBezTo>
                <a:cubicBezTo>
                  <a:pt x="1128719" y="1672623"/>
                  <a:pt x="909175" y="1685627"/>
                  <a:pt x="773227" y="1681553"/>
                </a:cubicBezTo>
                <a:lnTo>
                  <a:pt x="773227" y="1681553"/>
                </a:lnTo>
                <a:cubicBezTo>
                  <a:pt x="659265" y="1667686"/>
                  <a:pt x="436025" y="1703041"/>
                  <a:pt x="280264" y="1681553"/>
                </a:cubicBezTo>
                <a:cubicBezTo>
                  <a:pt x="127592" y="1656020"/>
                  <a:pt x="22835" y="1534254"/>
                  <a:pt x="0" y="1401289"/>
                </a:cubicBezTo>
                <a:cubicBezTo>
                  <a:pt x="-5466" y="1276134"/>
                  <a:pt x="5909" y="1132815"/>
                  <a:pt x="0" y="1050968"/>
                </a:cubicBezTo>
                <a:cubicBezTo>
                  <a:pt x="-5909" y="969121"/>
                  <a:pt x="15193" y="855105"/>
                  <a:pt x="0" y="700647"/>
                </a:cubicBezTo>
                <a:cubicBezTo>
                  <a:pt x="-213239" y="694128"/>
                  <a:pt x="-398314" y="664541"/>
                  <a:pt x="-503524" y="672573"/>
                </a:cubicBezTo>
                <a:cubicBezTo>
                  <a:pt x="-608734" y="680604"/>
                  <a:pt x="-791760" y="645156"/>
                  <a:pt x="-987302" y="645599"/>
                </a:cubicBezTo>
                <a:cubicBezTo>
                  <a:pt x="-794722" y="547920"/>
                  <a:pt x="-628831" y="517831"/>
                  <a:pt x="-513397" y="470236"/>
                </a:cubicBezTo>
                <a:cubicBezTo>
                  <a:pt x="-397963" y="422641"/>
                  <a:pt x="-243738" y="349893"/>
                  <a:pt x="0" y="280259"/>
                </a:cubicBezTo>
                <a:lnTo>
                  <a:pt x="0" y="280264"/>
                </a:lnTo>
                <a:close/>
              </a:path>
              <a:path w="4639360" h="1681553" stroke="0" extrusionOk="0">
                <a:moveTo>
                  <a:pt x="0" y="280264"/>
                </a:moveTo>
                <a:cubicBezTo>
                  <a:pt x="-35064" y="133781"/>
                  <a:pt x="141760" y="-3438"/>
                  <a:pt x="280264" y="0"/>
                </a:cubicBezTo>
                <a:cubicBezTo>
                  <a:pt x="420658" y="8674"/>
                  <a:pt x="532241" y="-8280"/>
                  <a:pt x="773227" y="0"/>
                </a:cubicBezTo>
                <a:lnTo>
                  <a:pt x="773227" y="0"/>
                </a:lnTo>
                <a:cubicBezTo>
                  <a:pt x="930385" y="23564"/>
                  <a:pt x="1137226" y="-12124"/>
                  <a:pt x="1376344" y="0"/>
                </a:cubicBezTo>
                <a:cubicBezTo>
                  <a:pt x="1615462" y="12124"/>
                  <a:pt x="1678297" y="-11358"/>
                  <a:pt x="1933067" y="0"/>
                </a:cubicBezTo>
                <a:cubicBezTo>
                  <a:pt x="2189402" y="23420"/>
                  <a:pt x="2355044" y="16428"/>
                  <a:pt x="2588095" y="0"/>
                </a:cubicBezTo>
                <a:cubicBezTo>
                  <a:pt x="2821146" y="-16428"/>
                  <a:pt x="2958996" y="-12631"/>
                  <a:pt x="3146082" y="0"/>
                </a:cubicBezTo>
                <a:cubicBezTo>
                  <a:pt x="3333168" y="12631"/>
                  <a:pt x="3610843" y="4535"/>
                  <a:pt x="3752589" y="0"/>
                </a:cubicBezTo>
                <a:cubicBezTo>
                  <a:pt x="3894335" y="-4535"/>
                  <a:pt x="4075250" y="-2624"/>
                  <a:pt x="4359096" y="0"/>
                </a:cubicBezTo>
                <a:cubicBezTo>
                  <a:pt x="4509152" y="3770"/>
                  <a:pt x="4664727" y="142912"/>
                  <a:pt x="4639360" y="280264"/>
                </a:cubicBezTo>
                <a:lnTo>
                  <a:pt x="4639360" y="280259"/>
                </a:lnTo>
                <a:lnTo>
                  <a:pt x="4639360" y="280259"/>
                </a:lnTo>
                <a:cubicBezTo>
                  <a:pt x="4626400" y="446285"/>
                  <a:pt x="4655715" y="600561"/>
                  <a:pt x="4639360" y="700647"/>
                </a:cubicBezTo>
                <a:cubicBezTo>
                  <a:pt x="4623846" y="845067"/>
                  <a:pt x="4641479" y="917900"/>
                  <a:pt x="4639360" y="1029949"/>
                </a:cubicBezTo>
                <a:cubicBezTo>
                  <a:pt x="4637241" y="1141998"/>
                  <a:pt x="4625603" y="1222877"/>
                  <a:pt x="4639360" y="1401289"/>
                </a:cubicBezTo>
                <a:cubicBezTo>
                  <a:pt x="4653637" y="1558719"/>
                  <a:pt x="4482186" y="1667497"/>
                  <a:pt x="4359096" y="1681553"/>
                </a:cubicBezTo>
                <a:cubicBezTo>
                  <a:pt x="4176203" y="1654906"/>
                  <a:pt x="4009665" y="1706681"/>
                  <a:pt x="3704068" y="1681553"/>
                </a:cubicBezTo>
                <a:cubicBezTo>
                  <a:pt x="3398471" y="1656425"/>
                  <a:pt x="3339148" y="1693698"/>
                  <a:pt x="3121821" y="1681553"/>
                </a:cubicBezTo>
                <a:cubicBezTo>
                  <a:pt x="2904494" y="1669408"/>
                  <a:pt x="2709816" y="1677471"/>
                  <a:pt x="2515314" y="1681553"/>
                </a:cubicBezTo>
                <a:cubicBezTo>
                  <a:pt x="2320812" y="1685635"/>
                  <a:pt x="2194997" y="1697650"/>
                  <a:pt x="1933067" y="1681553"/>
                </a:cubicBezTo>
                <a:cubicBezTo>
                  <a:pt x="1717153" y="1688504"/>
                  <a:pt x="1632496" y="1682003"/>
                  <a:pt x="1376344" y="1681553"/>
                </a:cubicBezTo>
                <a:cubicBezTo>
                  <a:pt x="1120192" y="1681103"/>
                  <a:pt x="1034238" y="1661446"/>
                  <a:pt x="773227" y="1681553"/>
                </a:cubicBezTo>
                <a:lnTo>
                  <a:pt x="773227" y="1681553"/>
                </a:lnTo>
                <a:cubicBezTo>
                  <a:pt x="614473" y="1675781"/>
                  <a:pt x="398770" y="1667247"/>
                  <a:pt x="280264" y="1681553"/>
                </a:cubicBezTo>
                <a:cubicBezTo>
                  <a:pt x="150199" y="1700373"/>
                  <a:pt x="3861" y="1562150"/>
                  <a:pt x="0" y="1401289"/>
                </a:cubicBezTo>
                <a:cubicBezTo>
                  <a:pt x="1929" y="1307456"/>
                  <a:pt x="5884" y="1161941"/>
                  <a:pt x="0" y="1036955"/>
                </a:cubicBezTo>
                <a:cubicBezTo>
                  <a:pt x="-5884" y="911969"/>
                  <a:pt x="1202" y="857524"/>
                  <a:pt x="0" y="700647"/>
                </a:cubicBezTo>
                <a:cubicBezTo>
                  <a:pt x="-202025" y="700738"/>
                  <a:pt x="-309691" y="663409"/>
                  <a:pt x="-493651" y="673123"/>
                </a:cubicBezTo>
                <a:cubicBezTo>
                  <a:pt x="-677611" y="682837"/>
                  <a:pt x="-769892" y="648575"/>
                  <a:pt x="-987302" y="645599"/>
                </a:cubicBezTo>
                <a:cubicBezTo>
                  <a:pt x="-862526" y="602425"/>
                  <a:pt x="-667095" y="523741"/>
                  <a:pt x="-483778" y="459276"/>
                </a:cubicBezTo>
                <a:cubicBezTo>
                  <a:pt x="-300461" y="394810"/>
                  <a:pt x="-177813" y="334393"/>
                  <a:pt x="0" y="280259"/>
                </a:cubicBezTo>
                <a:lnTo>
                  <a:pt x="0" y="280264"/>
                </a:lnTo>
                <a:close/>
              </a:path>
            </a:pathLst>
          </a:custGeom>
          <a:solidFill>
            <a:schemeClr val="bg1"/>
          </a:solidFill>
          <a:ln w="19050">
            <a:solidFill>
              <a:schemeClr val="tx1"/>
            </a:solidFill>
            <a:extLst>
              <a:ext uri="{C807C97D-BFC1-408E-A445-0C87EB9F89A2}">
                <ask:lineSketchStyleProps xmlns:ask="http://schemas.microsoft.com/office/drawing/2018/sketchyshapes" sd="1828480881">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The lovely library people at the University have a great website where you can find out more. I hope this helps!</a:t>
            </a:r>
          </a:p>
        </p:txBody>
      </p:sp>
      <p:sp>
        <p:nvSpPr>
          <p:cNvPr id="7" name="Rectangle 6">
            <a:hlinkClick r:id="rId5" action="ppaction://hlinksldjump"/>
            <a:extLst>
              <a:ext uri="{FF2B5EF4-FFF2-40B4-BE49-F238E27FC236}">
                <a16:creationId xmlns:a16="http://schemas.microsoft.com/office/drawing/2014/main" id="{6EE19728-C3CD-DF2D-0116-417850EC37C8}"/>
              </a:ext>
              <a:ext uri="{C183D7F6-B498-43B3-948B-1728B52AA6E4}">
                <adec:decorative xmlns:adec="http://schemas.microsoft.com/office/drawing/2017/decorative" val="1"/>
              </a:ext>
            </a:extLst>
          </p:cNvPr>
          <p:cNvSpPr/>
          <p:nvPr/>
        </p:nvSpPr>
        <p:spPr>
          <a:xfrm>
            <a:off x="2" y="857251"/>
            <a:ext cx="9172575"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Rounded Corners 8">
            <a:hlinkClick r:id="rId6"/>
            <a:extLst>
              <a:ext uri="{FF2B5EF4-FFF2-40B4-BE49-F238E27FC236}">
                <a16:creationId xmlns:a16="http://schemas.microsoft.com/office/drawing/2014/main" id="{D5A4A045-3C2A-08EB-0A14-7D8869802450}"/>
              </a:ext>
            </a:extLst>
          </p:cNvPr>
          <p:cNvSpPr/>
          <p:nvPr/>
        </p:nvSpPr>
        <p:spPr>
          <a:xfrm>
            <a:off x="4433282" y="3057114"/>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tx1"/>
                </a:solidFill>
                <a:latin typeface="Candara" panose="020E0502030303020204" pitchFamily="34" charset="0"/>
                <a:cs typeface="Posterama" panose="020B0504020200020000" pitchFamily="34" charset="0"/>
              </a:rPr>
              <a:t>Go to the library website</a:t>
            </a:r>
          </a:p>
        </p:txBody>
      </p:sp>
      <p:sp>
        <p:nvSpPr>
          <p:cNvPr id="3" name="Rectangle: Rounded Corners 2">
            <a:hlinkClick r:id="rId7" action="ppaction://hlinksldjump"/>
            <a:extLst>
              <a:ext uri="{FF2B5EF4-FFF2-40B4-BE49-F238E27FC236}">
                <a16:creationId xmlns:a16="http://schemas.microsoft.com/office/drawing/2014/main" id="{6EF42920-11EF-0E13-BD74-D2E208551C3E}"/>
              </a:ext>
            </a:extLst>
          </p:cNvPr>
          <p:cNvSpPr/>
          <p:nvPr/>
        </p:nvSpPr>
        <p:spPr>
          <a:xfrm>
            <a:off x="4433282" y="3964941"/>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tx1"/>
                </a:solidFill>
                <a:latin typeface="Candara" panose="020E0502030303020204" pitchFamily="34" charset="0"/>
                <a:cs typeface="Posterama" panose="020B0504020200020000" pitchFamily="34" charset="0"/>
              </a:rPr>
              <a:t>Ask another question</a:t>
            </a:r>
          </a:p>
        </p:txBody>
      </p:sp>
      <p:sp>
        <p:nvSpPr>
          <p:cNvPr id="5" name="Rectangle: Rounded Corners 4">
            <a:hlinkClick r:id="rId8" action="ppaction://hlinksldjump"/>
            <a:extLst>
              <a:ext uri="{FF2B5EF4-FFF2-40B4-BE49-F238E27FC236}">
                <a16:creationId xmlns:a16="http://schemas.microsoft.com/office/drawing/2014/main" id="{DB2F4E11-4C91-4625-AC98-5F4DD7A45664}"/>
              </a:ext>
            </a:extLst>
          </p:cNvPr>
          <p:cNvSpPr/>
          <p:nvPr/>
        </p:nvSpPr>
        <p:spPr>
          <a:xfrm>
            <a:off x="4449408" y="4873236"/>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700" dirty="0">
                <a:solidFill>
                  <a:schemeClr val="tx1"/>
                </a:solidFill>
                <a:latin typeface="Candara" panose="020E0502030303020204" pitchFamily="34" charset="0"/>
                <a:cs typeface="Posterama" panose="020B0504020200020000" pitchFamily="34" charset="0"/>
              </a:rPr>
              <a:t>Go back to library foyer</a:t>
            </a:r>
          </a:p>
        </p:txBody>
      </p:sp>
      <p:sp>
        <p:nvSpPr>
          <p:cNvPr id="8" name="Title 7">
            <a:extLst>
              <a:ext uri="{FF2B5EF4-FFF2-40B4-BE49-F238E27FC236}">
                <a16:creationId xmlns:a16="http://schemas.microsoft.com/office/drawing/2014/main" id="{8681487D-309A-A6DD-9985-63889596A81E}"/>
              </a:ext>
              <a:ext uri="{C183D7F6-B498-43B3-948B-1728B52AA6E4}">
                <adec:decorative xmlns:adec="http://schemas.microsoft.com/office/drawing/2017/decorative" val="1"/>
              </a:ext>
            </a:extLst>
          </p:cNvPr>
          <p:cNvSpPr>
            <a:spLocks noGrp="1"/>
          </p:cNvSpPr>
          <p:nvPr>
            <p:ph type="title"/>
          </p:nvPr>
        </p:nvSpPr>
        <p:spPr>
          <a:xfrm>
            <a:off x="134442" y="-1314029"/>
            <a:ext cx="7886700" cy="994172"/>
          </a:xfrm>
        </p:spPr>
        <p:txBody>
          <a:bodyPr vert="horz" lIns="68580" tIns="34290" rIns="68580" bIns="34290" rtlCol="0" anchor="b">
            <a:normAutofit/>
          </a:bodyPr>
          <a:lstStyle/>
          <a:p>
            <a:r>
              <a:rPr lang="en-GB" dirty="0"/>
              <a:t>Public domain question 2</a:t>
            </a:r>
          </a:p>
        </p:txBody>
      </p:sp>
    </p:spTree>
    <p:extLst>
      <p:ext uri="{BB962C8B-B14F-4D97-AF65-F5344CB8AC3E}">
        <p14:creationId xmlns:p14="http://schemas.microsoft.com/office/powerpoint/2010/main" val="38877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3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55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60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9500"/>
                            </p:stCondLst>
                            <p:childTnLst>
                              <p:par>
                                <p:cTn id="26" presetID="1" presetClass="exit" presetSubtype="0" fill="hold" nodeType="afterEffect">
                                  <p:stCondLst>
                                    <p:cond delay="50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p:stCondLst>
                              <p:cond delay="10000"/>
                            </p:stCondLst>
                            <p:childTnLst>
                              <p:par>
                                <p:cTn id="29" presetID="1" presetClass="entr" presetSubtype="0" fill="hold" nodeType="afterEffect">
                                  <p:stCondLst>
                                    <p:cond delay="350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13500"/>
                            </p:stCondLst>
                            <p:childTnLst>
                              <p:par>
                                <p:cTn id="32" presetID="1" presetClass="exit" presetSubtype="0" fill="hold" nodeType="after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A36BED-647D-76F6-A0EE-249518AB6CF5}"/>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7" name="Rectangle 16">
            <a:extLst>
              <a:ext uri="{FF2B5EF4-FFF2-40B4-BE49-F238E27FC236}">
                <a16:creationId xmlns:a16="http://schemas.microsoft.com/office/drawing/2014/main" id="{8A97B763-2F18-5541-8797-99E8AFE8EFD4}"/>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12" name="Picture 11" descr="The Librarian">
            <a:extLst>
              <a:ext uri="{FF2B5EF4-FFF2-40B4-BE49-F238E27FC236}">
                <a16:creationId xmlns:a16="http://schemas.microsoft.com/office/drawing/2014/main" id="{5C7E56DD-960E-D4CF-1ABF-2147DFE1FD23}"/>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sp>
        <p:nvSpPr>
          <p:cNvPr id="16" name="Speech Bubble: Rectangle with Corners Rounded 15">
            <a:extLst>
              <a:ext uri="{FF2B5EF4-FFF2-40B4-BE49-F238E27FC236}">
                <a16:creationId xmlns:a16="http://schemas.microsoft.com/office/drawing/2014/main" id="{765BB980-F122-9C99-8158-F4501268F8BB}"/>
              </a:ext>
            </a:extLst>
          </p:cNvPr>
          <p:cNvSpPr/>
          <p:nvPr/>
        </p:nvSpPr>
        <p:spPr>
          <a:xfrm>
            <a:off x="4333527" y="1350396"/>
            <a:ext cx="4583317" cy="2545210"/>
          </a:xfrm>
          <a:custGeom>
            <a:avLst/>
            <a:gdLst>
              <a:gd name="connsiteX0" fmla="*/ 0 w 4583317"/>
              <a:gd name="connsiteY0" fmla="*/ 424210 h 2545210"/>
              <a:gd name="connsiteX1" fmla="*/ 424210 w 4583317"/>
              <a:gd name="connsiteY1" fmla="*/ 0 h 2545210"/>
              <a:gd name="connsiteX2" fmla="*/ 763886 w 4583317"/>
              <a:gd name="connsiteY2" fmla="*/ 0 h 2545210"/>
              <a:gd name="connsiteX3" fmla="*/ 763886 w 4583317"/>
              <a:gd name="connsiteY3" fmla="*/ 0 h 2545210"/>
              <a:gd name="connsiteX4" fmla="*/ 1313884 w 4583317"/>
              <a:gd name="connsiteY4" fmla="*/ 0 h 2545210"/>
              <a:gd name="connsiteX5" fmla="*/ 1909715 w 4583317"/>
              <a:gd name="connsiteY5" fmla="*/ 0 h 2545210"/>
              <a:gd name="connsiteX6" fmla="*/ 2494557 w 4583317"/>
              <a:gd name="connsiteY6" fmla="*/ 0 h 2545210"/>
              <a:gd name="connsiteX7" fmla="*/ 3101893 w 4583317"/>
              <a:gd name="connsiteY7" fmla="*/ 0 h 2545210"/>
              <a:gd name="connsiteX8" fmla="*/ 3596759 w 4583317"/>
              <a:gd name="connsiteY8" fmla="*/ 0 h 2545210"/>
              <a:gd name="connsiteX9" fmla="*/ 4159107 w 4583317"/>
              <a:gd name="connsiteY9" fmla="*/ 0 h 2545210"/>
              <a:gd name="connsiteX10" fmla="*/ 4583317 w 4583317"/>
              <a:gd name="connsiteY10" fmla="*/ 424210 h 2545210"/>
              <a:gd name="connsiteX11" fmla="*/ 4583317 w 4583317"/>
              <a:gd name="connsiteY11" fmla="*/ 424202 h 2545210"/>
              <a:gd name="connsiteX12" fmla="*/ 4583317 w 4583317"/>
              <a:gd name="connsiteY12" fmla="*/ 424202 h 2545210"/>
              <a:gd name="connsiteX13" fmla="*/ 4583317 w 4583317"/>
              <a:gd name="connsiteY13" fmla="*/ 1060504 h 2545210"/>
              <a:gd name="connsiteX14" fmla="*/ 4583317 w 4583317"/>
              <a:gd name="connsiteY14" fmla="*/ 1569542 h 2545210"/>
              <a:gd name="connsiteX15" fmla="*/ 4583317 w 4583317"/>
              <a:gd name="connsiteY15" fmla="*/ 2121000 h 2545210"/>
              <a:gd name="connsiteX16" fmla="*/ 4159107 w 4583317"/>
              <a:gd name="connsiteY16" fmla="*/ 2545210 h 2545210"/>
              <a:gd name="connsiteX17" fmla="*/ 3551771 w 4583317"/>
              <a:gd name="connsiteY17" fmla="*/ 2545210 h 2545210"/>
              <a:gd name="connsiteX18" fmla="*/ 3011917 w 4583317"/>
              <a:gd name="connsiteY18" fmla="*/ 2545210 h 2545210"/>
              <a:gd name="connsiteX19" fmla="*/ 2494557 w 4583317"/>
              <a:gd name="connsiteY19" fmla="*/ 2545210 h 2545210"/>
              <a:gd name="connsiteX20" fmla="*/ 1909715 w 4583317"/>
              <a:gd name="connsiteY20" fmla="*/ 2545210 h 2545210"/>
              <a:gd name="connsiteX21" fmla="*/ 1348259 w 4583317"/>
              <a:gd name="connsiteY21" fmla="*/ 2545210 h 2545210"/>
              <a:gd name="connsiteX22" fmla="*/ 763886 w 4583317"/>
              <a:gd name="connsiteY22" fmla="*/ 2545210 h 2545210"/>
              <a:gd name="connsiteX23" fmla="*/ 763886 w 4583317"/>
              <a:gd name="connsiteY23" fmla="*/ 2545210 h 2545210"/>
              <a:gd name="connsiteX24" fmla="*/ 424210 w 4583317"/>
              <a:gd name="connsiteY24" fmla="*/ 2545210 h 2545210"/>
              <a:gd name="connsiteX25" fmla="*/ 0 w 4583317"/>
              <a:gd name="connsiteY25" fmla="*/ 2121000 h 2545210"/>
              <a:gd name="connsiteX26" fmla="*/ 0 w 4583317"/>
              <a:gd name="connsiteY26" fmla="*/ 1590752 h 2545210"/>
              <a:gd name="connsiteX27" fmla="*/ 0 w 4583317"/>
              <a:gd name="connsiteY27" fmla="*/ 1060504 h 2545210"/>
              <a:gd name="connsiteX28" fmla="*/ -474277 w 4583317"/>
              <a:gd name="connsiteY28" fmla="*/ 793719 h 2545210"/>
              <a:gd name="connsiteX29" fmla="*/ -929955 w 4583317"/>
              <a:gd name="connsiteY29" fmla="*/ 537396 h 2545210"/>
              <a:gd name="connsiteX30" fmla="*/ -492876 w 4583317"/>
              <a:gd name="connsiteY30" fmla="*/ 484195 h 2545210"/>
              <a:gd name="connsiteX31" fmla="*/ 0 w 4583317"/>
              <a:gd name="connsiteY31" fmla="*/ 424202 h 2545210"/>
              <a:gd name="connsiteX32" fmla="*/ 0 w 4583317"/>
              <a:gd name="connsiteY32" fmla="*/ 424210 h 254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317" h="2545210" fill="none" extrusionOk="0">
                <a:moveTo>
                  <a:pt x="0" y="424210"/>
                </a:moveTo>
                <a:cubicBezTo>
                  <a:pt x="693" y="177018"/>
                  <a:pt x="168870" y="-23096"/>
                  <a:pt x="424210" y="0"/>
                </a:cubicBezTo>
                <a:cubicBezTo>
                  <a:pt x="550297" y="12001"/>
                  <a:pt x="594407" y="6686"/>
                  <a:pt x="763886" y="0"/>
                </a:cubicBezTo>
                <a:lnTo>
                  <a:pt x="763886" y="0"/>
                </a:lnTo>
                <a:cubicBezTo>
                  <a:pt x="1028502" y="-23009"/>
                  <a:pt x="1101007" y="26515"/>
                  <a:pt x="1313884" y="0"/>
                </a:cubicBezTo>
                <a:cubicBezTo>
                  <a:pt x="1526761" y="-26515"/>
                  <a:pt x="1752410" y="-6557"/>
                  <a:pt x="1909715" y="0"/>
                </a:cubicBezTo>
                <a:cubicBezTo>
                  <a:pt x="2127059" y="-22473"/>
                  <a:pt x="2271640" y="-25637"/>
                  <a:pt x="2494557" y="0"/>
                </a:cubicBezTo>
                <a:cubicBezTo>
                  <a:pt x="2717474" y="25637"/>
                  <a:pt x="2829740" y="7985"/>
                  <a:pt x="3101893" y="0"/>
                </a:cubicBezTo>
                <a:cubicBezTo>
                  <a:pt x="3374046" y="-7985"/>
                  <a:pt x="3462740" y="14048"/>
                  <a:pt x="3596759" y="0"/>
                </a:cubicBezTo>
                <a:cubicBezTo>
                  <a:pt x="3730778" y="-14048"/>
                  <a:pt x="3919886" y="-27766"/>
                  <a:pt x="4159107" y="0"/>
                </a:cubicBezTo>
                <a:cubicBezTo>
                  <a:pt x="4425321" y="34268"/>
                  <a:pt x="4633826" y="165922"/>
                  <a:pt x="4583317" y="424210"/>
                </a:cubicBezTo>
                <a:lnTo>
                  <a:pt x="4583317" y="424202"/>
                </a:lnTo>
                <a:lnTo>
                  <a:pt x="4583317" y="424202"/>
                </a:lnTo>
                <a:cubicBezTo>
                  <a:pt x="4597473" y="583476"/>
                  <a:pt x="4604338" y="848164"/>
                  <a:pt x="4583317" y="1060504"/>
                </a:cubicBezTo>
                <a:cubicBezTo>
                  <a:pt x="4594589" y="1272004"/>
                  <a:pt x="4576711" y="1323076"/>
                  <a:pt x="4583317" y="1569542"/>
                </a:cubicBezTo>
                <a:cubicBezTo>
                  <a:pt x="4589923" y="1816008"/>
                  <a:pt x="4584801" y="1857313"/>
                  <a:pt x="4583317" y="2121000"/>
                </a:cubicBezTo>
                <a:cubicBezTo>
                  <a:pt x="4592837" y="2330575"/>
                  <a:pt x="4447551" y="2545560"/>
                  <a:pt x="4159107" y="2545210"/>
                </a:cubicBezTo>
                <a:cubicBezTo>
                  <a:pt x="3969015" y="2516827"/>
                  <a:pt x="3793845" y="2533738"/>
                  <a:pt x="3551771" y="2545210"/>
                </a:cubicBezTo>
                <a:cubicBezTo>
                  <a:pt x="3309697" y="2556682"/>
                  <a:pt x="3219109" y="2533668"/>
                  <a:pt x="3011917" y="2545210"/>
                </a:cubicBezTo>
                <a:cubicBezTo>
                  <a:pt x="2804725" y="2556752"/>
                  <a:pt x="2697228" y="2540229"/>
                  <a:pt x="2494557" y="2545210"/>
                </a:cubicBezTo>
                <a:cubicBezTo>
                  <a:pt x="2291886" y="2550191"/>
                  <a:pt x="2120896" y="2520363"/>
                  <a:pt x="1909715" y="2545210"/>
                </a:cubicBezTo>
                <a:cubicBezTo>
                  <a:pt x="1765915" y="2521961"/>
                  <a:pt x="1583451" y="2560984"/>
                  <a:pt x="1348259" y="2545210"/>
                </a:cubicBezTo>
                <a:cubicBezTo>
                  <a:pt x="1113067" y="2529436"/>
                  <a:pt x="1041543" y="2531203"/>
                  <a:pt x="763886" y="2545210"/>
                </a:cubicBezTo>
                <a:lnTo>
                  <a:pt x="763886" y="2545210"/>
                </a:lnTo>
                <a:cubicBezTo>
                  <a:pt x="687824" y="2530996"/>
                  <a:pt x="579180" y="2540753"/>
                  <a:pt x="424210" y="2545210"/>
                </a:cubicBezTo>
                <a:cubicBezTo>
                  <a:pt x="180189" y="2549291"/>
                  <a:pt x="-2183" y="2362515"/>
                  <a:pt x="0" y="2121000"/>
                </a:cubicBezTo>
                <a:cubicBezTo>
                  <a:pt x="-20418" y="1957897"/>
                  <a:pt x="5139" y="1803051"/>
                  <a:pt x="0" y="1590752"/>
                </a:cubicBezTo>
                <a:cubicBezTo>
                  <a:pt x="-5139" y="1378453"/>
                  <a:pt x="31" y="1305745"/>
                  <a:pt x="0" y="1060504"/>
                </a:cubicBezTo>
                <a:cubicBezTo>
                  <a:pt x="-174204" y="948785"/>
                  <a:pt x="-286434" y="894969"/>
                  <a:pt x="-474277" y="793719"/>
                </a:cubicBezTo>
                <a:cubicBezTo>
                  <a:pt x="-662120" y="692469"/>
                  <a:pt x="-768244" y="627756"/>
                  <a:pt x="-929955" y="537396"/>
                </a:cubicBezTo>
                <a:cubicBezTo>
                  <a:pt x="-710563" y="519766"/>
                  <a:pt x="-648053" y="490400"/>
                  <a:pt x="-492876" y="484195"/>
                </a:cubicBezTo>
                <a:cubicBezTo>
                  <a:pt x="-337699" y="477990"/>
                  <a:pt x="-123789" y="450768"/>
                  <a:pt x="0" y="424202"/>
                </a:cubicBezTo>
                <a:lnTo>
                  <a:pt x="0" y="424210"/>
                </a:lnTo>
                <a:close/>
              </a:path>
              <a:path w="4583317" h="2545210" stroke="0" extrusionOk="0">
                <a:moveTo>
                  <a:pt x="0" y="424210"/>
                </a:moveTo>
                <a:cubicBezTo>
                  <a:pt x="-6898" y="210629"/>
                  <a:pt x="227077" y="17034"/>
                  <a:pt x="424210" y="0"/>
                </a:cubicBezTo>
                <a:cubicBezTo>
                  <a:pt x="496141" y="8536"/>
                  <a:pt x="623217" y="-11335"/>
                  <a:pt x="763886" y="0"/>
                </a:cubicBezTo>
                <a:lnTo>
                  <a:pt x="763886" y="0"/>
                </a:lnTo>
                <a:cubicBezTo>
                  <a:pt x="1022516" y="22940"/>
                  <a:pt x="1140428" y="-14440"/>
                  <a:pt x="1313884" y="0"/>
                </a:cubicBezTo>
                <a:cubicBezTo>
                  <a:pt x="1487340" y="14440"/>
                  <a:pt x="1673520" y="-12800"/>
                  <a:pt x="1909715" y="0"/>
                </a:cubicBezTo>
                <a:cubicBezTo>
                  <a:pt x="2073885" y="4920"/>
                  <a:pt x="2183519" y="-10020"/>
                  <a:pt x="2404581" y="0"/>
                </a:cubicBezTo>
                <a:cubicBezTo>
                  <a:pt x="2625643" y="10020"/>
                  <a:pt x="2819240" y="8191"/>
                  <a:pt x="2944435" y="0"/>
                </a:cubicBezTo>
                <a:cubicBezTo>
                  <a:pt x="3069630" y="-8191"/>
                  <a:pt x="3293617" y="-11600"/>
                  <a:pt x="3506783" y="0"/>
                </a:cubicBezTo>
                <a:cubicBezTo>
                  <a:pt x="3719949" y="11600"/>
                  <a:pt x="3965992" y="-9677"/>
                  <a:pt x="4159107" y="0"/>
                </a:cubicBezTo>
                <a:cubicBezTo>
                  <a:pt x="4417886" y="-10461"/>
                  <a:pt x="4640645" y="195877"/>
                  <a:pt x="4583317" y="424210"/>
                </a:cubicBezTo>
                <a:lnTo>
                  <a:pt x="4583317" y="424202"/>
                </a:lnTo>
                <a:lnTo>
                  <a:pt x="4583317" y="424202"/>
                </a:lnTo>
                <a:cubicBezTo>
                  <a:pt x="4588546" y="681186"/>
                  <a:pt x="4554959" y="882127"/>
                  <a:pt x="4583317" y="1060504"/>
                </a:cubicBezTo>
                <a:cubicBezTo>
                  <a:pt x="4584128" y="1252722"/>
                  <a:pt x="4606249" y="1466721"/>
                  <a:pt x="4583317" y="1601357"/>
                </a:cubicBezTo>
                <a:cubicBezTo>
                  <a:pt x="4560385" y="1735993"/>
                  <a:pt x="4590614" y="2005177"/>
                  <a:pt x="4583317" y="2121000"/>
                </a:cubicBezTo>
                <a:cubicBezTo>
                  <a:pt x="4572546" y="2348230"/>
                  <a:pt x="4391928" y="2534322"/>
                  <a:pt x="4159107" y="2545210"/>
                </a:cubicBezTo>
                <a:cubicBezTo>
                  <a:pt x="4019808" y="2532902"/>
                  <a:pt x="3823479" y="2543128"/>
                  <a:pt x="3664241" y="2545210"/>
                </a:cubicBezTo>
                <a:cubicBezTo>
                  <a:pt x="3505003" y="2547292"/>
                  <a:pt x="3310137" y="2525009"/>
                  <a:pt x="3124387" y="2545210"/>
                </a:cubicBezTo>
                <a:cubicBezTo>
                  <a:pt x="2938637" y="2565411"/>
                  <a:pt x="2714838" y="2559220"/>
                  <a:pt x="2539545" y="2545210"/>
                </a:cubicBezTo>
                <a:cubicBezTo>
                  <a:pt x="2364252" y="2531200"/>
                  <a:pt x="2050308" y="2565561"/>
                  <a:pt x="1909715" y="2545210"/>
                </a:cubicBezTo>
                <a:cubicBezTo>
                  <a:pt x="1695283" y="2562012"/>
                  <a:pt x="1609260" y="2531791"/>
                  <a:pt x="1359717" y="2545210"/>
                </a:cubicBezTo>
                <a:cubicBezTo>
                  <a:pt x="1110174" y="2558629"/>
                  <a:pt x="920791" y="2532386"/>
                  <a:pt x="763886" y="2545210"/>
                </a:cubicBezTo>
                <a:lnTo>
                  <a:pt x="763886" y="2545210"/>
                </a:lnTo>
                <a:cubicBezTo>
                  <a:pt x="693388" y="2556712"/>
                  <a:pt x="568112" y="2543300"/>
                  <a:pt x="424210" y="2545210"/>
                </a:cubicBezTo>
                <a:cubicBezTo>
                  <a:pt x="184887" y="2550977"/>
                  <a:pt x="-36088" y="2329809"/>
                  <a:pt x="0" y="2121000"/>
                </a:cubicBezTo>
                <a:cubicBezTo>
                  <a:pt x="10695" y="1909633"/>
                  <a:pt x="7111" y="1824123"/>
                  <a:pt x="0" y="1580147"/>
                </a:cubicBezTo>
                <a:cubicBezTo>
                  <a:pt x="-7111" y="1336171"/>
                  <a:pt x="-11973" y="1252150"/>
                  <a:pt x="0" y="1060504"/>
                </a:cubicBezTo>
                <a:cubicBezTo>
                  <a:pt x="-237170" y="933555"/>
                  <a:pt x="-336223" y="842871"/>
                  <a:pt x="-474277" y="793719"/>
                </a:cubicBezTo>
                <a:cubicBezTo>
                  <a:pt x="-612331" y="744567"/>
                  <a:pt x="-737501" y="659144"/>
                  <a:pt x="-929955" y="537396"/>
                </a:cubicBezTo>
                <a:cubicBezTo>
                  <a:pt x="-730751" y="489342"/>
                  <a:pt x="-574894" y="475890"/>
                  <a:pt x="-446378" y="478535"/>
                </a:cubicBezTo>
                <a:cubicBezTo>
                  <a:pt x="-317862" y="481180"/>
                  <a:pt x="-199516" y="448711"/>
                  <a:pt x="0" y="424202"/>
                </a:cubicBezTo>
                <a:lnTo>
                  <a:pt x="0" y="424210"/>
                </a:lnTo>
                <a:close/>
              </a:path>
            </a:pathLst>
          </a:custGeom>
          <a:solidFill>
            <a:schemeClr val="bg1"/>
          </a:solidFill>
          <a:ln w="19050">
            <a:solidFill>
              <a:schemeClr val="tx1"/>
            </a:solidFill>
            <a:extLst>
              <a:ext uri="{C807C97D-BFC1-408E-A445-0C87EB9F89A2}">
                <ask:lineSketchStyleProps xmlns:ask="http://schemas.microsoft.com/office/drawing/2018/sketchyshapes" sd="3925329645">
                  <a:prstGeom prst="wedgeRoundRectCallout">
                    <a:avLst>
                      <a:gd name="adj1" fmla="val -70290"/>
                      <a:gd name="adj2" fmla="val -28886"/>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Ooh! I love copyright exceptions!</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Normally, you can’t use material that’s in copyright without permission from the copyright holder.</a:t>
            </a:r>
          </a:p>
        </p:txBody>
      </p:sp>
      <p:sp>
        <p:nvSpPr>
          <p:cNvPr id="13" name="Heart 12">
            <a:extLst>
              <a:ext uri="{FF2B5EF4-FFF2-40B4-BE49-F238E27FC236}">
                <a16:creationId xmlns:a16="http://schemas.microsoft.com/office/drawing/2014/main" id="{9DFE905C-89BD-33A9-1A8C-DE93D4B71A1A}"/>
              </a:ext>
              <a:ext uri="{C183D7F6-B498-43B3-948B-1728B52AA6E4}">
                <adec:decorative xmlns:adec="http://schemas.microsoft.com/office/drawing/2017/decorative" val="1"/>
              </a:ext>
            </a:extLst>
          </p:cNvPr>
          <p:cNvSpPr/>
          <p:nvPr/>
        </p:nvSpPr>
        <p:spPr>
          <a:xfrm>
            <a:off x="1924929" y="2033166"/>
            <a:ext cx="299845" cy="328195"/>
          </a:xfrm>
          <a:custGeom>
            <a:avLst/>
            <a:gdLst>
              <a:gd name="connsiteX0" fmla="*/ 149923 w 299845"/>
              <a:gd name="connsiteY0" fmla="*/ 82049 h 328195"/>
              <a:gd name="connsiteX1" fmla="*/ 149923 w 299845"/>
              <a:gd name="connsiteY1" fmla="*/ 328195 h 328195"/>
              <a:gd name="connsiteX2" fmla="*/ 149923 w 299845"/>
              <a:gd name="connsiteY2" fmla="*/ 82049 h 328195"/>
            </a:gdLst>
            <a:ahLst/>
            <a:cxnLst>
              <a:cxn ang="0">
                <a:pos x="connsiteX0" y="connsiteY0"/>
              </a:cxn>
              <a:cxn ang="0">
                <a:pos x="connsiteX1" y="connsiteY1"/>
              </a:cxn>
              <a:cxn ang="0">
                <a:pos x="connsiteX2" y="connsiteY2"/>
              </a:cxn>
            </a:cxnLst>
            <a:rect l="l" t="t" r="r" b="b"/>
            <a:pathLst>
              <a:path w="299845" h="328195" fill="none" extrusionOk="0">
                <a:moveTo>
                  <a:pt x="149923" y="82049"/>
                </a:moveTo>
                <a:cubicBezTo>
                  <a:pt x="192640" y="-139196"/>
                  <a:pt x="501412" y="136939"/>
                  <a:pt x="149923" y="328195"/>
                </a:cubicBezTo>
                <a:cubicBezTo>
                  <a:pt x="-151024" y="62911"/>
                  <a:pt x="108636" y="-69907"/>
                  <a:pt x="149923" y="82049"/>
                </a:cubicBezTo>
                <a:close/>
              </a:path>
              <a:path w="299845" h="328195" stroke="0" extrusionOk="0">
                <a:moveTo>
                  <a:pt x="149923" y="82049"/>
                </a:moveTo>
                <a:cubicBezTo>
                  <a:pt x="191699" y="-108513"/>
                  <a:pt x="504005" y="129232"/>
                  <a:pt x="149923" y="328195"/>
                </a:cubicBezTo>
                <a:cubicBezTo>
                  <a:pt x="-140922" y="113341"/>
                  <a:pt x="88856" y="-66630"/>
                  <a:pt x="149923" y="82049"/>
                </a:cubicBezTo>
                <a:close/>
              </a:path>
            </a:pathLst>
          </a:custGeom>
          <a:solidFill>
            <a:srgbClr val="C00000"/>
          </a:solidFill>
          <a:ln w="19050">
            <a:solidFill>
              <a:schemeClr val="tx1"/>
            </a:solidFill>
            <a:extLst>
              <a:ext uri="{C807C97D-BFC1-408E-A445-0C87EB9F89A2}">
                <ask:lineSketchStyleProps xmlns:ask="http://schemas.microsoft.com/office/drawing/2018/sketchyshapes" sd="2650216993">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Heart 14">
            <a:extLst>
              <a:ext uri="{FF2B5EF4-FFF2-40B4-BE49-F238E27FC236}">
                <a16:creationId xmlns:a16="http://schemas.microsoft.com/office/drawing/2014/main" id="{9DE1C377-3CB3-3D9F-428F-BDC97AE6F8CA}"/>
              </a:ext>
              <a:ext uri="{C183D7F6-B498-43B3-948B-1728B52AA6E4}">
                <adec:decorative xmlns:adec="http://schemas.microsoft.com/office/drawing/2017/decorative" val="1"/>
              </a:ext>
            </a:extLst>
          </p:cNvPr>
          <p:cNvSpPr/>
          <p:nvPr/>
        </p:nvSpPr>
        <p:spPr>
          <a:xfrm>
            <a:off x="2352641" y="2014540"/>
            <a:ext cx="299845" cy="328195"/>
          </a:xfrm>
          <a:custGeom>
            <a:avLst/>
            <a:gdLst>
              <a:gd name="connsiteX0" fmla="*/ 149923 w 299845"/>
              <a:gd name="connsiteY0" fmla="*/ 82049 h 328195"/>
              <a:gd name="connsiteX1" fmla="*/ 149923 w 299845"/>
              <a:gd name="connsiteY1" fmla="*/ 328195 h 328195"/>
              <a:gd name="connsiteX2" fmla="*/ 149923 w 299845"/>
              <a:gd name="connsiteY2" fmla="*/ 82049 h 328195"/>
            </a:gdLst>
            <a:ahLst/>
            <a:cxnLst>
              <a:cxn ang="0">
                <a:pos x="connsiteX0" y="connsiteY0"/>
              </a:cxn>
              <a:cxn ang="0">
                <a:pos x="connsiteX1" y="connsiteY1"/>
              </a:cxn>
              <a:cxn ang="0">
                <a:pos x="connsiteX2" y="connsiteY2"/>
              </a:cxn>
            </a:cxnLst>
            <a:rect l="l" t="t" r="r" b="b"/>
            <a:pathLst>
              <a:path w="299845" h="328195" fill="none" extrusionOk="0">
                <a:moveTo>
                  <a:pt x="149923" y="82049"/>
                </a:moveTo>
                <a:cubicBezTo>
                  <a:pt x="206408" y="-121325"/>
                  <a:pt x="438658" y="136056"/>
                  <a:pt x="149923" y="328195"/>
                </a:cubicBezTo>
                <a:cubicBezTo>
                  <a:pt x="-137425" y="56191"/>
                  <a:pt x="136011" y="-113394"/>
                  <a:pt x="149923" y="82049"/>
                </a:cubicBezTo>
                <a:close/>
              </a:path>
              <a:path w="299845" h="328195" stroke="0" extrusionOk="0">
                <a:moveTo>
                  <a:pt x="149923" y="82049"/>
                </a:moveTo>
                <a:cubicBezTo>
                  <a:pt x="189999" y="-135728"/>
                  <a:pt x="467217" y="77982"/>
                  <a:pt x="149923" y="328195"/>
                </a:cubicBezTo>
                <a:cubicBezTo>
                  <a:pt x="-168430" y="88938"/>
                  <a:pt x="107189" y="-115287"/>
                  <a:pt x="149923" y="82049"/>
                </a:cubicBezTo>
                <a:close/>
              </a:path>
            </a:pathLst>
          </a:custGeom>
          <a:solidFill>
            <a:srgbClr val="C00000"/>
          </a:solidFill>
          <a:ln w="19050">
            <a:solidFill>
              <a:schemeClr val="tx1"/>
            </a:solidFill>
            <a:extLst>
              <a:ext uri="{C807C97D-BFC1-408E-A445-0C87EB9F89A2}">
                <ask:lineSketchStyleProps xmlns:ask="http://schemas.microsoft.com/office/drawing/2018/sketchyshapes" sd="87924873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a:hlinkClick r:id="rId4" action="ppaction://hlinksldjump"/>
            <a:extLst>
              <a:ext uri="{FF2B5EF4-FFF2-40B4-BE49-F238E27FC236}">
                <a16:creationId xmlns:a16="http://schemas.microsoft.com/office/drawing/2014/main" id="{569BBFE3-62BB-32DA-29ED-7BE89AB6D196}"/>
              </a:ext>
              <a:ext uri="{C183D7F6-B498-43B3-948B-1728B52AA6E4}">
                <adec:decorative xmlns:adec="http://schemas.microsoft.com/office/drawing/2017/decorative" val="1"/>
              </a:ext>
            </a:extLst>
          </p:cNvPr>
          <p:cNvSpPr/>
          <p:nvPr/>
        </p:nvSpPr>
        <p:spPr>
          <a:xfrm>
            <a:off x="20252" y="857249"/>
            <a:ext cx="9144000" cy="51464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Rectangle: Rounded Corners 20">
            <a:hlinkClick r:id="rId5" action="ppaction://hlinksldjump"/>
            <a:extLst>
              <a:ext uri="{FF2B5EF4-FFF2-40B4-BE49-F238E27FC236}">
                <a16:creationId xmlns:a16="http://schemas.microsoft.com/office/drawing/2014/main" id="{A25DF2EC-CAF3-36D7-37F6-BE1B7C2AB92B}"/>
              </a:ext>
            </a:extLst>
          </p:cNvPr>
          <p:cNvSpPr/>
          <p:nvPr/>
        </p:nvSpPr>
        <p:spPr>
          <a:xfrm>
            <a:off x="7310728" y="5231142"/>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3" name="Title 2">
            <a:extLst>
              <a:ext uri="{FF2B5EF4-FFF2-40B4-BE49-F238E27FC236}">
                <a16:creationId xmlns:a16="http://schemas.microsoft.com/office/drawing/2014/main" id="{99626646-DD1F-4506-669B-39E28647AE42}"/>
              </a:ext>
              <a:ext uri="{C183D7F6-B498-43B3-948B-1728B52AA6E4}">
                <adec:decorative xmlns:adec="http://schemas.microsoft.com/office/drawing/2017/decorative" val="1"/>
              </a:ext>
            </a:extLst>
          </p:cNvPr>
          <p:cNvSpPr>
            <a:spLocks noGrp="1"/>
          </p:cNvSpPr>
          <p:nvPr>
            <p:ph type="title"/>
          </p:nvPr>
        </p:nvSpPr>
        <p:spPr>
          <a:xfrm>
            <a:off x="-212634" y="-1450849"/>
            <a:ext cx="7886700" cy="994172"/>
          </a:xfrm>
        </p:spPr>
        <p:txBody>
          <a:bodyPr vert="horz" lIns="68580" tIns="34290" rIns="68580" bIns="34290" rtlCol="0" anchor="b">
            <a:normAutofit/>
          </a:bodyPr>
          <a:lstStyle/>
          <a:p>
            <a:r>
              <a:rPr lang="en-GB" dirty="0"/>
              <a:t>Copyright exceptions question 1</a:t>
            </a:r>
          </a:p>
        </p:txBody>
      </p:sp>
    </p:spTree>
    <p:extLst>
      <p:ext uri="{BB962C8B-B14F-4D97-AF65-F5344CB8AC3E}">
        <p14:creationId xmlns:p14="http://schemas.microsoft.com/office/powerpoint/2010/main" val="40753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1000"/>
                            </p:stCondLst>
                            <p:childTnLst>
                              <p:par>
                                <p:cTn id="15" presetID="32" presetClass="emph" presetSubtype="0" fill="hold" grpId="2" nodeType="after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32" presetClass="emph" presetSubtype="0" fill="hold" grpId="2" nodeType="withEffect">
                                  <p:stCondLst>
                                    <p:cond delay="0"/>
                                  </p:stCondLst>
                                  <p:childTnLst>
                                    <p:animRot by="120000">
                                      <p:cBhvr>
                                        <p:cTn id="22" dur="100" fill="hold">
                                          <p:stCondLst>
                                            <p:cond delay="0"/>
                                          </p:stCondLst>
                                        </p:cTn>
                                        <p:tgtEl>
                                          <p:spTgt spid="15"/>
                                        </p:tgtEl>
                                        <p:attrNameLst>
                                          <p:attrName>r</p:attrName>
                                        </p:attrNameLst>
                                      </p:cBhvr>
                                    </p:animRot>
                                    <p:animRot by="-240000">
                                      <p:cBhvr>
                                        <p:cTn id="23" dur="200" fill="hold">
                                          <p:stCondLst>
                                            <p:cond delay="200"/>
                                          </p:stCondLst>
                                        </p:cTn>
                                        <p:tgtEl>
                                          <p:spTgt spid="15"/>
                                        </p:tgtEl>
                                        <p:attrNameLst>
                                          <p:attrName>r</p:attrName>
                                        </p:attrNameLst>
                                      </p:cBhvr>
                                    </p:animRot>
                                    <p:animRot by="240000">
                                      <p:cBhvr>
                                        <p:cTn id="24" dur="200" fill="hold">
                                          <p:stCondLst>
                                            <p:cond delay="400"/>
                                          </p:stCondLst>
                                        </p:cTn>
                                        <p:tgtEl>
                                          <p:spTgt spid="15"/>
                                        </p:tgtEl>
                                        <p:attrNameLst>
                                          <p:attrName>r</p:attrName>
                                        </p:attrNameLst>
                                      </p:cBhvr>
                                    </p:animRot>
                                    <p:animRot by="-240000">
                                      <p:cBhvr>
                                        <p:cTn id="25" dur="200" fill="hold">
                                          <p:stCondLst>
                                            <p:cond delay="600"/>
                                          </p:stCondLst>
                                        </p:cTn>
                                        <p:tgtEl>
                                          <p:spTgt spid="15"/>
                                        </p:tgtEl>
                                        <p:attrNameLst>
                                          <p:attrName>r</p:attrName>
                                        </p:attrNameLst>
                                      </p:cBhvr>
                                    </p:animRot>
                                    <p:animRot by="120000">
                                      <p:cBhvr>
                                        <p:cTn id="26" dur="200" fill="hold">
                                          <p:stCondLst>
                                            <p:cond delay="800"/>
                                          </p:stCondLst>
                                        </p:cTn>
                                        <p:tgtEl>
                                          <p:spTgt spid="15"/>
                                        </p:tgtEl>
                                        <p:attrNameLst>
                                          <p:attrName>r</p:attrName>
                                        </p:attrNameLst>
                                      </p:cBhvr>
                                    </p:animRot>
                                  </p:childTnLst>
                                </p:cTn>
                              </p:par>
                            </p:childTnLst>
                          </p:cTn>
                        </p:par>
                        <p:par>
                          <p:cTn id="27" fill="hold">
                            <p:stCondLst>
                              <p:cond delay="2000"/>
                            </p:stCondLst>
                            <p:childTnLst>
                              <p:par>
                                <p:cTn id="28" presetID="1" presetClass="exit" presetSubtype="0" fill="hold" grpId="1" nodeType="afterEffect">
                                  <p:stCondLst>
                                    <p:cond delay="100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xit" presetSubtype="0" fill="hold" grpId="1" nodeType="withEffect">
                                  <p:stCondLst>
                                    <p:cond delay="100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3" grpId="1" animBg="1"/>
      <p:bldP spid="13" grpId="2" animBg="1"/>
      <p:bldP spid="15" grpId="0" animBg="1"/>
      <p:bldP spid="15" grpId="1" animBg="1"/>
      <p:bldP spid="15" grpId="2"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6ADA6D-335B-F4EA-6835-C626AC8694CC}"/>
              </a:ext>
            </a:extLst>
          </p:cNvPr>
          <p:cNvPicPr>
            <a:picLocks noChangeAspect="1"/>
          </p:cNvPicPr>
          <p:nvPr/>
        </p:nvPicPr>
        <p:blipFill>
          <a:blip r:embed="rId4"/>
          <a:stretch>
            <a:fillRect/>
          </a:stretch>
        </p:blipFill>
        <p:spPr>
          <a:xfrm>
            <a:off x="-5599" y="502878"/>
            <a:ext cx="9132317" cy="5548753"/>
          </a:xfrm>
          <a:prstGeom prst="rect">
            <a:avLst/>
          </a:prstGeom>
        </p:spPr>
      </p:pic>
      <p:pic>
        <p:nvPicPr>
          <p:cNvPr id="23" name="Graphic 22">
            <a:extLst>
              <a:ext uri="{FF2B5EF4-FFF2-40B4-BE49-F238E27FC236}">
                <a16:creationId xmlns:a16="http://schemas.microsoft.com/office/drawing/2014/main" id="{35770378-F0B2-0CFB-77C3-836007C95BAC}"/>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869787">
            <a:off x="7076355" y="391819"/>
            <a:ext cx="675134" cy="675134"/>
          </a:xfrm>
          <a:prstGeom prst="rect">
            <a:avLst/>
          </a:prstGeom>
          <a:effectLst>
            <a:outerShdw blurRad="50800" dist="38100" dir="2700000" algn="tl" rotWithShape="0">
              <a:prstClr val="black">
                <a:alpha val="40000"/>
              </a:prstClr>
            </a:outerShdw>
            <a:softEdge rad="12700"/>
          </a:effectLst>
        </p:spPr>
      </p:pic>
      <p:sp>
        <p:nvSpPr>
          <p:cNvPr id="17" name="Cloud 16">
            <a:extLst>
              <a:ext uri="{FF2B5EF4-FFF2-40B4-BE49-F238E27FC236}">
                <a16:creationId xmlns:a16="http://schemas.microsoft.com/office/drawing/2014/main" id="{997A1EFB-AF66-98B1-EBF8-934C4D6A75A8}"/>
              </a:ext>
              <a:ext uri="{C183D7F6-B498-43B3-948B-1728B52AA6E4}">
                <adec:decorative xmlns:adec="http://schemas.microsoft.com/office/drawing/2017/decorative" val="1"/>
              </a:ext>
            </a:extLst>
          </p:cNvPr>
          <p:cNvSpPr/>
          <p:nvPr/>
        </p:nvSpPr>
        <p:spPr>
          <a:xfrm rot="340091" flipV="1">
            <a:off x="4908173" y="1005522"/>
            <a:ext cx="3867150" cy="1612765"/>
          </a:xfrm>
          <a:custGeom>
            <a:avLst/>
            <a:gdLst>
              <a:gd name="connsiteX0" fmla="*/ 349117 w 3867150"/>
              <a:gd name="connsiteY0" fmla="*/ 536468 h 1612765"/>
              <a:gd name="connsiteX1" fmla="*/ 503356 w 3867150"/>
              <a:gd name="connsiteY1" fmla="*/ 257855 h 1612765"/>
              <a:gd name="connsiteX2" fmla="*/ 1253690 w 3867150"/>
              <a:gd name="connsiteY2" fmla="*/ 194203 h 1612765"/>
              <a:gd name="connsiteX3" fmla="*/ 2010201 w 3867150"/>
              <a:gd name="connsiteY3" fmla="*/ 128125 h 1612765"/>
              <a:gd name="connsiteX4" fmla="*/ 2304982 w 3867150"/>
              <a:gd name="connsiteY4" fmla="*/ 7466 h 1612765"/>
              <a:gd name="connsiteX5" fmla="*/ 2670571 w 3867150"/>
              <a:gd name="connsiteY5" fmla="*/ 92621 h 1612765"/>
              <a:gd name="connsiteX6" fmla="*/ 3174554 w 3867150"/>
              <a:gd name="connsiteY6" fmla="*/ 25759 h 1612765"/>
              <a:gd name="connsiteX7" fmla="*/ 3430126 w 3867150"/>
              <a:gd name="connsiteY7" fmla="*/ 208166 h 1612765"/>
              <a:gd name="connsiteX8" fmla="*/ 3758117 w 3867150"/>
              <a:gd name="connsiteY8" fmla="*/ 385196 h 1612765"/>
              <a:gd name="connsiteX9" fmla="*/ 3743437 w 3867150"/>
              <a:gd name="connsiteY9" fmla="*/ 577160 h 1612765"/>
              <a:gd name="connsiteX10" fmla="*/ 3850678 w 3867150"/>
              <a:gd name="connsiteY10" fmla="*/ 870669 h 1612765"/>
              <a:gd name="connsiteX11" fmla="*/ 3348307 w 3867150"/>
              <a:gd name="connsiteY11" fmla="*/ 1127591 h 1612765"/>
              <a:gd name="connsiteX12" fmla="*/ 3168466 w 3867150"/>
              <a:gd name="connsiteY12" fmla="*/ 1347741 h 1612765"/>
              <a:gd name="connsiteX13" fmla="*/ 2556168 w 3867150"/>
              <a:gd name="connsiteY13" fmla="*/ 1374396 h 1612765"/>
              <a:gd name="connsiteX14" fmla="*/ 2118607 w 3867150"/>
              <a:gd name="connsiteY14" fmla="*/ 1609255 h 1612765"/>
              <a:gd name="connsiteX15" fmla="*/ 1475246 w 3867150"/>
              <a:gd name="connsiteY15" fmla="*/ 1465898 h 1612765"/>
              <a:gd name="connsiteX16" fmla="*/ 519558 w 3867150"/>
              <a:gd name="connsiteY16" fmla="*/ 1324259 h 1612765"/>
              <a:gd name="connsiteX17" fmla="*/ 99364 w 3867150"/>
              <a:gd name="connsiteY17" fmla="*/ 1166641 h 1612765"/>
              <a:gd name="connsiteX18" fmla="*/ 189150 w 3867150"/>
              <a:gd name="connsiteY18" fmla="*/ 953883 h 1612765"/>
              <a:gd name="connsiteX19" fmla="*/ -448 w 3867150"/>
              <a:gd name="connsiteY19" fmla="*/ 735600 h 1612765"/>
              <a:gd name="connsiteX20" fmla="*/ 345805 w 3867150"/>
              <a:gd name="connsiteY20" fmla="*/ 541582 h 1612765"/>
              <a:gd name="connsiteX21" fmla="*/ 349117 w 3867150"/>
              <a:gd name="connsiteY21" fmla="*/ 536468 h 1612765"/>
              <a:gd name="connsiteX0" fmla="*/ 420104 w 3867150"/>
              <a:gd name="connsiteY0" fmla="*/ 977253 h 1612765"/>
              <a:gd name="connsiteX1" fmla="*/ 193357 w 3867150"/>
              <a:gd name="connsiteY1" fmla="*/ 947499 h 1612765"/>
              <a:gd name="connsiteX2" fmla="*/ 620176 w 3867150"/>
              <a:gd name="connsiteY2" fmla="*/ 1302867 h 1612765"/>
              <a:gd name="connsiteX3" fmla="*/ 520991 w 3867150"/>
              <a:gd name="connsiteY3" fmla="*/ 1317091 h 1612765"/>
              <a:gd name="connsiteX4" fmla="*/ 1475067 w 3867150"/>
              <a:gd name="connsiteY4" fmla="*/ 1459328 h 1612765"/>
              <a:gd name="connsiteX5" fmla="*/ 1415269 w 3867150"/>
              <a:gd name="connsiteY5" fmla="*/ 1394369 h 1612765"/>
              <a:gd name="connsiteX6" fmla="*/ 2580516 w 3867150"/>
              <a:gd name="connsiteY6" fmla="*/ 1297342 h 1612765"/>
              <a:gd name="connsiteX7" fmla="*/ 2556615 w 3867150"/>
              <a:gd name="connsiteY7" fmla="*/ 1368610 h 1612765"/>
              <a:gd name="connsiteX8" fmla="*/ 3055138 w 3867150"/>
              <a:gd name="connsiteY8" fmla="*/ 856930 h 1612765"/>
              <a:gd name="connsiteX9" fmla="*/ 3346158 w 3867150"/>
              <a:gd name="connsiteY9" fmla="*/ 1123335 h 1612765"/>
              <a:gd name="connsiteX10" fmla="*/ 3741646 w 3867150"/>
              <a:gd name="connsiteY10" fmla="*/ 573203 h 1612765"/>
              <a:gd name="connsiteX11" fmla="*/ 3612025 w 3867150"/>
              <a:gd name="connsiteY11" fmla="*/ 673105 h 1612765"/>
              <a:gd name="connsiteX12" fmla="*/ 3430663 w 3867150"/>
              <a:gd name="connsiteY12" fmla="*/ 202566 h 1612765"/>
              <a:gd name="connsiteX13" fmla="*/ 3437466 w 3867150"/>
              <a:gd name="connsiteY13" fmla="*/ 249754 h 1612765"/>
              <a:gd name="connsiteX14" fmla="*/ 2602985 w 3867150"/>
              <a:gd name="connsiteY14" fmla="*/ 147538 h 1612765"/>
              <a:gd name="connsiteX15" fmla="*/ 2669407 w 3867150"/>
              <a:gd name="connsiteY15" fmla="*/ 87358 h 1612765"/>
              <a:gd name="connsiteX16" fmla="*/ 1982003 w 3867150"/>
              <a:gd name="connsiteY16" fmla="*/ 176209 h 1612765"/>
              <a:gd name="connsiteX17" fmla="*/ 2014140 w 3867150"/>
              <a:gd name="connsiteY17" fmla="*/ 124317 h 1612765"/>
              <a:gd name="connsiteX18" fmla="*/ 1253243 w 3867150"/>
              <a:gd name="connsiteY18" fmla="*/ 193830 h 1612765"/>
              <a:gd name="connsiteX19" fmla="*/ 1369615 w 3867150"/>
              <a:gd name="connsiteY19" fmla="*/ 244154 h 1612765"/>
              <a:gd name="connsiteX20" fmla="*/ 369438 w 3867150"/>
              <a:gd name="connsiteY20" fmla="*/ 589443 h 1612765"/>
              <a:gd name="connsiteX21" fmla="*/ 349117 w 3867150"/>
              <a:gd name="connsiteY21" fmla="*/ 536468 h 16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612765" fill="none" extrusionOk="0">
                <a:moveTo>
                  <a:pt x="349117" y="536468"/>
                </a:moveTo>
                <a:cubicBezTo>
                  <a:pt x="336868" y="409588"/>
                  <a:pt x="378864" y="329293"/>
                  <a:pt x="503356" y="257855"/>
                </a:cubicBezTo>
                <a:cubicBezTo>
                  <a:pt x="707609" y="120536"/>
                  <a:pt x="1048993" y="112748"/>
                  <a:pt x="1253690" y="194203"/>
                </a:cubicBezTo>
                <a:cubicBezTo>
                  <a:pt x="1441918" y="24372"/>
                  <a:pt x="1759703" y="4518"/>
                  <a:pt x="2010201" y="128125"/>
                </a:cubicBezTo>
                <a:cubicBezTo>
                  <a:pt x="2062081" y="63913"/>
                  <a:pt x="2178345" y="-2230"/>
                  <a:pt x="2304982" y="7466"/>
                </a:cubicBezTo>
                <a:cubicBezTo>
                  <a:pt x="2440227" y="-29593"/>
                  <a:pt x="2597417" y="22473"/>
                  <a:pt x="2670571" y="92621"/>
                </a:cubicBezTo>
                <a:cubicBezTo>
                  <a:pt x="2832478" y="32456"/>
                  <a:pt x="2983275" y="-15427"/>
                  <a:pt x="3174554" y="25759"/>
                </a:cubicBezTo>
                <a:cubicBezTo>
                  <a:pt x="3311919" y="63819"/>
                  <a:pt x="3394067" y="125399"/>
                  <a:pt x="3430126" y="208166"/>
                </a:cubicBezTo>
                <a:cubicBezTo>
                  <a:pt x="3574109" y="241516"/>
                  <a:pt x="3692445" y="318173"/>
                  <a:pt x="3758117" y="385196"/>
                </a:cubicBezTo>
                <a:cubicBezTo>
                  <a:pt x="3803180" y="441509"/>
                  <a:pt x="3793661" y="509842"/>
                  <a:pt x="3743437" y="577160"/>
                </a:cubicBezTo>
                <a:cubicBezTo>
                  <a:pt x="3866423" y="656615"/>
                  <a:pt x="3905210" y="767334"/>
                  <a:pt x="3850678" y="870669"/>
                </a:cubicBezTo>
                <a:cubicBezTo>
                  <a:pt x="3837694" y="1008846"/>
                  <a:pt x="3586159" y="1099857"/>
                  <a:pt x="3348307" y="1127591"/>
                </a:cubicBezTo>
                <a:cubicBezTo>
                  <a:pt x="3357974" y="1215839"/>
                  <a:pt x="3283582" y="1307160"/>
                  <a:pt x="3168466" y="1347741"/>
                </a:cubicBezTo>
                <a:cubicBezTo>
                  <a:pt x="2956277" y="1462221"/>
                  <a:pt x="2784099" y="1409338"/>
                  <a:pt x="2556168" y="1374396"/>
                </a:cubicBezTo>
                <a:cubicBezTo>
                  <a:pt x="2517552" y="1519016"/>
                  <a:pt x="2321298" y="1589525"/>
                  <a:pt x="2118607" y="1609255"/>
                </a:cubicBezTo>
                <a:cubicBezTo>
                  <a:pt x="1854460" y="1640019"/>
                  <a:pt x="1623942" y="1594106"/>
                  <a:pt x="1475246" y="1465898"/>
                </a:cubicBezTo>
                <a:cubicBezTo>
                  <a:pt x="1126352" y="1577865"/>
                  <a:pt x="746329" y="1505339"/>
                  <a:pt x="519558" y="1324259"/>
                </a:cubicBezTo>
                <a:cubicBezTo>
                  <a:pt x="323207" y="1351224"/>
                  <a:pt x="159462" y="1270380"/>
                  <a:pt x="99364" y="1166641"/>
                </a:cubicBezTo>
                <a:cubicBezTo>
                  <a:pt x="54068" y="1101015"/>
                  <a:pt x="92352" y="1000235"/>
                  <a:pt x="189150" y="953883"/>
                </a:cubicBezTo>
                <a:cubicBezTo>
                  <a:pt x="70694" y="920785"/>
                  <a:pt x="-17584" y="834058"/>
                  <a:pt x="-448" y="735600"/>
                </a:cubicBezTo>
                <a:cubicBezTo>
                  <a:pt x="15296" y="665151"/>
                  <a:pt x="155327" y="551403"/>
                  <a:pt x="345805" y="541582"/>
                </a:cubicBezTo>
                <a:cubicBezTo>
                  <a:pt x="346454" y="539645"/>
                  <a:pt x="348245" y="538215"/>
                  <a:pt x="349117" y="536468"/>
                </a:cubicBezTo>
                <a:close/>
              </a:path>
              <a:path w="3867150" h="1612765" fill="none" extrusionOk="0">
                <a:moveTo>
                  <a:pt x="420104" y="977253"/>
                </a:moveTo>
                <a:cubicBezTo>
                  <a:pt x="339635" y="978438"/>
                  <a:pt x="253247" y="967835"/>
                  <a:pt x="193357" y="947499"/>
                </a:cubicBezTo>
                <a:moveTo>
                  <a:pt x="620176" y="1302867"/>
                </a:moveTo>
                <a:cubicBezTo>
                  <a:pt x="592561" y="1310207"/>
                  <a:pt x="551929" y="1315433"/>
                  <a:pt x="520991" y="1317091"/>
                </a:cubicBezTo>
                <a:moveTo>
                  <a:pt x="1475067" y="1459328"/>
                </a:moveTo>
                <a:cubicBezTo>
                  <a:pt x="1451293" y="1445650"/>
                  <a:pt x="1431821" y="1423358"/>
                  <a:pt x="1415269" y="1394369"/>
                </a:cubicBezTo>
                <a:moveTo>
                  <a:pt x="2580516" y="1297342"/>
                </a:moveTo>
                <a:cubicBezTo>
                  <a:pt x="2576551" y="1322520"/>
                  <a:pt x="2569695" y="1339538"/>
                  <a:pt x="2556615" y="1368610"/>
                </a:cubicBezTo>
                <a:moveTo>
                  <a:pt x="3055138" y="856930"/>
                </a:moveTo>
                <a:cubicBezTo>
                  <a:pt x="3239824" y="901201"/>
                  <a:pt x="3356163" y="1005541"/>
                  <a:pt x="3346158" y="1123335"/>
                </a:cubicBezTo>
                <a:moveTo>
                  <a:pt x="3741646" y="573203"/>
                </a:moveTo>
                <a:cubicBezTo>
                  <a:pt x="3717448" y="611510"/>
                  <a:pt x="3670006" y="652966"/>
                  <a:pt x="3612025" y="673105"/>
                </a:cubicBezTo>
                <a:moveTo>
                  <a:pt x="3430663" y="202566"/>
                </a:moveTo>
                <a:cubicBezTo>
                  <a:pt x="3433435" y="215545"/>
                  <a:pt x="3441029" y="233995"/>
                  <a:pt x="3437466" y="249754"/>
                </a:cubicBezTo>
                <a:moveTo>
                  <a:pt x="2602985" y="147538"/>
                </a:moveTo>
                <a:cubicBezTo>
                  <a:pt x="2619799" y="129417"/>
                  <a:pt x="2642525" y="104544"/>
                  <a:pt x="2669407" y="87358"/>
                </a:cubicBezTo>
                <a:moveTo>
                  <a:pt x="1982003" y="176209"/>
                </a:moveTo>
                <a:cubicBezTo>
                  <a:pt x="1988431" y="158644"/>
                  <a:pt x="1996103" y="142916"/>
                  <a:pt x="2014140" y="124317"/>
                </a:cubicBezTo>
                <a:moveTo>
                  <a:pt x="1253243" y="193830"/>
                </a:moveTo>
                <a:cubicBezTo>
                  <a:pt x="1288177" y="210108"/>
                  <a:pt x="1335457" y="222935"/>
                  <a:pt x="1369615" y="244154"/>
                </a:cubicBezTo>
                <a:moveTo>
                  <a:pt x="369438" y="589443"/>
                </a:moveTo>
                <a:cubicBezTo>
                  <a:pt x="362243" y="574925"/>
                  <a:pt x="349918" y="551628"/>
                  <a:pt x="349117" y="536468"/>
                </a:cubicBezTo>
              </a:path>
              <a:path w="3867150" h="1612765" stroke="0" extrusionOk="0">
                <a:moveTo>
                  <a:pt x="349117" y="536468"/>
                </a:moveTo>
                <a:cubicBezTo>
                  <a:pt x="312052" y="432566"/>
                  <a:pt x="384726" y="332336"/>
                  <a:pt x="503356" y="257855"/>
                </a:cubicBezTo>
                <a:cubicBezTo>
                  <a:pt x="679140" y="152673"/>
                  <a:pt x="984340" y="81582"/>
                  <a:pt x="1253690" y="194203"/>
                </a:cubicBezTo>
                <a:cubicBezTo>
                  <a:pt x="1354855" y="35401"/>
                  <a:pt x="1750707" y="23064"/>
                  <a:pt x="2010201" y="128125"/>
                </a:cubicBezTo>
                <a:cubicBezTo>
                  <a:pt x="2076955" y="80407"/>
                  <a:pt x="2176092" y="4175"/>
                  <a:pt x="2304982" y="7466"/>
                </a:cubicBezTo>
                <a:cubicBezTo>
                  <a:pt x="2454441" y="-22554"/>
                  <a:pt x="2591503" y="19683"/>
                  <a:pt x="2670571" y="92621"/>
                </a:cubicBezTo>
                <a:cubicBezTo>
                  <a:pt x="2803025" y="4519"/>
                  <a:pt x="3003814" y="-11003"/>
                  <a:pt x="3174554" y="25759"/>
                </a:cubicBezTo>
                <a:cubicBezTo>
                  <a:pt x="3298642" y="66781"/>
                  <a:pt x="3415182" y="134399"/>
                  <a:pt x="3430126" y="208166"/>
                </a:cubicBezTo>
                <a:cubicBezTo>
                  <a:pt x="3588360" y="244346"/>
                  <a:pt x="3724146" y="313035"/>
                  <a:pt x="3758117" y="385196"/>
                </a:cubicBezTo>
                <a:cubicBezTo>
                  <a:pt x="3785527" y="458404"/>
                  <a:pt x="3794692" y="519689"/>
                  <a:pt x="3743437" y="577160"/>
                </a:cubicBezTo>
                <a:cubicBezTo>
                  <a:pt x="3859378" y="661810"/>
                  <a:pt x="3894161" y="773965"/>
                  <a:pt x="3850678" y="870669"/>
                </a:cubicBezTo>
                <a:cubicBezTo>
                  <a:pt x="3782198" y="1026031"/>
                  <a:pt x="3608550" y="1074932"/>
                  <a:pt x="3348307" y="1127591"/>
                </a:cubicBezTo>
                <a:cubicBezTo>
                  <a:pt x="3362234" y="1222309"/>
                  <a:pt x="3279807" y="1311869"/>
                  <a:pt x="3168466" y="1347741"/>
                </a:cubicBezTo>
                <a:cubicBezTo>
                  <a:pt x="2993760" y="1406739"/>
                  <a:pt x="2729631" y="1437391"/>
                  <a:pt x="2556168" y="1374396"/>
                </a:cubicBezTo>
                <a:cubicBezTo>
                  <a:pt x="2526452" y="1471121"/>
                  <a:pt x="2317941" y="1596140"/>
                  <a:pt x="2118607" y="1609255"/>
                </a:cubicBezTo>
                <a:cubicBezTo>
                  <a:pt x="1875753" y="1638790"/>
                  <a:pt x="1613739" y="1570522"/>
                  <a:pt x="1475246" y="1465898"/>
                </a:cubicBezTo>
                <a:cubicBezTo>
                  <a:pt x="1169495" y="1593926"/>
                  <a:pt x="700235" y="1564803"/>
                  <a:pt x="519558" y="1324259"/>
                </a:cubicBezTo>
                <a:cubicBezTo>
                  <a:pt x="317516" y="1346785"/>
                  <a:pt x="161535" y="1265132"/>
                  <a:pt x="99364" y="1166641"/>
                </a:cubicBezTo>
                <a:cubicBezTo>
                  <a:pt x="63707" y="1081863"/>
                  <a:pt x="97076" y="1014196"/>
                  <a:pt x="189150" y="953883"/>
                </a:cubicBezTo>
                <a:cubicBezTo>
                  <a:pt x="50457" y="888943"/>
                  <a:pt x="-11444" y="827466"/>
                  <a:pt x="-448" y="735600"/>
                </a:cubicBezTo>
                <a:cubicBezTo>
                  <a:pt x="-3395" y="653415"/>
                  <a:pt x="180109" y="576593"/>
                  <a:pt x="345805" y="541582"/>
                </a:cubicBezTo>
                <a:cubicBezTo>
                  <a:pt x="346962" y="539860"/>
                  <a:pt x="347913" y="538612"/>
                  <a:pt x="349117" y="536468"/>
                </a:cubicBezTo>
                <a:close/>
              </a:path>
              <a:path w="3867150" h="1612765" fill="none" stroke="0" extrusionOk="0">
                <a:moveTo>
                  <a:pt x="420104" y="977253"/>
                </a:moveTo>
                <a:cubicBezTo>
                  <a:pt x="323679" y="980446"/>
                  <a:pt x="267894" y="984754"/>
                  <a:pt x="193357" y="947499"/>
                </a:cubicBezTo>
                <a:moveTo>
                  <a:pt x="620176" y="1302867"/>
                </a:moveTo>
                <a:cubicBezTo>
                  <a:pt x="585668" y="1307738"/>
                  <a:pt x="552882" y="1311754"/>
                  <a:pt x="520991" y="1317091"/>
                </a:cubicBezTo>
                <a:moveTo>
                  <a:pt x="1475067" y="1459328"/>
                </a:moveTo>
                <a:cubicBezTo>
                  <a:pt x="1445866" y="1442238"/>
                  <a:pt x="1425347" y="1416924"/>
                  <a:pt x="1415269" y="1394369"/>
                </a:cubicBezTo>
                <a:moveTo>
                  <a:pt x="2580516" y="1297342"/>
                </a:moveTo>
                <a:cubicBezTo>
                  <a:pt x="2571783" y="1319107"/>
                  <a:pt x="2568286" y="1347190"/>
                  <a:pt x="2556615" y="1368610"/>
                </a:cubicBezTo>
                <a:moveTo>
                  <a:pt x="3055138" y="856930"/>
                </a:moveTo>
                <a:cubicBezTo>
                  <a:pt x="3236950" y="912407"/>
                  <a:pt x="3359281" y="1033677"/>
                  <a:pt x="3346158" y="1123335"/>
                </a:cubicBezTo>
                <a:moveTo>
                  <a:pt x="3741646" y="573203"/>
                </a:moveTo>
                <a:cubicBezTo>
                  <a:pt x="3713507" y="607077"/>
                  <a:pt x="3664269" y="644771"/>
                  <a:pt x="3612025" y="673105"/>
                </a:cubicBezTo>
                <a:moveTo>
                  <a:pt x="3430663" y="202566"/>
                </a:moveTo>
                <a:cubicBezTo>
                  <a:pt x="3435380" y="214521"/>
                  <a:pt x="3436073" y="232320"/>
                  <a:pt x="3437466" y="249754"/>
                </a:cubicBezTo>
                <a:moveTo>
                  <a:pt x="2602985" y="147538"/>
                </a:moveTo>
                <a:cubicBezTo>
                  <a:pt x="2619243" y="126501"/>
                  <a:pt x="2640381" y="105623"/>
                  <a:pt x="2669407" y="87358"/>
                </a:cubicBezTo>
                <a:moveTo>
                  <a:pt x="1982003" y="176209"/>
                </a:moveTo>
                <a:cubicBezTo>
                  <a:pt x="1985915" y="159055"/>
                  <a:pt x="2000299" y="141032"/>
                  <a:pt x="2014140" y="124317"/>
                </a:cubicBezTo>
                <a:moveTo>
                  <a:pt x="1253243" y="193830"/>
                </a:moveTo>
                <a:cubicBezTo>
                  <a:pt x="1299816" y="210919"/>
                  <a:pt x="1338792" y="225587"/>
                  <a:pt x="1369615" y="244154"/>
                </a:cubicBezTo>
                <a:moveTo>
                  <a:pt x="369438" y="589443"/>
                </a:moveTo>
                <a:cubicBezTo>
                  <a:pt x="363574" y="571922"/>
                  <a:pt x="351765" y="558167"/>
                  <a:pt x="349117" y="536468"/>
                </a:cubicBezTo>
              </a:path>
            </a:pathLst>
          </a:custGeom>
          <a:solidFill>
            <a:schemeClr val="bg1"/>
          </a:solidFill>
          <a:ln w="28575">
            <a:solidFill>
              <a:schemeClr val="tx1"/>
            </a:solidFill>
            <a:extLst>
              <a:ext uri="{C807C97D-BFC1-408E-A445-0C87EB9F89A2}">
                <ask:lineSketchStyleProps xmlns:ask="http://schemas.microsoft.com/office/drawing/2018/sketchyshapes" sd="724203705">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Cloud 15">
            <a:extLst>
              <a:ext uri="{FF2B5EF4-FFF2-40B4-BE49-F238E27FC236}">
                <a16:creationId xmlns:a16="http://schemas.microsoft.com/office/drawing/2014/main" id="{772E7CE7-FF7E-04FA-A68E-B068670B292F}"/>
              </a:ext>
              <a:ext uri="{C183D7F6-B498-43B3-948B-1728B52AA6E4}">
                <adec:decorative xmlns:adec="http://schemas.microsoft.com/office/drawing/2017/decorative" val="1"/>
              </a:ext>
            </a:extLst>
          </p:cNvPr>
          <p:cNvSpPr/>
          <p:nvPr/>
        </p:nvSpPr>
        <p:spPr>
          <a:xfrm rot="11018103">
            <a:off x="2839886" y="906875"/>
            <a:ext cx="3867150" cy="1543050"/>
          </a:xfrm>
          <a:custGeom>
            <a:avLst/>
            <a:gdLst>
              <a:gd name="connsiteX0" fmla="*/ 349117 w 3867150"/>
              <a:gd name="connsiteY0" fmla="*/ 513278 h 1543050"/>
              <a:gd name="connsiteX1" fmla="*/ 503356 w 3867150"/>
              <a:gd name="connsiteY1" fmla="*/ 246709 h 1543050"/>
              <a:gd name="connsiteX2" fmla="*/ 1253690 w 3867150"/>
              <a:gd name="connsiteY2" fmla="*/ 185808 h 1543050"/>
              <a:gd name="connsiteX3" fmla="*/ 2010201 w 3867150"/>
              <a:gd name="connsiteY3" fmla="*/ 122586 h 1543050"/>
              <a:gd name="connsiteX4" fmla="*/ 2304982 w 3867150"/>
              <a:gd name="connsiteY4" fmla="*/ 7143 h 1543050"/>
              <a:gd name="connsiteX5" fmla="*/ 2670571 w 3867150"/>
              <a:gd name="connsiteY5" fmla="*/ 88618 h 1543050"/>
              <a:gd name="connsiteX6" fmla="*/ 3174554 w 3867150"/>
              <a:gd name="connsiteY6" fmla="*/ 24645 h 1543050"/>
              <a:gd name="connsiteX7" fmla="*/ 3430126 w 3867150"/>
              <a:gd name="connsiteY7" fmla="*/ 199167 h 1543050"/>
              <a:gd name="connsiteX8" fmla="*/ 3758117 w 3867150"/>
              <a:gd name="connsiteY8" fmla="*/ 368546 h 1543050"/>
              <a:gd name="connsiteX9" fmla="*/ 3743437 w 3867150"/>
              <a:gd name="connsiteY9" fmla="*/ 552211 h 1543050"/>
              <a:gd name="connsiteX10" fmla="*/ 3850678 w 3867150"/>
              <a:gd name="connsiteY10" fmla="*/ 833032 h 1543050"/>
              <a:gd name="connsiteX11" fmla="*/ 3348307 w 3867150"/>
              <a:gd name="connsiteY11" fmla="*/ 1078849 h 1543050"/>
              <a:gd name="connsiteX12" fmla="*/ 3168466 w 3867150"/>
              <a:gd name="connsiteY12" fmla="*/ 1289482 h 1543050"/>
              <a:gd name="connsiteX13" fmla="*/ 2556168 w 3867150"/>
              <a:gd name="connsiteY13" fmla="*/ 1314985 h 1543050"/>
              <a:gd name="connsiteX14" fmla="*/ 2118607 w 3867150"/>
              <a:gd name="connsiteY14" fmla="*/ 1539692 h 1543050"/>
              <a:gd name="connsiteX15" fmla="*/ 1475246 w 3867150"/>
              <a:gd name="connsiteY15" fmla="*/ 1402532 h 1543050"/>
              <a:gd name="connsiteX16" fmla="*/ 519558 w 3867150"/>
              <a:gd name="connsiteY16" fmla="*/ 1267015 h 1543050"/>
              <a:gd name="connsiteX17" fmla="*/ 99364 w 3867150"/>
              <a:gd name="connsiteY17" fmla="*/ 1116210 h 1543050"/>
              <a:gd name="connsiteX18" fmla="*/ 189150 w 3867150"/>
              <a:gd name="connsiteY18" fmla="*/ 912649 h 1543050"/>
              <a:gd name="connsiteX19" fmla="*/ -448 w 3867150"/>
              <a:gd name="connsiteY19" fmla="*/ 703802 h 1543050"/>
              <a:gd name="connsiteX20" fmla="*/ 345805 w 3867150"/>
              <a:gd name="connsiteY20" fmla="*/ 518171 h 1543050"/>
              <a:gd name="connsiteX21" fmla="*/ 349117 w 3867150"/>
              <a:gd name="connsiteY21" fmla="*/ 513278 h 1543050"/>
              <a:gd name="connsiteX0" fmla="*/ 420104 w 3867150"/>
              <a:gd name="connsiteY0" fmla="*/ 935009 h 1543050"/>
              <a:gd name="connsiteX1" fmla="*/ 193357 w 3867150"/>
              <a:gd name="connsiteY1" fmla="*/ 906541 h 1543050"/>
              <a:gd name="connsiteX2" fmla="*/ 620176 w 3867150"/>
              <a:gd name="connsiteY2" fmla="*/ 1246548 h 1543050"/>
              <a:gd name="connsiteX3" fmla="*/ 520991 w 3867150"/>
              <a:gd name="connsiteY3" fmla="*/ 1260157 h 1543050"/>
              <a:gd name="connsiteX4" fmla="*/ 1475067 w 3867150"/>
              <a:gd name="connsiteY4" fmla="*/ 1396245 h 1543050"/>
              <a:gd name="connsiteX5" fmla="*/ 1415269 w 3867150"/>
              <a:gd name="connsiteY5" fmla="*/ 1334095 h 1543050"/>
              <a:gd name="connsiteX6" fmla="*/ 2580516 w 3867150"/>
              <a:gd name="connsiteY6" fmla="*/ 1241262 h 1543050"/>
              <a:gd name="connsiteX7" fmla="*/ 2556615 w 3867150"/>
              <a:gd name="connsiteY7" fmla="*/ 1309449 h 1543050"/>
              <a:gd name="connsiteX8" fmla="*/ 3055138 w 3867150"/>
              <a:gd name="connsiteY8" fmla="*/ 819888 h 1543050"/>
              <a:gd name="connsiteX9" fmla="*/ 3346158 w 3867150"/>
              <a:gd name="connsiteY9" fmla="*/ 1074777 h 1543050"/>
              <a:gd name="connsiteX10" fmla="*/ 3741646 w 3867150"/>
              <a:gd name="connsiteY10" fmla="*/ 548425 h 1543050"/>
              <a:gd name="connsiteX11" fmla="*/ 3612025 w 3867150"/>
              <a:gd name="connsiteY11" fmla="*/ 644009 h 1543050"/>
              <a:gd name="connsiteX12" fmla="*/ 3430663 w 3867150"/>
              <a:gd name="connsiteY12" fmla="*/ 193809 h 1543050"/>
              <a:gd name="connsiteX13" fmla="*/ 3437466 w 3867150"/>
              <a:gd name="connsiteY13" fmla="*/ 238958 h 1543050"/>
              <a:gd name="connsiteX14" fmla="*/ 2602985 w 3867150"/>
              <a:gd name="connsiteY14" fmla="*/ 141160 h 1543050"/>
              <a:gd name="connsiteX15" fmla="*/ 2669407 w 3867150"/>
              <a:gd name="connsiteY15" fmla="*/ 83581 h 1543050"/>
              <a:gd name="connsiteX16" fmla="*/ 1982003 w 3867150"/>
              <a:gd name="connsiteY16" fmla="*/ 168592 h 1543050"/>
              <a:gd name="connsiteX17" fmla="*/ 2014140 w 3867150"/>
              <a:gd name="connsiteY17" fmla="*/ 118943 h 1543050"/>
              <a:gd name="connsiteX18" fmla="*/ 1253243 w 3867150"/>
              <a:gd name="connsiteY18" fmla="*/ 185451 h 1543050"/>
              <a:gd name="connsiteX19" fmla="*/ 1369615 w 3867150"/>
              <a:gd name="connsiteY19" fmla="*/ 233600 h 1543050"/>
              <a:gd name="connsiteX20" fmla="*/ 369438 w 3867150"/>
              <a:gd name="connsiteY20" fmla="*/ 563963 h 1543050"/>
              <a:gd name="connsiteX21" fmla="*/ 349117 w 3867150"/>
              <a:gd name="connsiteY21" fmla="*/ 513278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543050" fill="none" extrusionOk="0">
                <a:moveTo>
                  <a:pt x="349117" y="513278"/>
                </a:moveTo>
                <a:cubicBezTo>
                  <a:pt x="316656" y="421797"/>
                  <a:pt x="404142" y="317444"/>
                  <a:pt x="503356" y="246709"/>
                </a:cubicBezTo>
                <a:cubicBezTo>
                  <a:pt x="736051" y="108581"/>
                  <a:pt x="996742" y="120256"/>
                  <a:pt x="1253690" y="185808"/>
                </a:cubicBezTo>
                <a:cubicBezTo>
                  <a:pt x="1396205" y="-3884"/>
                  <a:pt x="1795031" y="-8303"/>
                  <a:pt x="2010201" y="122586"/>
                </a:cubicBezTo>
                <a:cubicBezTo>
                  <a:pt x="2054007" y="51445"/>
                  <a:pt x="2175856" y="24935"/>
                  <a:pt x="2304982" y="7143"/>
                </a:cubicBezTo>
                <a:cubicBezTo>
                  <a:pt x="2465063" y="-6290"/>
                  <a:pt x="2585431" y="20364"/>
                  <a:pt x="2670571" y="88618"/>
                </a:cubicBezTo>
                <a:cubicBezTo>
                  <a:pt x="2810898" y="14087"/>
                  <a:pt x="3020984" y="-51215"/>
                  <a:pt x="3174554" y="24645"/>
                </a:cubicBezTo>
                <a:cubicBezTo>
                  <a:pt x="3313355" y="63812"/>
                  <a:pt x="3399191" y="127863"/>
                  <a:pt x="3430126" y="199167"/>
                </a:cubicBezTo>
                <a:cubicBezTo>
                  <a:pt x="3574561" y="222011"/>
                  <a:pt x="3709951" y="300186"/>
                  <a:pt x="3758117" y="368546"/>
                </a:cubicBezTo>
                <a:cubicBezTo>
                  <a:pt x="3796829" y="442639"/>
                  <a:pt x="3798637" y="488970"/>
                  <a:pt x="3743437" y="552211"/>
                </a:cubicBezTo>
                <a:cubicBezTo>
                  <a:pt x="3855895" y="644056"/>
                  <a:pt x="3896211" y="731398"/>
                  <a:pt x="3850678" y="833032"/>
                </a:cubicBezTo>
                <a:cubicBezTo>
                  <a:pt x="3786554" y="951376"/>
                  <a:pt x="3596213" y="1066163"/>
                  <a:pt x="3348307" y="1078849"/>
                </a:cubicBezTo>
                <a:cubicBezTo>
                  <a:pt x="3331691" y="1173078"/>
                  <a:pt x="3279534" y="1227106"/>
                  <a:pt x="3168466" y="1289482"/>
                </a:cubicBezTo>
                <a:cubicBezTo>
                  <a:pt x="2997161" y="1384107"/>
                  <a:pt x="2778057" y="1371285"/>
                  <a:pt x="2556168" y="1314985"/>
                </a:cubicBezTo>
                <a:cubicBezTo>
                  <a:pt x="2510973" y="1459437"/>
                  <a:pt x="2294739" y="1520104"/>
                  <a:pt x="2118607" y="1539692"/>
                </a:cubicBezTo>
                <a:cubicBezTo>
                  <a:pt x="1907185" y="1585692"/>
                  <a:pt x="1598397" y="1513195"/>
                  <a:pt x="1475246" y="1402532"/>
                </a:cubicBezTo>
                <a:cubicBezTo>
                  <a:pt x="1144733" y="1518690"/>
                  <a:pt x="717207" y="1390185"/>
                  <a:pt x="519558" y="1267015"/>
                </a:cubicBezTo>
                <a:cubicBezTo>
                  <a:pt x="308622" y="1266995"/>
                  <a:pt x="147855" y="1210766"/>
                  <a:pt x="99364" y="1116210"/>
                </a:cubicBezTo>
                <a:cubicBezTo>
                  <a:pt x="57453" y="1033981"/>
                  <a:pt x="76486" y="970457"/>
                  <a:pt x="189150" y="912649"/>
                </a:cubicBezTo>
                <a:cubicBezTo>
                  <a:pt x="58372" y="863411"/>
                  <a:pt x="-36702" y="787351"/>
                  <a:pt x="-448" y="703802"/>
                </a:cubicBezTo>
                <a:cubicBezTo>
                  <a:pt x="27753" y="608703"/>
                  <a:pt x="175033" y="532311"/>
                  <a:pt x="345805" y="518171"/>
                </a:cubicBezTo>
                <a:cubicBezTo>
                  <a:pt x="347131" y="516246"/>
                  <a:pt x="348242" y="514855"/>
                  <a:pt x="349117" y="513278"/>
                </a:cubicBezTo>
                <a:close/>
              </a:path>
              <a:path w="3867150" h="1543050" fill="none" extrusionOk="0">
                <a:moveTo>
                  <a:pt x="420104" y="935009"/>
                </a:moveTo>
                <a:cubicBezTo>
                  <a:pt x="353990" y="939573"/>
                  <a:pt x="266026" y="927345"/>
                  <a:pt x="193357" y="906541"/>
                </a:cubicBezTo>
                <a:moveTo>
                  <a:pt x="620176" y="1246548"/>
                </a:moveTo>
                <a:cubicBezTo>
                  <a:pt x="586625" y="1253295"/>
                  <a:pt x="550221" y="1254959"/>
                  <a:pt x="520991" y="1260157"/>
                </a:cubicBezTo>
                <a:moveTo>
                  <a:pt x="1475067" y="1396245"/>
                </a:moveTo>
                <a:cubicBezTo>
                  <a:pt x="1457077" y="1374801"/>
                  <a:pt x="1427801" y="1352251"/>
                  <a:pt x="1415269" y="1334095"/>
                </a:cubicBezTo>
                <a:moveTo>
                  <a:pt x="2580516" y="1241262"/>
                </a:moveTo>
                <a:cubicBezTo>
                  <a:pt x="2576923" y="1258586"/>
                  <a:pt x="2574205" y="1284338"/>
                  <a:pt x="2556615" y="1309449"/>
                </a:cubicBezTo>
                <a:moveTo>
                  <a:pt x="3055138" y="819888"/>
                </a:moveTo>
                <a:cubicBezTo>
                  <a:pt x="3247174" y="871977"/>
                  <a:pt x="3333605" y="957449"/>
                  <a:pt x="3346158" y="1074777"/>
                </a:cubicBezTo>
                <a:moveTo>
                  <a:pt x="3741646" y="548425"/>
                </a:moveTo>
                <a:cubicBezTo>
                  <a:pt x="3717483" y="580406"/>
                  <a:pt x="3672059" y="616426"/>
                  <a:pt x="3612025" y="644009"/>
                </a:cubicBezTo>
                <a:moveTo>
                  <a:pt x="3430663" y="193809"/>
                </a:moveTo>
                <a:cubicBezTo>
                  <a:pt x="3433768" y="211599"/>
                  <a:pt x="3440450" y="222167"/>
                  <a:pt x="3437466" y="238958"/>
                </a:cubicBezTo>
                <a:moveTo>
                  <a:pt x="2602985" y="141160"/>
                </a:moveTo>
                <a:cubicBezTo>
                  <a:pt x="2619231" y="119022"/>
                  <a:pt x="2635771" y="99322"/>
                  <a:pt x="2669407" y="83581"/>
                </a:cubicBezTo>
                <a:moveTo>
                  <a:pt x="1982003" y="168592"/>
                </a:moveTo>
                <a:cubicBezTo>
                  <a:pt x="1990696" y="151302"/>
                  <a:pt x="2003709" y="133616"/>
                  <a:pt x="2014140" y="118943"/>
                </a:cubicBezTo>
                <a:moveTo>
                  <a:pt x="1253243" y="185451"/>
                </a:moveTo>
                <a:cubicBezTo>
                  <a:pt x="1287371" y="197803"/>
                  <a:pt x="1333115" y="220374"/>
                  <a:pt x="1369615" y="233600"/>
                </a:cubicBezTo>
                <a:moveTo>
                  <a:pt x="369438" y="563963"/>
                </a:moveTo>
                <a:cubicBezTo>
                  <a:pt x="359713" y="545761"/>
                  <a:pt x="356820" y="530973"/>
                  <a:pt x="349117" y="513278"/>
                </a:cubicBezTo>
              </a:path>
              <a:path w="3867150" h="1543050" stroke="0" extrusionOk="0">
                <a:moveTo>
                  <a:pt x="349117" y="513278"/>
                </a:moveTo>
                <a:cubicBezTo>
                  <a:pt x="318123" y="439027"/>
                  <a:pt x="357990" y="313198"/>
                  <a:pt x="503356" y="246709"/>
                </a:cubicBezTo>
                <a:cubicBezTo>
                  <a:pt x="693814" y="140976"/>
                  <a:pt x="991476" y="93583"/>
                  <a:pt x="1253690" y="185808"/>
                </a:cubicBezTo>
                <a:cubicBezTo>
                  <a:pt x="1402094" y="20465"/>
                  <a:pt x="1800873" y="9145"/>
                  <a:pt x="2010201" y="122586"/>
                </a:cubicBezTo>
                <a:cubicBezTo>
                  <a:pt x="2055261" y="72319"/>
                  <a:pt x="2169497" y="12494"/>
                  <a:pt x="2304982" y="7143"/>
                </a:cubicBezTo>
                <a:cubicBezTo>
                  <a:pt x="2448437" y="-3493"/>
                  <a:pt x="2588912" y="32424"/>
                  <a:pt x="2670571" y="88618"/>
                </a:cubicBezTo>
                <a:cubicBezTo>
                  <a:pt x="2798738" y="17748"/>
                  <a:pt x="2975641" y="-42009"/>
                  <a:pt x="3174554" y="24645"/>
                </a:cubicBezTo>
                <a:cubicBezTo>
                  <a:pt x="3304254" y="56261"/>
                  <a:pt x="3413273" y="104894"/>
                  <a:pt x="3430126" y="199167"/>
                </a:cubicBezTo>
                <a:cubicBezTo>
                  <a:pt x="3592475" y="223232"/>
                  <a:pt x="3717447" y="283640"/>
                  <a:pt x="3758117" y="368546"/>
                </a:cubicBezTo>
                <a:cubicBezTo>
                  <a:pt x="3793186" y="429948"/>
                  <a:pt x="3800808" y="493259"/>
                  <a:pt x="3743437" y="552211"/>
                </a:cubicBezTo>
                <a:cubicBezTo>
                  <a:pt x="3845116" y="622674"/>
                  <a:pt x="3880029" y="738648"/>
                  <a:pt x="3850678" y="833032"/>
                </a:cubicBezTo>
                <a:cubicBezTo>
                  <a:pt x="3799238" y="982257"/>
                  <a:pt x="3568518" y="1091709"/>
                  <a:pt x="3348307" y="1078849"/>
                </a:cubicBezTo>
                <a:cubicBezTo>
                  <a:pt x="3354610" y="1163963"/>
                  <a:pt x="3288721" y="1249058"/>
                  <a:pt x="3168466" y="1289482"/>
                </a:cubicBezTo>
                <a:cubicBezTo>
                  <a:pt x="2981771" y="1382473"/>
                  <a:pt x="2718389" y="1367294"/>
                  <a:pt x="2556168" y="1314985"/>
                </a:cubicBezTo>
                <a:cubicBezTo>
                  <a:pt x="2511090" y="1437448"/>
                  <a:pt x="2342020" y="1552941"/>
                  <a:pt x="2118607" y="1539692"/>
                </a:cubicBezTo>
                <a:cubicBezTo>
                  <a:pt x="1865344" y="1562662"/>
                  <a:pt x="1626503" y="1480454"/>
                  <a:pt x="1475246" y="1402532"/>
                </a:cubicBezTo>
                <a:cubicBezTo>
                  <a:pt x="1131570" y="1491063"/>
                  <a:pt x="732511" y="1436636"/>
                  <a:pt x="519558" y="1267015"/>
                </a:cubicBezTo>
                <a:cubicBezTo>
                  <a:pt x="327540" y="1278037"/>
                  <a:pt x="158033" y="1215979"/>
                  <a:pt x="99364" y="1116210"/>
                </a:cubicBezTo>
                <a:cubicBezTo>
                  <a:pt x="75939" y="1041477"/>
                  <a:pt x="97238" y="968625"/>
                  <a:pt x="189150" y="912649"/>
                </a:cubicBezTo>
                <a:cubicBezTo>
                  <a:pt x="54977" y="875290"/>
                  <a:pt x="-21891" y="786242"/>
                  <a:pt x="-448" y="703802"/>
                </a:cubicBezTo>
                <a:cubicBezTo>
                  <a:pt x="43330" y="604594"/>
                  <a:pt x="201791" y="526851"/>
                  <a:pt x="345805" y="518171"/>
                </a:cubicBezTo>
                <a:cubicBezTo>
                  <a:pt x="346817" y="516536"/>
                  <a:pt x="347897" y="515150"/>
                  <a:pt x="349117" y="513278"/>
                </a:cubicBezTo>
                <a:close/>
              </a:path>
              <a:path w="3867150" h="1543050" fill="none" stroke="0" extrusionOk="0">
                <a:moveTo>
                  <a:pt x="420104" y="935009"/>
                </a:moveTo>
                <a:cubicBezTo>
                  <a:pt x="327009" y="935511"/>
                  <a:pt x="263681" y="932684"/>
                  <a:pt x="193357" y="906541"/>
                </a:cubicBezTo>
                <a:moveTo>
                  <a:pt x="620176" y="1246548"/>
                </a:moveTo>
                <a:cubicBezTo>
                  <a:pt x="593587" y="1246863"/>
                  <a:pt x="556058" y="1262119"/>
                  <a:pt x="520991" y="1260157"/>
                </a:cubicBezTo>
                <a:moveTo>
                  <a:pt x="1475067" y="1396245"/>
                </a:moveTo>
                <a:cubicBezTo>
                  <a:pt x="1445802" y="1374478"/>
                  <a:pt x="1433742" y="1361440"/>
                  <a:pt x="1415269" y="1334095"/>
                </a:cubicBezTo>
                <a:moveTo>
                  <a:pt x="2580516" y="1241262"/>
                </a:moveTo>
                <a:cubicBezTo>
                  <a:pt x="2574594" y="1264483"/>
                  <a:pt x="2568298" y="1287197"/>
                  <a:pt x="2556615" y="1309449"/>
                </a:cubicBezTo>
                <a:moveTo>
                  <a:pt x="3055138" y="819888"/>
                </a:moveTo>
                <a:cubicBezTo>
                  <a:pt x="3209362" y="868817"/>
                  <a:pt x="3325378" y="963470"/>
                  <a:pt x="3346158" y="1074777"/>
                </a:cubicBezTo>
                <a:moveTo>
                  <a:pt x="3741646" y="548425"/>
                </a:moveTo>
                <a:cubicBezTo>
                  <a:pt x="3710021" y="583261"/>
                  <a:pt x="3672701" y="631031"/>
                  <a:pt x="3612025" y="644009"/>
                </a:cubicBezTo>
                <a:moveTo>
                  <a:pt x="3430663" y="193809"/>
                </a:moveTo>
                <a:cubicBezTo>
                  <a:pt x="3436801" y="207510"/>
                  <a:pt x="3437839" y="225349"/>
                  <a:pt x="3437466" y="238958"/>
                </a:cubicBezTo>
                <a:moveTo>
                  <a:pt x="2602985" y="141160"/>
                </a:moveTo>
                <a:cubicBezTo>
                  <a:pt x="2613174" y="121725"/>
                  <a:pt x="2636260" y="97684"/>
                  <a:pt x="2669407" y="83581"/>
                </a:cubicBezTo>
                <a:moveTo>
                  <a:pt x="1982003" y="168592"/>
                </a:moveTo>
                <a:cubicBezTo>
                  <a:pt x="1987513" y="153775"/>
                  <a:pt x="2001567" y="133548"/>
                  <a:pt x="2014140" y="118943"/>
                </a:cubicBezTo>
                <a:moveTo>
                  <a:pt x="1253243" y="185451"/>
                </a:moveTo>
                <a:cubicBezTo>
                  <a:pt x="1290456" y="199650"/>
                  <a:pt x="1331298" y="215448"/>
                  <a:pt x="1369615" y="233600"/>
                </a:cubicBezTo>
                <a:moveTo>
                  <a:pt x="369438" y="563963"/>
                </a:moveTo>
                <a:cubicBezTo>
                  <a:pt x="362277" y="544252"/>
                  <a:pt x="356104" y="529090"/>
                  <a:pt x="349117" y="513278"/>
                </a:cubicBezTo>
              </a:path>
            </a:pathLst>
          </a:custGeom>
          <a:solidFill>
            <a:schemeClr val="bg1"/>
          </a:solidFill>
          <a:ln w="28575">
            <a:solidFill>
              <a:schemeClr val="tx1"/>
            </a:solidFill>
            <a:extLst>
              <a:ext uri="{C807C97D-BFC1-408E-A445-0C87EB9F89A2}">
                <ask:lineSketchStyleProps xmlns:ask="http://schemas.microsoft.com/office/drawing/2018/sketchyshapes" sd="12132616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Cloud 14">
            <a:extLst>
              <a:ext uri="{FF2B5EF4-FFF2-40B4-BE49-F238E27FC236}">
                <a16:creationId xmlns:a16="http://schemas.microsoft.com/office/drawing/2014/main" id="{A701BDF3-964F-8611-5B6E-73FECE7D65B2}"/>
              </a:ext>
              <a:ext uri="{C183D7F6-B498-43B3-948B-1728B52AA6E4}">
                <adec:decorative xmlns:adec="http://schemas.microsoft.com/office/drawing/2017/decorative" val="1"/>
              </a:ext>
            </a:extLst>
          </p:cNvPr>
          <p:cNvSpPr/>
          <p:nvPr/>
        </p:nvSpPr>
        <p:spPr>
          <a:xfrm>
            <a:off x="495300" y="1123950"/>
            <a:ext cx="3867150" cy="1543050"/>
          </a:xfrm>
          <a:custGeom>
            <a:avLst/>
            <a:gdLst>
              <a:gd name="connsiteX0" fmla="*/ 349117 w 3867150"/>
              <a:gd name="connsiteY0" fmla="*/ 513278 h 1543050"/>
              <a:gd name="connsiteX1" fmla="*/ 503356 w 3867150"/>
              <a:gd name="connsiteY1" fmla="*/ 246709 h 1543050"/>
              <a:gd name="connsiteX2" fmla="*/ 1253690 w 3867150"/>
              <a:gd name="connsiteY2" fmla="*/ 185808 h 1543050"/>
              <a:gd name="connsiteX3" fmla="*/ 2010201 w 3867150"/>
              <a:gd name="connsiteY3" fmla="*/ 122586 h 1543050"/>
              <a:gd name="connsiteX4" fmla="*/ 2304982 w 3867150"/>
              <a:gd name="connsiteY4" fmla="*/ 7143 h 1543050"/>
              <a:gd name="connsiteX5" fmla="*/ 2670571 w 3867150"/>
              <a:gd name="connsiteY5" fmla="*/ 88618 h 1543050"/>
              <a:gd name="connsiteX6" fmla="*/ 3174554 w 3867150"/>
              <a:gd name="connsiteY6" fmla="*/ 24645 h 1543050"/>
              <a:gd name="connsiteX7" fmla="*/ 3430126 w 3867150"/>
              <a:gd name="connsiteY7" fmla="*/ 199167 h 1543050"/>
              <a:gd name="connsiteX8" fmla="*/ 3758117 w 3867150"/>
              <a:gd name="connsiteY8" fmla="*/ 368546 h 1543050"/>
              <a:gd name="connsiteX9" fmla="*/ 3743437 w 3867150"/>
              <a:gd name="connsiteY9" fmla="*/ 552211 h 1543050"/>
              <a:gd name="connsiteX10" fmla="*/ 3850678 w 3867150"/>
              <a:gd name="connsiteY10" fmla="*/ 833032 h 1543050"/>
              <a:gd name="connsiteX11" fmla="*/ 3348307 w 3867150"/>
              <a:gd name="connsiteY11" fmla="*/ 1078849 h 1543050"/>
              <a:gd name="connsiteX12" fmla="*/ 3168466 w 3867150"/>
              <a:gd name="connsiteY12" fmla="*/ 1289482 h 1543050"/>
              <a:gd name="connsiteX13" fmla="*/ 2556168 w 3867150"/>
              <a:gd name="connsiteY13" fmla="*/ 1314985 h 1543050"/>
              <a:gd name="connsiteX14" fmla="*/ 2118607 w 3867150"/>
              <a:gd name="connsiteY14" fmla="*/ 1539692 h 1543050"/>
              <a:gd name="connsiteX15" fmla="*/ 1475246 w 3867150"/>
              <a:gd name="connsiteY15" fmla="*/ 1402532 h 1543050"/>
              <a:gd name="connsiteX16" fmla="*/ 519558 w 3867150"/>
              <a:gd name="connsiteY16" fmla="*/ 1267015 h 1543050"/>
              <a:gd name="connsiteX17" fmla="*/ 99364 w 3867150"/>
              <a:gd name="connsiteY17" fmla="*/ 1116210 h 1543050"/>
              <a:gd name="connsiteX18" fmla="*/ 189150 w 3867150"/>
              <a:gd name="connsiteY18" fmla="*/ 912649 h 1543050"/>
              <a:gd name="connsiteX19" fmla="*/ -448 w 3867150"/>
              <a:gd name="connsiteY19" fmla="*/ 703802 h 1543050"/>
              <a:gd name="connsiteX20" fmla="*/ 345805 w 3867150"/>
              <a:gd name="connsiteY20" fmla="*/ 518171 h 1543050"/>
              <a:gd name="connsiteX21" fmla="*/ 349117 w 3867150"/>
              <a:gd name="connsiteY21" fmla="*/ 513278 h 1543050"/>
              <a:gd name="connsiteX0" fmla="*/ 420104 w 3867150"/>
              <a:gd name="connsiteY0" fmla="*/ 935009 h 1543050"/>
              <a:gd name="connsiteX1" fmla="*/ 193357 w 3867150"/>
              <a:gd name="connsiteY1" fmla="*/ 906541 h 1543050"/>
              <a:gd name="connsiteX2" fmla="*/ 620176 w 3867150"/>
              <a:gd name="connsiteY2" fmla="*/ 1246548 h 1543050"/>
              <a:gd name="connsiteX3" fmla="*/ 520991 w 3867150"/>
              <a:gd name="connsiteY3" fmla="*/ 1260157 h 1543050"/>
              <a:gd name="connsiteX4" fmla="*/ 1475067 w 3867150"/>
              <a:gd name="connsiteY4" fmla="*/ 1396245 h 1543050"/>
              <a:gd name="connsiteX5" fmla="*/ 1415269 w 3867150"/>
              <a:gd name="connsiteY5" fmla="*/ 1334095 h 1543050"/>
              <a:gd name="connsiteX6" fmla="*/ 2580516 w 3867150"/>
              <a:gd name="connsiteY6" fmla="*/ 1241262 h 1543050"/>
              <a:gd name="connsiteX7" fmla="*/ 2556615 w 3867150"/>
              <a:gd name="connsiteY7" fmla="*/ 1309449 h 1543050"/>
              <a:gd name="connsiteX8" fmla="*/ 3055138 w 3867150"/>
              <a:gd name="connsiteY8" fmla="*/ 819888 h 1543050"/>
              <a:gd name="connsiteX9" fmla="*/ 3346158 w 3867150"/>
              <a:gd name="connsiteY9" fmla="*/ 1074777 h 1543050"/>
              <a:gd name="connsiteX10" fmla="*/ 3741646 w 3867150"/>
              <a:gd name="connsiteY10" fmla="*/ 548425 h 1543050"/>
              <a:gd name="connsiteX11" fmla="*/ 3612025 w 3867150"/>
              <a:gd name="connsiteY11" fmla="*/ 644009 h 1543050"/>
              <a:gd name="connsiteX12" fmla="*/ 3430663 w 3867150"/>
              <a:gd name="connsiteY12" fmla="*/ 193809 h 1543050"/>
              <a:gd name="connsiteX13" fmla="*/ 3437466 w 3867150"/>
              <a:gd name="connsiteY13" fmla="*/ 238958 h 1543050"/>
              <a:gd name="connsiteX14" fmla="*/ 2602985 w 3867150"/>
              <a:gd name="connsiteY14" fmla="*/ 141160 h 1543050"/>
              <a:gd name="connsiteX15" fmla="*/ 2669407 w 3867150"/>
              <a:gd name="connsiteY15" fmla="*/ 83581 h 1543050"/>
              <a:gd name="connsiteX16" fmla="*/ 1982003 w 3867150"/>
              <a:gd name="connsiteY16" fmla="*/ 168592 h 1543050"/>
              <a:gd name="connsiteX17" fmla="*/ 2014140 w 3867150"/>
              <a:gd name="connsiteY17" fmla="*/ 118943 h 1543050"/>
              <a:gd name="connsiteX18" fmla="*/ 1253243 w 3867150"/>
              <a:gd name="connsiteY18" fmla="*/ 185451 h 1543050"/>
              <a:gd name="connsiteX19" fmla="*/ 1369615 w 3867150"/>
              <a:gd name="connsiteY19" fmla="*/ 233600 h 1543050"/>
              <a:gd name="connsiteX20" fmla="*/ 369438 w 3867150"/>
              <a:gd name="connsiteY20" fmla="*/ 563963 h 1543050"/>
              <a:gd name="connsiteX21" fmla="*/ 349117 w 3867150"/>
              <a:gd name="connsiteY21" fmla="*/ 513278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543050" fill="none" extrusionOk="0">
                <a:moveTo>
                  <a:pt x="349117" y="513278"/>
                </a:moveTo>
                <a:cubicBezTo>
                  <a:pt x="334746" y="395299"/>
                  <a:pt x="372683" y="305876"/>
                  <a:pt x="503356" y="246709"/>
                </a:cubicBezTo>
                <a:cubicBezTo>
                  <a:pt x="710135" y="110485"/>
                  <a:pt x="1017109" y="107788"/>
                  <a:pt x="1253690" y="185808"/>
                </a:cubicBezTo>
                <a:cubicBezTo>
                  <a:pt x="1462480" y="17793"/>
                  <a:pt x="1751214" y="5850"/>
                  <a:pt x="2010201" y="122586"/>
                </a:cubicBezTo>
                <a:cubicBezTo>
                  <a:pt x="2047113" y="64142"/>
                  <a:pt x="2178155" y="3676"/>
                  <a:pt x="2304982" y="7143"/>
                </a:cubicBezTo>
                <a:cubicBezTo>
                  <a:pt x="2443294" y="-12816"/>
                  <a:pt x="2589446" y="25197"/>
                  <a:pt x="2670571" y="88618"/>
                </a:cubicBezTo>
                <a:cubicBezTo>
                  <a:pt x="2810949" y="19348"/>
                  <a:pt x="2975077" y="-13771"/>
                  <a:pt x="3174554" y="24645"/>
                </a:cubicBezTo>
                <a:cubicBezTo>
                  <a:pt x="3316349" y="68002"/>
                  <a:pt x="3388686" y="119111"/>
                  <a:pt x="3430126" y="199167"/>
                </a:cubicBezTo>
                <a:cubicBezTo>
                  <a:pt x="3569399" y="235611"/>
                  <a:pt x="3698869" y="297170"/>
                  <a:pt x="3758117" y="368546"/>
                </a:cubicBezTo>
                <a:cubicBezTo>
                  <a:pt x="3795793" y="427752"/>
                  <a:pt x="3793436" y="487863"/>
                  <a:pt x="3743437" y="552211"/>
                </a:cubicBezTo>
                <a:cubicBezTo>
                  <a:pt x="3864066" y="628982"/>
                  <a:pt x="3912030" y="733136"/>
                  <a:pt x="3850678" y="833032"/>
                </a:cubicBezTo>
                <a:cubicBezTo>
                  <a:pt x="3796942" y="963106"/>
                  <a:pt x="3588571" y="1055169"/>
                  <a:pt x="3348307" y="1078849"/>
                </a:cubicBezTo>
                <a:cubicBezTo>
                  <a:pt x="3359311" y="1163884"/>
                  <a:pt x="3282540" y="1243851"/>
                  <a:pt x="3168466" y="1289482"/>
                </a:cubicBezTo>
                <a:cubicBezTo>
                  <a:pt x="2969073" y="1390668"/>
                  <a:pt x="2776942" y="1353656"/>
                  <a:pt x="2556168" y="1314985"/>
                </a:cubicBezTo>
                <a:cubicBezTo>
                  <a:pt x="2505676" y="1440631"/>
                  <a:pt x="2320042" y="1523007"/>
                  <a:pt x="2118607" y="1539692"/>
                </a:cubicBezTo>
                <a:cubicBezTo>
                  <a:pt x="1864765" y="1570593"/>
                  <a:pt x="1639187" y="1541599"/>
                  <a:pt x="1475246" y="1402532"/>
                </a:cubicBezTo>
                <a:cubicBezTo>
                  <a:pt x="1090702" y="1506068"/>
                  <a:pt x="774725" y="1431231"/>
                  <a:pt x="519558" y="1267015"/>
                </a:cubicBezTo>
                <a:cubicBezTo>
                  <a:pt x="323421" y="1293001"/>
                  <a:pt x="178562" y="1215972"/>
                  <a:pt x="99364" y="1116210"/>
                </a:cubicBezTo>
                <a:cubicBezTo>
                  <a:pt x="51527" y="1057345"/>
                  <a:pt x="90161" y="947365"/>
                  <a:pt x="189150" y="912649"/>
                </a:cubicBezTo>
                <a:cubicBezTo>
                  <a:pt x="61811" y="874747"/>
                  <a:pt x="-16706" y="804740"/>
                  <a:pt x="-448" y="703802"/>
                </a:cubicBezTo>
                <a:cubicBezTo>
                  <a:pt x="15027" y="639229"/>
                  <a:pt x="154140" y="527440"/>
                  <a:pt x="345805" y="518171"/>
                </a:cubicBezTo>
                <a:cubicBezTo>
                  <a:pt x="346507" y="516335"/>
                  <a:pt x="348472" y="514984"/>
                  <a:pt x="349117" y="513278"/>
                </a:cubicBezTo>
                <a:close/>
              </a:path>
              <a:path w="3867150" h="1543050" fill="none" extrusionOk="0">
                <a:moveTo>
                  <a:pt x="420104" y="935009"/>
                </a:moveTo>
                <a:cubicBezTo>
                  <a:pt x="338424" y="933936"/>
                  <a:pt x="253246" y="925888"/>
                  <a:pt x="193357" y="906541"/>
                </a:cubicBezTo>
                <a:moveTo>
                  <a:pt x="620176" y="1246548"/>
                </a:moveTo>
                <a:cubicBezTo>
                  <a:pt x="590580" y="1253513"/>
                  <a:pt x="553962" y="1258212"/>
                  <a:pt x="520991" y="1260157"/>
                </a:cubicBezTo>
                <a:moveTo>
                  <a:pt x="1475067" y="1396245"/>
                </a:moveTo>
                <a:cubicBezTo>
                  <a:pt x="1451204" y="1378789"/>
                  <a:pt x="1431647" y="1360582"/>
                  <a:pt x="1415269" y="1334095"/>
                </a:cubicBezTo>
                <a:moveTo>
                  <a:pt x="2580516" y="1241262"/>
                </a:moveTo>
                <a:cubicBezTo>
                  <a:pt x="2576209" y="1266135"/>
                  <a:pt x="2569396" y="1283790"/>
                  <a:pt x="2556615" y="1309449"/>
                </a:cubicBezTo>
                <a:moveTo>
                  <a:pt x="3055138" y="819888"/>
                </a:moveTo>
                <a:cubicBezTo>
                  <a:pt x="3244399" y="857429"/>
                  <a:pt x="3368743" y="954978"/>
                  <a:pt x="3346158" y="1074777"/>
                </a:cubicBezTo>
                <a:moveTo>
                  <a:pt x="3741646" y="548425"/>
                </a:moveTo>
                <a:cubicBezTo>
                  <a:pt x="3719893" y="584958"/>
                  <a:pt x="3671426" y="630709"/>
                  <a:pt x="3612025" y="644009"/>
                </a:cubicBezTo>
                <a:moveTo>
                  <a:pt x="3430663" y="193809"/>
                </a:moveTo>
                <a:cubicBezTo>
                  <a:pt x="3433204" y="205838"/>
                  <a:pt x="3438478" y="223826"/>
                  <a:pt x="3437466" y="238958"/>
                </a:cubicBezTo>
                <a:moveTo>
                  <a:pt x="2602985" y="141160"/>
                </a:moveTo>
                <a:cubicBezTo>
                  <a:pt x="2619735" y="126202"/>
                  <a:pt x="2642552" y="99905"/>
                  <a:pt x="2669407" y="83581"/>
                </a:cubicBezTo>
                <a:moveTo>
                  <a:pt x="1982003" y="168592"/>
                </a:moveTo>
                <a:cubicBezTo>
                  <a:pt x="1988436" y="151800"/>
                  <a:pt x="1996311" y="136708"/>
                  <a:pt x="2014140" y="118943"/>
                </a:cubicBezTo>
                <a:moveTo>
                  <a:pt x="1253243" y="185451"/>
                </a:moveTo>
                <a:cubicBezTo>
                  <a:pt x="1289688" y="200660"/>
                  <a:pt x="1336006" y="212133"/>
                  <a:pt x="1369615" y="233600"/>
                </a:cubicBezTo>
                <a:moveTo>
                  <a:pt x="369438" y="563963"/>
                </a:moveTo>
                <a:cubicBezTo>
                  <a:pt x="360830" y="548238"/>
                  <a:pt x="350040" y="527760"/>
                  <a:pt x="349117" y="513278"/>
                </a:cubicBezTo>
              </a:path>
              <a:path w="3867150" h="1543050" stroke="0" extrusionOk="0">
                <a:moveTo>
                  <a:pt x="349117" y="513278"/>
                </a:moveTo>
                <a:cubicBezTo>
                  <a:pt x="313545" y="414060"/>
                  <a:pt x="407067" y="313146"/>
                  <a:pt x="503356" y="246709"/>
                </a:cubicBezTo>
                <a:cubicBezTo>
                  <a:pt x="688412" y="139195"/>
                  <a:pt x="980394" y="71605"/>
                  <a:pt x="1253690" y="185808"/>
                </a:cubicBezTo>
                <a:cubicBezTo>
                  <a:pt x="1356599" y="33881"/>
                  <a:pt x="1767427" y="11385"/>
                  <a:pt x="2010201" y="122586"/>
                </a:cubicBezTo>
                <a:cubicBezTo>
                  <a:pt x="2080155" y="83693"/>
                  <a:pt x="2175375" y="-2334"/>
                  <a:pt x="2304982" y="7143"/>
                </a:cubicBezTo>
                <a:cubicBezTo>
                  <a:pt x="2447947" y="-9514"/>
                  <a:pt x="2596482" y="11696"/>
                  <a:pt x="2670571" y="88618"/>
                </a:cubicBezTo>
                <a:cubicBezTo>
                  <a:pt x="2803240" y="3954"/>
                  <a:pt x="3016778" y="6087"/>
                  <a:pt x="3174554" y="24645"/>
                </a:cubicBezTo>
                <a:cubicBezTo>
                  <a:pt x="3293907" y="68299"/>
                  <a:pt x="3415756" y="129307"/>
                  <a:pt x="3430126" y="199167"/>
                </a:cubicBezTo>
                <a:cubicBezTo>
                  <a:pt x="3585650" y="224982"/>
                  <a:pt x="3711891" y="289168"/>
                  <a:pt x="3758117" y="368546"/>
                </a:cubicBezTo>
                <a:cubicBezTo>
                  <a:pt x="3791500" y="432193"/>
                  <a:pt x="3801604" y="501702"/>
                  <a:pt x="3743437" y="552211"/>
                </a:cubicBezTo>
                <a:cubicBezTo>
                  <a:pt x="3859959" y="633493"/>
                  <a:pt x="3889935" y="754414"/>
                  <a:pt x="3850678" y="833032"/>
                </a:cubicBezTo>
                <a:cubicBezTo>
                  <a:pt x="3784106" y="978099"/>
                  <a:pt x="3599158" y="1045872"/>
                  <a:pt x="3348307" y="1078849"/>
                </a:cubicBezTo>
                <a:cubicBezTo>
                  <a:pt x="3350801" y="1162267"/>
                  <a:pt x="3279600" y="1258334"/>
                  <a:pt x="3168466" y="1289482"/>
                </a:cubicBezTo>
                <a:cubicBezTo>
                  <a:pt x="2990880" y="1320251"/>
                  <a:pt x="2728016" y="1374600"/>
                  <a:pt x="2556168" y="1314985"/>
                </a:cubicBezTo>
                <a:cubicBezTo>
                  <a:pt x="2530298" y="1404259"/>
                  <a:pt x="2321005" y="1522810"/>
                  <a:pt x="2118607" y="1539692"/>
                </a:cubicBezTo>
                <a:cubicBezTo>
                  <a:pt x="1885326" y="1555496"/>
                  <a:pt x="1611801" y="1488294"/>
                  <a:pt x="1475246" y="1402532"/>
                </a:cubicBezTo>
                <a:cubicBezTo>
                  <a:pt x="1179054" y="1530900"/>
                  <a:pt x="706534" y="1473413"/>
                  <a:pt x="519558" y="1267015"/>
                </a:cubicBezTo>
                <a:cubicBezTo>
                  <a:pt x="327922" y="1280914"/>
                  <a:pt x="157812" y="1212343"/>
                  <a:pt x="99364" y="1116210"/>
                </a:cubicBezTo>
                <a:cubicBezTo>
                  <a:pt x="63138" y="1036589"/>
                  <a:pt x="104699" y="982150"/>
                  <a:pt x="189150" y="912649"/>
                </a:cubicBezTo>
                <a:cubicBezTo>
                  <a:pt x="54856" y="867623"/>
                  <a:pt x="-7002" y="794215"/>
                  <a:pt x="-448" y="703802"/>
                </a:cubicBezTo>
                <a:cubicBezTo>
                  <a:pt x="-1325" y="624339"/>
                  <a:pt x="168321" y="533478"/>
                  <a:pt x="345805" y="518171"/>
                </a:cubicBezTo>
                <a:cubicBezTo>
                  <a:pt x="347315" y="516502"/>
                  <a:pt x="347937" y="515267"/>
                  <a:pt x="349117" y="513278"/>
                </a:cubicBezTo>
                <a:close/>
              </a:path>
              <a:path w="3867150" h="1543050" fill="none" stroke="0" extrusionOk="0">
                <a:moveTo>
                  <a:pt x="420104" y="935009"/>
                </a:moveTo>
                <a:cubicBezTo>
                  <a:pt x="326841" y="938109"/>
                  <a:pt x="267511" y="941899"/>
                  <a:pt x="193357" y="906541"/>
                </a:cubicBezTo>
                <a:moveTo>
                  <a:pt x="620176" y="1246548"/>
                </a:moveTo>
                <a:cubicBezTo>
                  <a:pt x="583310" y="1249091"/>
                  <a:pt x="551729" y="1253237"/>
                  <a:pt x="520991" y="1260157"/>
                </a:cubicBezTo>
                <a:moveTo>
                  <a:pt x="1475067" y="1396245"/>
                </a:moveTo>
                <a:cubicBezTo>
                  <a:pt x="1448933" y="1378130"/>
                  <a:pt x="1429010" y="1355826"/>
                  <a:pt x="1415269" y="1334095"/>
                </a:cubicBezTo>
                <a:moveTo>
                  <a:pt x="2580516" y="1241262"/>
                </a:moveTo>
                <a:cubicBezTo>
                  <a:pt x="2575366" y="1263616"/>
                  <a:pt x="2567901" y="1290050"/>
                  <a:pt x="2556615" y="1309449"/>
                </a:cubicBezTo>
                <a:moveTo>
                  <a:pt x="3055138" y="819888"/>
                </a:moveTo>
                <a:cubicBezTo>
                  <a:pt x="3237599" y="874803"/>
                  <a:pt x="3353530" y="978253"/>
                  <a:pt x="3346158" y="1074777"/>
                </a:cubicBezTo>
                <a:moveTo>
                  <a:pt x="3741646" y="548425"/>
                </a:moveTo>
                <a:cubicBezTo>
                  <a:pt x="3714751" y="574567"/>
                  <a:pt x="3657824" y="614974"/>
                  <a:pt x="3612025" y="644009"/>
                </a:cubicBezTo>
                <a:moveTo>
                  <a:pt x="3430663" y="193809"/>
                </a:moveTo>
                <a:cubicBezTo>
                  <a:pt x="3435371" y="204925"/>
                  <a:pt x="3435224" y="221468"/>
                  <a:pt x="3437466" y="238958"/>
                </a:cubicBezTo>
                <a:moveTo>
                  <a:pt x="2602985" y="141160"/>
                </a:moveTo>
                <a:cubicBezTo>
                  <a:pt x="2618302" y="122100"/>
                  <a:pt x="2638646" y="101180"/>
                  <a:pt x="2669407" y="83581"/>
                </a:cubicBezTo>
                <a:moveTo>
                  <a:pt x="1982003" y="168592"/>
                </a:moveTo>
                <a:cubicBezTo>
                  <a:pt x="1985064" y="152456"/>
                  <a:pt x="2004010" y="136586"/>
                  <a:pt x="2014140" y="118943"/>
                </a:cubicBezTo>
                <a:moveTo>
                  <a:pt x="1253243" y="185451"/>
                </a:moveTo>
                <a:cubicBezTo>
                  <a:pt x="1302831" y="204063"/>
                  <a:pt x="1335447" y="215237"/>
                  <a:pt x="1369615" y="233600"/>
                </a:cubicBezTo>
                <a:moveTo>
                  <a:pt x="369438" y="563963"/>
                </a:moveTo>
                <a:cubicBezTo>
                  <a:pt x="360659" y="547363"/>
                  <a:pt x="352906" y="531612"/>
                  <a:pt x="349117" y="513278"/>
                </a:cubicBezTo>
              </a:path>
            </a:pathLst>
          </a:custGeom>
          <a:solidFill>
            <a:schemeClr val="bg1"/>
          </a:solidFill>
          <a:ln w="28575">
            <a:solidFill>
              <a:schemeClr val="tx1"/>
            </a:solidFill>
            <a:extLst>
              <a:ext uri="{C807C97D-BFC1-408E-A445-0C87EB9F89A2}">
                <ask:lineSketchStyleProps xmlns:ask="http://schemas.microsoft.com/office/drawing/2018/sketchyshapes" sd="724203705">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6" name="Graphic 25">
            <a:extLst>
              <a:ext uri="{FF2B5EF4-FFF2-40B4-BE49-F238E27FC236}">
                <a16:creationId xmlns:a16="http://schemas.microsoft.com/office/drawing/2014/main" id="{E7F3339D-08D7-2C7C-C924-E17B8E884D6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869787">
            <a:off x="1861846" y="316094"/>
            <a:ext cx="675134" cy="675134"/>
          </a:xfrm>
          <a:prstGeom prst="rect">
            <a:avLst/>
          </a:prstGeom>
          <a:effectLst>
            <a:outerShdw blurRad="50800" dist="38100" dir="8100000" algn="tr" rotWithShape="0">
              <a:prstClr val="black">
                <a:alpha val="40000"/>
              </a:prstClr>
            </a:outerShdw>
            <a:softEdge rad="12700"/>
          </a:effectLst>
        </p:spPr>
      </p:pic>
      <p:pic>
        <p:nvPicPr>
          <p:cNvPr id="24" name="Graphic 23">
            <a:extLst>
              <a:ext uri="{FF2B5EF4-FFF2-40B4-BE49-F238E27FC236}">
                <a16:creationId xmlns:a16="http://schemas.microsoft.com/office/drawing/2014/main" id="{AA7EEDD6-054C-0083-0F98-B05AE548034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9003341">
            <a:off x="964765" y="357718"/>
            <a:ext cx="675134" cy="675134"/>
          </a:xfrm>
          <a:prstGeom prst="rect">
            <a:avLst/>
          </a:prstGeom>
          <a:effectLst>
            <a:outerShdw blurRad="50800" dist="38100" dir="8100000" algn="tr" rotWithShape="0">
              <a:prstClr val="black">
                <a:alpha val="40000"/>
              </a:prstClr>
            </a:outerShdw>
            <a:softEdge rad="12700"/>
          </a:effectLst>
        </p:spPr>
      </p:pic>
      <p:sp>
        <p:nvSpPr>
          <p:cNvPr id="18" name="Oval 17">
            <a:extLst>
              <a:ext uri="{FF2B5EF4-FFF2-40B4-BE49-F238E27FC236}">
                <a16:creationId xmlns:a16="http://schemas.microsoft.com/office/drawing/2014/main" id="{1B98BCCA-A2F8-BF2B-3C3A-47CCE8FACDC7}"/>
              </a:ext>
              <a:ext uri="{C183D7F6-B498-43B3-948B-1728B52AA6E4}">
                <adec:decorative xmlns:adec="http://schemas.microsoft.com/office/drawing/2017/decorative" val="1"/>
              </a:ext>
            </a:extLst>
          </p:cNvPr>
          <p:cNvSpPr/>
          <p:nvPr/>
        </p:nvSpPr>
        <p:spPr>
          <a:xfrm>
            <a:off x="2905125" y="1285879"/>
            <a:ext cx="2138110" cy="897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Oval 18">
            <a:extLst>
              <a:ext uri="{FF2B5EF4-FFF2-40B4-BE49-F238E27FC236}">
                <a16:creationId xmlns:a16="http://schemas.microsoft.com/office/drawing/2014/main" id="{7A6D0E5B-0647-9AE8-AD2E-7301EA655DEA}"/>
              </a:ext>
              <a:ext uri="{C183D7F6-B498-43B3-948B-1728B52AA6E4}">
                <adec:decorative xmlns:adec="http://schemas.microsoft.com/office/drawing/2017/decorative" val="1"/>
              </a:ext>
            </a:extLst>
          </p:cNvPr>
          <p:cNvSpPr/>
          <p:nvPr/>
        </p:nvSpPr>
        <p:spPr>
          <a:xfrm rot="768497">
            <a:off x="5307430" y="1311188"/>
            <a:ext cx="3167636" cy="10161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itle 2">
            <a:extLst>
              <a:ext uri="{FF2B5EF4-FFF2-40B4-BE49-F238E27FC236}">
                <a16:creationId xmlns:a16="http://schemas.microsoft.com/office/drawing/2014/main" id="{ED17026E-4C1C-95A1-89ED-BA64CC80E583}"/>
              </a:ext>
            </a:extLst>
          </p:cNvPr>
          <p:cNvSpPr>
            <a:spLocks noGrp="1"/>
          </p:cNvSpPr>
          <p:nvPr>
            <p:ph type="ctrTitle"/>
          </p:nvPr>
        </p:nvSpPr>
        <p:spPr>
          <a:xfrm>
            <a:off x="1143000" y="-1844276"/>
            <a:ext cx="6858000" cy="1790700"/>
          </a:xfrm>
        </p:spPr>
        <p:txBody>
          <a:bodyPr vert="horz" lIns="68580" tIns="34290" rIns="68580" bIns="34290" rtlCol="0" anchor="b">
            <a:normAutofit/>
          </a:bodyPr>
          <a:lstStyle/>
          <a:p>
            <a:r>
              <a:rPr lang="en-GB" dirty="0"/>
              <a:t>Copyright Heights title screen</a:t>
            </a:r>
          </a:p>
        </p:txBody>
      </p:sp>
      <p:sp>
        <p:nvSpPr>
          <p:cNvPr id="8" name="Rectangle 7">
            <a:extLst>
              <a:ext uri="{FF2B5EF4-FFF2-40B4-BE49-F238E27FC236}">
                <a16:creationId xmlns:a16="http://schemas.microsoft.com/office/drawing/2014/main" id="{235BF2C6-807E-9A38-A20C-522A4BC3ADB3}"/>
              </a:ext>
            </a:extLst>
          </p:cNvPr>
          <p:cNvSpPr/>
          <p:nvPr/>
        </p:nvSpPr>
        <p:spPr>
          <a:xfrm>
            <a:off x="1302334" y="1732003"/>
            <a:ext cx="6791825" cy="1184449"/>
          </a:xfrm>
          <a:prstGeom prst="rect">
            <a:avLst/>
          </a:prstGeom>
          <a:noFill/>
        </p:spPr>
        <p:txBody>
          <a:bodyPr spcFirstLastPara="1" wrap="none" lIns="68580" tIns="34290" rIns="68580" bIns="34290" numCol="1">
            <a:prstTxWarp prst="textArchUp">
              <a:avLst/>
            </a:prstTxWarp>
            <a:spAutoFit/>
          </a:bodyPr>
          <a:lstStyle/>
          <a:p>
            <a:pPr algn="ctr"/>
            <a:r>
              <a:rPr lang="en-US" sz="7200" b="1" dirty="0">
                <a:ln w="12700">
                  <a:solidFill>
                    <a:schemeClr val="tx1"/>
                  </a:solidFill>
                  <a:prstDash val="solid"/>
                </a:ln>
                <a:solidFill>
                  <a:schemeClr val="accent4"/>
                </a:solidFill>
                <a:effectLst>
                  <a:outerShdw dist="38100" dir="2640000" algn="bl" rotWithShape="0">
                    <a:schemeClr val="tx2">
                      <a:lumMod val="75000"/>
                    </a:schemeClr>
                  </a:outerShdw>
                </a:effectLst>
                <a:latin typeface="Candara" panose="020E0502030303020204" pitchFamily="34" charset="0"/>
                <a:cs typeface="Posterama" panose="020B0504020200020000" pitchFamily="34" charset="0"/>
              </a:rPr>
              <a:t>Copyright Heights</a:t>
            </a:r>
            <a:endParaRPr lang="en-US" sz="7200" b="1" dirty="0">
              <a:ln w="12700">
                <a:solidFill>
                  <a:schemeClr val="tx1"/>
                </a:solidFill>
                <a:prstDash val="solid"/>
              </a:ln>
              <a:solidFill>
                <a:schemeClr val="accent4"/>
              </a:solidFill>
              <a:latin typeface="Candara" panose="020E0502030303020204" pitchFamily="34" charset="0"/>
              <a:cs typeface="Posterama" panose="020B0504020200020000" pitchFamily="34" charset="0"/>
            </a:endParaRPr>
          </a:p>
        </p:txBody>
      </p:sp>
      <p:pic>
        <p:nvPicPr>
          <p:cNvPr id="4" name="Picture 3" descr="Copyright Heights University welcome sign">
            <a:extLst>
              <a:ext uri="{FF2B5EF4-FFF2-40B4-BE49-F238E27FC236}">
                <a16:creationId xmlns:a16="http://schemas.microsoft.com/office/drawing/2014/main" id="{38556D45-99E0-089E-8797-1FEF26398DF7}"/>
              </a:ext>
            </a:extLst>
          </p:cNvPr>
          <p:cNvPicPr>
            <a:picLocks noChangeAspect="1"/>
          </p:cNvPicPr>
          <p:nvPr/>
        </p:nvPicPr>
        <p:blipFill rotWithShape="1">
          <a:blip r:embed="rId9" cstate="email">
            <a:clrChange>
              <a:clrFrom>
                <a:srgbClr val="B97A56"/>
              </a:clrFrom>
              <a:clrTo>
                <a:srgbClr val="B97A56">
                  <a:alpha val="0"/>
                </a:srgbClr>
              </a:clrTo>
            </a:clrChange>
            <a:extLst>
              <a:ext uri="{28A0092B-C50C-407E-A947-70E740481C1C}">
                <a14:useLocalDpi xmlns:a14="http://schemas.microsoft.com/office/drawing/2010/main"/>
              </a:ext>
            </a:extLst>
          </a:blip>
          <a:srcRect/>
          <a:stretch/>
        </p:blipFill>
        <p:spPr>
          <a:xfrm>
            <a:off x="4372450" y="1974702"/>
            <a:ext cx="4993064" cy="4064807"/>
          </a:xfrm>
          <a:prstGeom prst="rect">
            <a:avLst/>
          </a:prstGeom>
        </p:spPr>
      </p:pic>
      <p:pic>
        <p:nvPicPr>
          <p:cNvPr id="21" name="Graphic 20">
            <a:extLst>
              <a:ext uri="{FF2B5EF4-FFF2-40B4-BE49-F238E27FC236}">
                <a16:creationId xmlns:a16="http://schemas.microsoft.com/office/drawing/2014/main" id="{BCEDD570-A925-9496-802C-8D08D16765E1}"/>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3206302">
            <a:off x="8361194" y="-1229765"/>
            <a:ext cx="685800" cy="685800"/>
          </a:xfrm>
          <a:prstGeom prst="rect">
            <a:avLst/>
          </a:prstGeom>
          <a:effectLst>
            <a:outerShdw blurRad="50800" dist="38100" dir="2700000" algn="tl" rotWithShape="0">
              <a:prstClr val="black">
                <a:alpha val="40000"/>
              </a:prstClr>
            </a:outerShdw>
            <a:softEdge rad="12700"/>
          </a:effectLst>
        </p:spPr>
      </p:pic>
      <p:sp>
        <p:nvSpPr>
          <p:cNvPr id="10" name="Rectangle: Rounded Corners 9">
            <a:hlinkClick r:id="rId12" action="ppaction://hlinksldjump"/>
            <a:extLst>
              <a:ext uri="{FF2B5EF4-FFF2-40B4-BE49-F238E27FC236}">
                <a16:creationId xmlns:a16="http://schemas.microsoft.com/office/drawing/2014/main" id="{D61D33F5-6C1D-E4DE-E11C-250077303FCB}"/>
              </a:ext>
            </a:extLst>
          </p:cNvPr>
          <p:cNvSpPr/>
          <p:nvPr/>
        </p:nvSpPr>
        <p:spPr>
          <a:xfrm>
            <a:off x="758725" y="3006002"/>
            <a:ext cx="2631041" cy="701202"/>
          </a:xfrm>
          <a:custGeom>
            <a:avLst/>
            <a:gdLst>
              <a:gd name="connsiteX0" fmla="*/ 0 w 2631041"/>
              <a:gd name="connsiteY0" fmla="*/ 116869 h 701202"/>
              <a:gd name="connsiteX1" fmla="*/ 116869 w 2631041"/>
              <a:gd name="connsiteY1" fmla="*/ 0 h 701202"/>
              <a:gd name="connsiteX2" fmla="*/ 692222 w 2631041"/>
              <a:gd name="connsiteY2" fmla="*/ 0 h 701202"/>
              <a:gd name="connsiteX3" fmla="*/ 1219628 w 2631041"/>
              <a:gd name="connsiteY3" fmla="*/ 0 h 701202"/>
              <a:gd name="connsiteX4" fmla="*/ 1771008 w 2631041"/>
              <a:gd name="connsiteY4" fmla="*/ 0 h 701202"/>
              <a:gd name="connsiteX5" fmla="*/ 2514172 w 2631041"/>
              <a:gd name="connsiteY5" fmla="*/ 0 h 701202"/>
              <a:gd name="connsiteX6" fmla="*/ 2631041 w 2631041"/>
              <a:gd name="connsiteY6" fmla="*/ 116869 h 701202"/>
              <a:gd name="connsiteX7" fmla="*/ 2631041 w 2631041"/>
              <a:gd name="connsiteY7" fmla="*/ 584333 h 701202"/>
              <a:gd name="connsiteX8" fmla="*/ 2514172 w 2631041"/>
              <a:gd name="connsiteY8" fmla="*/ 701202 h 701202"/>
              <a:gd name="connsiteX9" fmla="*/ 1986765 w 2631041"/>
              <a:gd name="connsiteY9" fmla="*/ 701202 h 701202"/>
              <a:gd name="connsiteX10" fmla="*/ 1339494 w 2631041"/>
              <a:gd name="connsiteY10" fmla="*/ 701202 h 701202"/>
              <a:gd name="connsiteX11" fmla="*/ 812087 w 2631041"/>
              <a:gd name="connsiteY11" fmla="*/ 701202 h 701202"/>
              <a:gd name="connsiteX12" fmla="*/ 116869 w 2631041"/>
              <a:gd name="connsiteY12" fmla="*/ 701202 h 701202"/>
              <a:gd name="connsiteX13" fmla="*/ 0 w 2631041"/>
              <a:gd name="connsiteY13" fmla="*/ 584333 h 701202"/>
              <a:gd name="connsiteX14" fmla="*/ 0 w 2631041"/>
              <a:gd name="connsiteY14" fmla="*/ 116869 h 70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1041" h="701202" fill="none" extrusionOk="0">
                <a:moveTo>
                  <a:pt x="0" y="116869"/>
                </a:moveTo>
                <a:cubicBezTo>
                  <a:pt x="-1916" y="52580"/>
                  <a:pt x="50906" y="324"/>
                  <a:pt x="116869" y="0"/>
                </a:cubicBezTo>
                <a:cubicBezTo>
                  <a:pt x="401871" y="10671"/>
                  <a:pt x="518706" y="22417"/>
                  <a:pt x="692222" y="0"/>
                </a:cubicBezTo>
                <a:cubicBezTo>
                  <a:pt x="865738" y="-22417"/>
                  <a:pt x="1078928" y="15637"/>
                  <a:pt x="1219628" y="0"/>
                </a:cubicBezTo>
                <a:cubicBezTo>
                  <a:pt x="1360328" y="-15637"/>
                  <a:pt x="1596227" y="12401"/>
                  <a:pt x="1771008" y="0"/>
                </a:cubicBezTo>
                <a:cubicBezTo>
                  <a:pt x="1945789" y="-12401"/>
                  <a:pt x="2354289" y="-223"/>
                  <a:pt x="2514172" y="0"/>
                </a:cubicBezTo>
                <a:cubicBezTo>
                  <a:pt x="2585593" y="11401"/>
                  <a:pt x="2621617" y="57423"/>
                  <a:pt x="2631041" y="116869"/>
                </a:cubicBezTo>
                <a:cubicBezTo>
                  <a:pt x="2627190" y="306915"/>
                  <a:pt x="2629755" y="479564"/>
                  <a:pt x="2631041" y="584333"/>
                </a:cubicBezTo>
                <a:cubicBezTo>
                  <a:pt x="2632783" y="643836"/>
                  <a:pt x="2576337" y="701583"/>
                  <a:pt x="2514172" y="701202"/>
                </a:cubicBezTo>
                <a:cubicBezTo>
                  <a:pt x="2311288" y="689870"/>
                  <a:pt x="2248139" y="725475"/>
                  <a:pt x="1986765" y="701202"/>
                </a:cubicBezTo>
                <a:cubicBezTo>
                  <a:pt x="1725391" y="676929"/>
                  <a:pt x="1611996" y="671629"/>
                  <a:pt x="1339494" y="701202"/>
                </a:cubicBezTo>
                <a:cubicBezTo>
                  <a:pt x="1066992" y="730775"/>
                  <a:pt x="1035705" y="723858"/>
                  <a:pt x="812087" y="701202"/>
                </a:cubicBezTo>
                <a:cubicBezTo>
                  <a:pt x="588469" y="678546"/>
                  <a:pt x="385498" y="695918"/>
                  <a:pt x="116869" y="701202"/>
                </a:cubicBezTo>
                <a:cubicBezTo>
                  <a:pt x="49525" y="707107"/>
                  <a:pt x="5906" y="648168"/>
                  <a:pt x="0" y="584333"/>
                </a:cubicBezTo>
                <a:cubicBezTo>
                  <a:pt x="6917" y="479380"/>
                  <a:pt x="-21489" y="271578"/>
                  <a:pt x="0" y="116869"/>
                </a:cubicBezTo>
                <a:close/>
              </a:path>
              <a:path w="2631041" h="701202" stroke="0" extrusionOk="0">
                <a:moveTo>
                  <a:pt x="0" y="116869"/>
                </a:moveTo>
                <a:cubicBezTo>
                  <a:pt x="-11837" y="60827"/>
                  <a:pt x="51761" y="5866"/>
                  <a:pt x="116869" y="0"/>
                </a:cubicBezTo>
                <a:cubicBezTo>
                  <a:pt x="390920" y="24670"/>
                  <a:pt x="567770" y="895"/>
                  <a:pt x="716195" y="0"/>
                </a:cubicBezTo>
                <a:cubicBezTo>
                  <a:pt x="864620" y="-895"/>
                  <a:pt x="1032854" y="-18135"/>
                  <a:pt x="1243601" y="0"/>
                </a:cubicBezTo>
                <a:cubicBezTo>
                  <a:pt x="1454348" y="18135"/>
                  <a:pt x="1565173" y="-3637"/>
                  <a:pt x="1794981" y="0"/>
                </a:cubicBezTo>
                <a:cubicBezTo>
                  <a:pt x="2024789" y="3637"/>
                  <a:pt x="2221778" y="-34626"/>
                  <a:pt x="2514172" y="0"/>
                </a:cubicBezTo>
                <a:cubicBezTo>
                  <a:pt x="2569043" y="-9383"/>
                  <a:pt x="2637972" y="53476"/>
                  <a:pt x="2631041" y="116869"/>
                </a:cubicBezTo>
                <a:cubicBezTo>
                  <a:pt x="2635830" y="314784"/>
                  <a:pt x="2631005" y="488835"/>
                  <a:pt x="2631041" y="584333"/>
                </a:cubicBezTo>
                <a:cubicBezTo>
                  <a:pt x="2645125" y="646604"/>
                  <a:pt x="2570162" y="707297"/>
                  <a:pt x="2514172" y="701202"/>
                </a:cubicBezTo>
                <a:cubicBezTo>
                  <a:pt x="2253566" y="719618"/>
                  <a:pt x="2131437" y="710572"/>
                  <a:pt x="1914846" y="701202"/>
                </a:cubicBezTo>
                <a:cubicBezTo>
                  <a:pt x="1698255" y="691832"/>
                  <a:pt x="1426019" y="673070"/>
                  <a:pt x="1291547" y="701202"/>
                </a:cubicBezTo>
                <a:cubicBezTo>
                  <a:pt x="1157075" y="729334"/>
                  <a:pt x="987815" y="726178"/>
                  <a:pt x="716195" y="701202"/>
                </a:cubicBezTo>
                <a:cubicBezTo>
                  <a:pt x="444575" y="676226"/>
                  <a:pt x="265393" y="684736"/>
                  <a:pt x="116869" y="701202"/>
                </a:cubicBezTo>
                <a:cubicBezTo>
                  <a:pt x="52980" y="697464"/>
                  <a:pt x="8082" y="661747"/>
                  <a:pt x="0" y="584333"/>
                </a:cubicBezTo>
                <a:cubicBezTo>
                  <a:pt x="-9626" y="474559"/>
                  <a:pt x="-931" y="217616"/>
                  <a:pt x="0" y="116869"/>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ndara" panose="020E0502030303020204" pitchFamily="34" charset="0"/>
                <a:cs typeface="Aharoni" panose="02010803020104030203" pitchFamily="2" charset="-79"/>
              </a:rPr>
              <a:t>Play</a:t>
            </a:r>
          </a:p>
        </p:txBody>
      </p:sp>
      <p:sp>
        <p:nvSpPr>
          <p:cNvPr id="11" name="Rectangle: Rounded Corners 10">
            <a:hlinkClick r:id="rId13" action="ppaction://hlinksldjump"/>
            <a:extLst>
              <a:ext uri="{FF2B5EF4-FFF2-40B4-BE49-F238E27FC236}">
                <a16:creationId xmlns:a16="http://schemas.microsoft.com/office/drawing/2014/main" id="{F01BA829-A9B0-9DF7-B8CE-F77071212265}"/>
              </a:ext>
            </a:extLst>
          </p:cNvPr>
          <p:cNvSpPr/>
          <p:nvPr/>
        </p:nvSpPr>
        <p:spPr>
          <a:xfrm>
            <a:off x="758725" y="3954355"/>
            <a:ext cx="2631041" cy="728687"/>
          </a:xfrm>
          <a:custGeom>
            <a:avLst/>
            <a:gdLst>
              <a:gd name="connsiteX0" fmla="*/ 0 w 2631041"/>
              <a:gd name="connsiteY0" fmla="*/ 121450 h 728687"/>
              <a:gd name="connsiteX1" fmla="*/ 121450 w 2631041"/>
              <a:gd name="connsiteY1" fmla="*/ 0 h 728687"/>
              <a:gd name="connsiteX2" fmla="*/ 694604 w 2631041"/>
              <a:gd name="connsiteY2" fmla="*/ 0 h 728687"/>
              <a:gd name="connsiteX3" fmla="*/ 1219995 w 2631041"/>
              <a:gd name="connsiteY3" fmla="*/ 0 h 728687"/>
              <a:gd name="connsiteX4" fmla="*/ 1769267 w 2631041"/>
              <a:gd name="connsiteY4" fmla="*/ 0 h 728687"/>
              <a:gd name="connsiteX5" fmla="*/ 2509591 w 2631041"/>
              <a:gd name="connsiteY5" fmla="*/ 0 h 728687"/>
              <a:gd name="connsiteX6" fmla="*/ 2631041 w 2631041"/>
              <a:gd name="connsiteY6" fmla="*/ 121450 h 728687"/>
              <a:gd name="connsiteX7" fmla="*/ 2631041 w 2631041"/>
              <a:gd name="connsiteY7" fmla="*/ 607237 h 728687"/>
              <a:gd name="connsiteX8" fmla="*/ 2509591 w 2631041"/>
              <a:gd name="connsiteY8" fmla="*/ 728687 h 728687"/>
              <a:gd name="connsiteX9" fmla="*/ 1984200 w 2631041"/>
              <a:gd name="connsiteY9" fmla="*/ 728687 h 728687"/>
              <a:gd name="connsiteX10" fmla="*/ 1339402 w 2631041"/>
              <a:gd name="connsiteY10" fmla="*/ 728687 h 728687"/>
              <a:gd name="connsiteX11" fmla="*/ 814011 w 2631041"/>
              <a:gd name="connsiteY11" fmla="*/ 728687 h 728687"/>
              <a:gd name="connsiteX12" fmla="*/ 121450 w 2631041"/>
              <a:gd name="connsiteY12" fmla="*/ 728687 h 728687"/>
              <a:gd name="connsiteX13" fmla="*/ 0 w 2631041"/>
              <a:gd name="connsiteY13" fmla="*/ 607237 h 728687"/>
              <a:gd name="connsiteX14" fmla="*/ 0 w 2631041"/>
              <a:gd name="connsiteY14" fmla="*/ 121450 h 7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1041" h="728687" fill="none" extrusionOk="0">
                <a:moveTo>
                  <a:pt x="0" y="121450"/>
                </a:moveTo>
                <a:cubicBezTo>
                  <a:pt x="-7053" y="55318"/>
                  <a:pt x="52523" y="424"/>
                  <a:pt x="121450" y="0"/>
                </a:cubicBezTo>
                <a:cubicBezTo>
                  <a:pt x="315602" y="2986"/>
                  <a:pt x="555945" y="-17970"/>
                  <a:pt x="694604" y="0"/>
                </a:cubicBezTo>
                <a:cubicBezTo>
                  <a:pt x="833263" y="17970"/>
                  <a:pt x="976252" y="-25229"/>
                  <a:pt x="1219995" y="0"/>
                </a:cubicBezTo>
                <a:cubicBezTo>
                  <a:pt x="1463738" y="25229"/>
                  <a:pt x="1572531" y="4692"/>
                  <a:pt x="1769267" y="0"/>
                </a:cubicBezTo>
                <a:cubicBezTo>
                  <a:pt x="1966003" y="-4692"/>
                  <a:pt x="2334998" y="26650"/>
                  <a:pt x="2509591" y="0"/>
                </a:cubicBezTo>
                <a:cubicBezTo>
                  <a:pt x="2582235" y="9234"/>
                  <a:pt x="2618765" y="61018"/>
                  <a:pt x="2631041" y="121450"/>
                </a:cubicBezTo>
                <a:cubicBezTo>
                  <a:pt x="2645683" y="301197"/>
                  <a:pt x="2611992" y="400485"/>
                  <a:pt x="2631041" y="607237"/>
                </a:cubicBezTo>
                <a:cubicBezTo>
                  <a:pt x="2635380" y="661757"/>
                  <a:pt x="2573592" y="729179"/>
                  <a:pt x="2509591" y="728687"/>
                </a:cubicBezTo>
                <a:cubicBezTo>
                  <a:pt x="2251383" y="735520"/>
                  <a:pt x="2119311" y="721230"/>
                  <a:pt x="1984200" y="728687"/>
                </a:cubicBezTo>
                <a:cubicBezTo>
                  <a:pt x="1849089" y="736144"/>
                  <a:pt x="1535500" y="696758"/>
                  <a:pt x="1339402" y="728687"/>
                </a:cubicBezTo>
                <a:cubicBezTo>
                  <a:pt x="1143304" y="760616"/>
                  <a:pt x="930004" y="721722"/>
                  <a:pt x="814011" y="728687"/>
                </a:cubicBezTo>
                <a:cubicBezTo>
                  <a:pt x="698018" y="735652"/>
                  <a:pt x="291608" y="758636"/>
                  <a:pt x="121450" y="728687"/>
                </a:cubicBezTo>
                <a:cubicBezTo>
                  <a:pt x="51544" y="734659"/>
                  <a:pt x="16154" y="672369"/>
                  <a:pt x="0" y="607237"/>
                </a:cubicBezTo>
                <a:cubicBezTo>
                  <a:pt x="-21985" y="458951"/>
                  <a:pt x="-20664" y="303419"/>
                  <a:pt x="0" y="121450"/>
                </a:cubicBezTo>
                <a:close/>
              </a:path>
              <a:path w="2631041" h="728687" stroke="0" extrusionOk="0">
                <a:moveTo>
                  <a:pt x="0" y="121450"/>
                </a:moveTo>
                <a:cubicBezTo>
                  <a:pt x="-1372" y="55361"/>
                  <a:pt x="53427" y="9869"/>
                  <a:pt x="121450" y="0"/>
                </a:cubicBezTo>
                <a:cubicBezTo>
                  <a:pt x="378369" y="21026"/>
                  <a:pt x="435372" y="-27135"/>
                  <a:pt x="718485" y="0"/>
                </a:cubicBezTo>
                <a:cubicBezTo>
                  <a:pt x="1001599" y="27135"/>
                  <a:pt x="1001425" y="13148"/>
                  <a:pt x="1243876" y="0"/>
                </a:cubicBezTo>
                <a:cubicBezTo>
                  <a:pt x="1486327" y="-13148"/>
                  <a:pt x="1614934" y="18301"/>
                  <a:pt x="1793149" y="0"/>
                </a:cubicBezTo>
                <a:cubicBezTo>
                  <a:pt x="1971364" y="-18301"/>
                  <a:pt x="2357909" y="-6163"/>
                  <a:pt x="2509591" y="0"/>
                </a:cubicBezTo>
                <a:cubicBezTo>
                  <a:pt x="2571600" y="-4914"/>
                  <a:pt x="2641749" y="56155"/>
                  <a:pt x="2631041" y="121450"/>
                </a:cubicBezTo>
                <a:cubicBezTo>
                  <a:pt x="2616083" y="256604"/>
                  <a:pt x="2620339" y="462162"/>
                  <a:pt x="2631041" y="607237"/>
                </a:cubicBezTo>
                <a:cubicBezTo>
                  <a:pt x="2636172" y="673483"/>
                  <a:pt x="2574903" y="729943"/>
                  <a:pt x="2509591" y="728687"/>
                </a:cubicBezTo>
                <a:cubicBezTo>
                  <a:pt x="2297706" y="744377"/>
                  <a:pt x="2057098" y="737997"/>
                  <a:pt x="1912556" y="728687"/>
                </a:cubicBezTo>
                <a:cubicBezTo>
                  <a:pt x="1768015" y="719377"/>
                  <a:pt x="1455870" y="747721"/>
                  <a:pt x="1291639" y="728687"/>
                </a:cubicBezTo>
                <a:cubicBezTo>
                  <a:pt x="1127408" y="709653"/>
                  <a:pt x="915898" y="701155"/>
                  <a:pt x="718485" y="728687"/>
                </a:cubicBezTo>
                <a:cubicBezTo>
                  <a:pt x="521072" y="756219"/>
                  <a:pt x="336346" y="698864"/>
                  <a:pt x="121450" y="728687"/>
                </a:cubicBezTo>
                <a:cubicBezTo>
                  <a:pt x="55807" y="720528"/>
                  <a:pt x="3266" y="679513"/>
                  <a:pt x="0" y="607237"/>
                </a:cubicBezTo>
                <a:cubicBezTo>
                  <a:pt x="-8693" y="458915"/>
                  <a:pt x="-21449" y="272453"/>
                  <a:pt x="0" y="121450"/>
                </a:cubicBezTo>
                <a:close/>
              </a:path>
            </a:pathLst>
          </a:custGeom>
          <a:solidFill>
            <a:schemeClr val="accent5">
              <a:lumMod val="40000"/>
              <a:lumOff val="60000"/>
            </a:schemeClr>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ndara" panose="020E0502030303020204" pitchFamily="34" charset="0"/>
                <a:cs typeface="Posterama" panose="020B0504020200020000" pitchFamily="34" charset="0"/>
              </a:rPr>
              <a:t>Help</a:t>
            </a:r>
          </a:p>
        </p:txBody>
      </p:sp>
      <p:sp>
        <p:nvSpPr>
          <p:cNvPr id="14" name="Rectangle: Rounded Corners 13">
            <a:hlinkClick r:id="rId14" action="ppaction://hlinksldjump"/>
            <a:extLst>
              <a:ext uri="{FF2B5EF4-FFF2-40B4-BE49-F238E27FC236}">
                <a16:creationId xmlns:a16="http://schemas.microsoft.com/office/drawing/2014/main" id="{127BFCA3-20C0-DDF6-2BB9-13966F7FCF8A}"/>
              </a:ext>
            </a:extLst>
          </p:cNvPr>
          <p:cNvSpPr/>
          <p:nvPr/>
        </p:nvSpPr>
        <p:spPr>
          <a:xfrm>
            <a:off x="758725" y="4962213"/>
            <a:ext cx="2631041" cy="701203"/>
          </a:xfrm>
          <a:custGeom>
            <a:avLst/>
            <a:gdLst>
              <a:gd name="connsiteX0" fmla="*/ 0 w 2631041"/>
              <a:gd name="connsiteY0" fmla="*/ 116870 h 701203"/>
              <a:gd name="connsiteX1" fmla="*/ 116870 w 2631041"/>
              <a:gd name="connsiteY1" fmla="*/ 0 h 701203"/>
              <a:gd name="connsiteX2" fmla="*/ 692222 w 2631041"/>
              <a:gd name="connsiteY2" fmla="*/ 0 h 701203"/>
              <a:gd name="connsiteX3" fmla="*/ 1219628 w 2631041"/>
              <a:gd name="connsiteY3" fmla="*/ 0 h 701203"/>
              <a:gd name="connsiteX4" fmla="*/ 1771008 w 2631041"/>
              <a:gd name="connsiteY4" fmla="*/ 0 h 701203"/>
              <a:gd name="connsiteX5" fmla="*/ 2514171 w 2631041"/>
              <a:gd name="connsiteY5" fmla="*/ 0 h 701203"/>
              <a:gd name="connsiteX6" fmla="*/ 2631041 w 2631041"/>
              <a:gd name="connsiteY6" fmla="*/ 116870 h 701203"/>
              <a:gd name="connsiteX7" fmla="*/ 2631041 w 2631041"/>
              <a:gd name="connsiteY7" fmla="*/ 584333 h 701203"/>
              <a:gd name="connsiteX8" fmla="*/ 2514171 w 2631041"/>
              <a:gd name="connsiteY8" fmla="*/ 701203 h 701203"/>
              <a:gd name="connsiteX9" fmla="*/ 1986765 w 2631041"/>
              <a:gd name="connsiteY9" fmla="*/ 701203 h 701203"/>
              <a:gd name="connsiteX10" fmla="*/ 1339494 w 2631041"/>
              <a:gd name="connsiteY10" fmla="*/ 701203 h 701203"/>
              <a:gd name="connsiteX11" fmla="*/ 812087 w 2631041"/>
              <a:gd name="connsiteY11" fmla="*/ 701203 h 701203"/>
              <a:gd name="connsiteX12" fmla="*/ 116870 w 2631041"/>
              <a:gd name="connsiteY12" fmla="*/ 701203 h 701203"/>
              <a:gd name="connsiteX13" fmla="*/ 0 w 2631041"/>
              <a:gd name="connsiteY13" fmla="*/ 584333 h 701203"/>
              <a:gd name="connsiteX14" fmla="*/ 0 w 2631041"/>
              <a:gd name="connsiteY14" fmla="*/ 116870 h 7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1041" h="701203" fill="none" extrusionOk="0">
                <a:moveTo>
                  <a:pt x="0" y="116870"/>
                </a:moveTo>
                <a:cubicBezTo>
                  <a:pt x="-8895" y="53513"/>
                  <a:pt x="50478" y="422"/>
                  <a:pt x="116870" y="0"/>
                </a:cubicBezTo>
                <a:cubicBezTo>
                  <a:pt x="404020" y="13483"/>
                  <a:pt x="524039" y="25162"/>
                  <a:pt x="692222" y="0"/>
                </a:cubicBezTo>
                <a:cubicBezTo>
                  <a:pt x="860405" y="-25162"/>
                  <a:pt x="1078928" y="15637"/>
                  <a:pt x="1219628" y="0"/>
                </a:cubicBezTo>
                <a:cubicBezTo>
                  <a:pt x="1360328" y="-15637"/>
                  <a:pt x="1596227" y="12401"/>
                  <a:pt x="1771008" y="0"/>
                </a:cubicBezTo>
                <a:cubicBezTo>
                  <a:pt x="1945789" y="-12401"/>
                  <a:pt x="2358193" y="2706"/>
                  <a:pt x="2514171" y="0"/>
                </a:cubicBezTo>
                <a:cubicBezTo>
                  <a:pt x="2581173" y="4072"/>
                  <a:pt x="2621063" y="57723"/>
                  <a:pt x="2631041" y="116870"/>
                </a:cubicBezTo>
                <a:cubicBezTo>
                  <a:pt x="2623472" y="309732"/>
                  <a:pt x="2621280" y="483745"/>
                  <a:pt x="2631041" y="584333"/>
                </a:cubicBezTo>
                <a:cubicBezTo>
                  <a:pt x="2633876" y="640676"/>
                  <a:pt x="2569204" y="702727"/>
                  <a:pt x="2514171" y="701203"/>
                </a:cubicBezTo>
                <a:cubicBezTo>
                  <a:pt x="2305787" y="689385"/>
                  <a:pt x="2243620" y="725200"/>
                  <a:pt x="1986765" y="701203"/>
                </a:cubicBezTo>
                <a:cubicBezTo>
                  <a:pt x="1729910" y="677206"/>
                  <a:pt x="1611996" y="671630"/>
                  <a:pt x="1339494" y="701203"/>
                </a:cubicBezTo>
                <a:cubicBezTo>
                  <a:pt x="1066992" y="730776"/>
                  <a:pt x="1035705" y="723859"/>
                  <a:pt x="812087" y="701203"/>
                </a:cubicBezTo>
                <a:cubicBezTo>
                  <a:pt x="588469" y="678547"/>
                  <a:pt x="383898" y="695411"/>
                  <a:pt x="116870" y="701203"/>
                </a:cubicBezTo>
                <a:cubicBezTo>
                  <a:pt x="48005" y="710314"/>
                  <a:pt x="6624" y="648082"/>
                  <a:pt x="0" y="584333"/>
                </a:cubicBezTo>
                <a:cubicBezTo>
                  <a:pt x="12412" y="477036"/>
                  <a:pt x="-12425" y="263870"/>
                  <a:pt x="0" y="116870"/>
                </a:cubicBezTo>
                <a:close/>
              </a:path>
              <a:path w="2631041" h="701203" stroke="0" extrusionOk="0">
                <a:moveTo>
                  <a:pt x="0" y="116870"/>
                </a:moveTo>
                <a:cubicBezTo>
                  <a:pt x="-7897" y="57997"/>
                  <a:pt x="51909" y="4326"/>
                  <a:pt x="116870" y="0"/>
                </a:cubicBezTo>
                <a:cubicBezTo>
                  <a:pt x="393806" y="25163"/>
                  <a:pt x="569353" y="7867"/>
                  <a:pt x="716195" y="0"/>
                </a:cubicBezTo>
                <a:cubicBezTo>
                  <a:pt x="863037" y="-7867"/>
                  <a:pt x="1032854" y="-18135"/>
                  <a:pt x="1243601" y="0"/>
                </a:cubicBezTo>
                <a:cubicBezTo>
                  <a:pt x="1454348" y="18135"/>
                  <a:pt x="1565173" y="-3637"/>
                  <a:pt x="1794981" y="0"/>
                </a:cubicBezTo>
                <a:cubicBezTo>
                  <a:pt x="2024789" y="3637"/>
                  <a:pt x="2227379" y="-31671"/>
                  <a:pt x="2514171" y="0"/>
                </a:cubicBezTo>
                <a:cubicBezTo>
                  <a:pt x="2574279" y="-4304"/>
                  <a:pt x="2636276" y="53194"/>
                  <a:pt x="2631041" y="116870"/>
                </a:cubicBezTo>
                <a:cubicBezTo>
                  <a:pt x="2629580" y="315051"/>
                  <a:pt x="2628909" y="357530"/>
                  <a:pt x="2631041" y="584333"/>
                </a:cubicBezTo>
                <a:cubicBezTo>
                  <a:pt x="2643729" y="646830"/>
                  <a:pt x="2570235" y="707246"/>
                  <a:pt x="2514171" y="701203"/>
                </a:cubicBezTo>
                <a:cubicBezTo>
                  <a:pt x="2252649" y="719462"/>
                  <a:pt x="2129607" y="704918"/>
                  <a:pt x="1914846" y="701203"/>
                </a:cubicBezTo>
                <a:cubicBezTo>
                  <a:pt x="1700085" y="697488"/>
                  <a:pt x="1426019" y="673071"/>
                  <a:pt x="1291547" y="701203"/>
                </a:cubicBezTo>
                <a:cubicBezTo>
                  <a:pt x="1157075" y="729335"/>
                  <a:pt x="987815" y="726179"/>
                  <a:pt x="716195" y="701203"/>
                </a:cubicBezTo>
                <a:cubicBezTo>
                  <a:pt x="444575" y="676227"/>
                  <a:pt x="263703" y="684548"/>
                  <a:pt x="116870" y="701203"/>
                </a:cubicBezTo>
                <a:cubicBezTo>
                  <a:pt x="54718" y="687566"/>
                  <a:pt x="3131" y="653864"/>
                  <a:pt x="0" y="584333"/>
                </a:cubicBezTo>
                <a:cubicBezTo>
                  <a:pt x="-443" y="466767"/>
                  <a:pt x="6501" y="211601"/>
                  <a:pt x="0" y="116870"/>
                </a:cubicBezTo>
                <a:close/>
              </a:path>
            </a:pathLst>
          </a:custGeom>
          <a:solidFill>
            <a:schemeClr val="accent6">
              <a:lumMod val="40000"/>
              <a:lumOff val="60000"/>
            </a:schemeClr>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ndara" panose="020E0502030303020204" pitchFamily="34" charset="0"/>
                <a:cs typeface="Posterama" panose="020B0504020200020000" pitchFamily="34" charset="0"/>
              </a:rPr>
              <a:t>About</a:t>
            </a:r>
          </a:p>
        </p:txBody>
      </p:sp>
      <p:pic>
        <p:nvPicPr>
          <p:cNvPr id="5" name="Joyful And Curious - www.lokhmatovmusic.com">
            <a:hlinkClick r:id="" action="ppaction://media"/>
            <a:extLst>
              <a:ext uri="{FF2B5EF4-FFF2-40B4-BE49-F238E27FC236}">
                <a16:creationId xmlns:a16="http://schemas.microsoft.com/office/drawing/2014/main" id="{12B289D4-EF7D-7DA1-3610-442CD926303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28318" y="3182607"/>
            <a:ext cx="487363" cy="487363"/>
          </a:xfrm>
          <a:prstGeom prst="rect">
            <a:avLst/>
          </a:prstGeom>
        </p:spPr>
      </p:pic>
    </p:spTree>
    <p:extLst>
      <p:ext uri="{BB962C8B-B14F-4D97-AF65-F5344CB8AC3E}">
        <p14:creationId xmlns:p14="http://schemas.microsoft.com/office/powerpoint/2010/main" val="11233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grpId="0" nodeType="withEffect">
                                  <p:stCondLst>
                                    <p:cond delay="0"/>
                                  </p:stCondLst>
                                  <p:iterate type="lt">
                                    <p:tmPct val="10000"/>
                                  </p:iterate>
                                  <p:childTnLst>
                                    <p:set>
                                      <p:cBhvr>
                                        <p:cTn id="8" dur="1" fill="hold">
                                          <p:stCondLst>
                                            <p:cond delay="0"/>
                                          </p:stCondLst>
                                        </p:cTn>
                                        <p:tgtEl>
                                          <p:spTgt spid="8"/>
                                        </p:tgtEl>
                                        <p:attrNameLst>
                                          <p:attrName>style.visibility</p:attrName>
                                        </p:attrNameLst>
                                      </p:cBhvr>
                                      <p:to>
                                        <p:strVal val="visible"/>
                                      </p:to>
                                    </p:set>
                                    <p:animEffect transition="in" filter="fade">
                                      <p:cBhvr>
                                        <p:cTn id="9" dur="750"/>
                                        <p:tgtEl>
                                          <p:spTgt spid="8"/>
                                        </p:tgtEl>
                                      </p:cBhvr>
                                    </p:animEffect>
                                    <p:anim calcmode="lin" valueType="num">
                                      <p:cBhvr>
                                        <p:cTn id="10" dur="750" fill="hold"/>
                                        <p:tgtEl>
                                          <p:spTgt spid="8"/>
                                        </p:tgtEl>
                                        <p:attrNameLst>
                                          <p:attrName>ppt_x</p:attrName>
                                        </p:attrNameLst>
                                      </p:cBhvr>
                                      <p:tavLst>
                                        <p:tav tm="0">
                                          <p:val>
                                            <p:strVal val="#ppt_x"/>
                                          </p:val>
                                        </p:tav>
                                        <p:tav tm="100000">
                                          <p:val>
                                            <p:strVal val="#ppt_x"/>
                                          </p:val>
                                        </p:tav>
                                      </p:tavLst>
                                    </p:anim>
                                    <p:anim calcmode="lin" valueType="num">
                                      <p:cBhvr>
                                        <p:cTn id="11" dur="750" fill="hold"/>
                                        <p:tgtEl>
                                          <p:spTgt spid="8"/>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875"/>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2375"/>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 presetClass="entr" presetSubtype="0" fill="hold" nodeType="withEffect">
                                  <p:stCondLst>
                                    <p:cond delay="5000"/>
                                  </p:stCondLst>
                                  <p:childTnLst>
                                    <p:set>
                                      <p:cBhvr>
                                        <p:cTn id="24" dur="1" fill="hold">
                                          <p:stCondLst>
                                            <p:cond delay="0"/>
                                          </p:stCondLst>
                                        </p:cTn>
                                        <p:tgtEl>
                                          <p:spTgt spid="23"/>
                                        </p:tgtEl>
                                        <p:attrNameLst>
                                          <p:attrName>style.visibility</p:attrName>
                                        </p:attrNameLst>
                                      </p:cBhvr>
                                      <p:to>
                                        <p:strVal val="visible"/>
                                      </p:to>
                                    </p:set>
                                  </p:childTnLst>
                                </p:cTn>
                              </p:par>
                              <p:par>
                                <p:cTn id="25" presetID="2" presetClass="exit" presetSubtype="4" fill="hold" nodeType="withEffect">
                                  <p:stCondLst>
                                    <p:cond delay="5000"/>
                                  </p:stCondLst>
                                  <p:childTnLst>
                                    <p:anim calcmode="lin" valueType="num">
                                      <p:cBhvr additive="base">
                                        <p:cTn id="26" dur="2750"/>
                                        <p:tgtEl>
                                          <p:spTgt spid="23"/>
                                        </p:tgtEl>
                                        <p:attrNameLst>
                                          <p:attrName>ppt_x</p:attrName>
                                        </p:attrNameLst>
                                      </p:cBhvr>
                                      <p:tavLst>
                                        <p:tav tm="0">
                                          <p:val>
                                            <p:strVal val="ppt_x"/>
                                          </p:val>
                                        </p:tav>
                                        <p:tav tm="100000">
                                          <p:val>
                                            <p:strVal val="ppt_x"/>
                                          </p:val>
                                        </p:tav>
                                      </p:tavLst>
                                    </p:anim>
                                    <p:anim calcmode="lin" valueType="num">
                                      <p:cBhvr additive="base">
                                        <p:cTn id="27" dur="2750"/>
                                        <p:tgtEl>
                                          <p:spTgt spid="23"/>
                                        </p:tgtEl>
                                        <p:attrNameLst>
                                          <p:attrName>ppt_y</p:attrName>
                                        </p:attrNameLst>
                                      </p:cBhvr>
                                      <p:tavLst>
                                        <p:tav tm="0">
                                          <p:val>
                                            <p:strVal val="ppt_y"/>
                                          </p:val>
                                        </p:tav>
                                        <p:tav tm="100000">
                                          <p:val>
                                            <p:strVal val="1+ppt_h/2"/>
                                          </p:val>
                                        </p:tav>
                                      </p:tavLst>
                                    </p:anim>
                                    <p:set>
                                      <p:cBhvr>
                                        <p:cTn id="28" dur="1" fill="hold">
                                          <p:stCondLst>
                                            <p:cond delay="2749"/>
                                          </p:stCondLst>
                                        </p:cTn>
                                        <p:tgtEl>
                                          <p:spTgt spid="23"/>
                                        </p:tgtEl>
                                        <p:attrNameLst>
                                          <p:attrName>style.visibility</p:attrName>
                                        </p:attrNameLst>
                                      </p:cBhvr>
                                      <p:to>
                                        <p:strVal val="hidden"/>
                                      </p:to>
                                    </p:set>
                                  </p:childTnLst>
                                </p:cTn>
                              </p:par>
                              <p:par>
                                <p:cTn id="29" presetID="37" presetClass="path" presetSubtype="0" repeatCount="4000" accel="68000" decel="32000" fill="hold" nodeType="withEffect">
                                  <p:stCondLst>
                                    <p:cond delay="6800"/>
                                  </p:stCondLst>
                                  <p:childTnLst>
                                    <p:animMotion origin="layout" path="M 0.075 0.16482 C 0.00538 0.18935 -0.1434 0.75185 -0.21198 0.77801 C -0.35382 0.85394 -0.49826 0.88195 -0.6158 0.86644 C -0.73351 0.8507 -0.83767 0.75741 -0.91771 0.68241 C -0.99774 0.60718 -1.05417 0.4338 -1.09618 0.41597 C -1.16563 0.38959 -1.23785 0.10185 -1.36927 0.25463 " pathEditMode="relative" rAng="0" ptsTypes="AAAAAA">
                                      <p:cBhvr>
                                        <p:cTn id="30" dur="4000" fill="hold"/>
                                        <p:tgtEl>
                                          <p:spTgt spid="21"/>
                                        </p:tgtEl>
                                        <p:attrNameLst>
                                          <p:attrName>ppt_x</p:attrName>
                                          <p:attrName>ppt_y</p:attrName>
                                        </p:attrNameLst>
                                      </p:cBhvr>
                                      <p:rCtr x="-72222" y="35278"/>
                                    </p:animMotion>
                                  </p:childTnLst>
                                </p:cTn>
                              </p:par>
                              <p:par>
                                <p:cTn id="31" presetID="1" presetClass="entr" presetSubtype="0" fill="hold" nodeType="withEffect">
                                  <p:stCondLst>
                                    <p:cond delay="33100"/>
                                  </p:stCondLst>
                                  <p:childTnLst>
                                    <p:set>
                                      <p:cBhvr>
                                        <p:cTn id="32" dur="1" fill="hold">
                                          <p:stCondLst>
                                            <p:cond delay="0"/>
                                          </p:stCondLst>
                                        </p:cTn>
                                        <p:tgtEl>
                                          <p:spTgt spid="24"/>
                                        </p:tgtEl>
                                        <p:attrNameLst>
                                          <p:attrName>style.visibility</p:attrName>
                                        </p:attrNameLst>
                                      </p:cBhvr>
                                      <p:to>
                                        <p:strVal val="visible"/>
                                      </p:to>
                                    </p:set>
                                  </p:childTnLst>
                                </p:cTn>
                              </p:par>
                              <p:par>
                                <p:cTn id="33" presetID="2" presetClass="exit" presetSubtype="4" fill="hold" nodeType="withEffect">
                                  <p:stCondLst>
                                    <p:cond delay="33300"/>
                                  </p:stCondLst>
                                  <p:childTnLst>
                                    <p:anim calcmode="lin" valueType="num">
                                      <p:cBhvr additive="base">
                                        <p:cTn id="34" dur="2750"/>
                                        <p:tgtEl>
                                          <p:spTgt spid="24"/>
                                        </p:tgtEl>
                                        <p:attrNameLst>
                                          <p:attrName>ppt_x</p:attrName>
                                        </p:attrNameLst>
                                      </p:cBhvr>
                                      <p:tavLst>
                                        <p:tav tm="0">
                                          <p:val>
                                            <p:strVal val="ppt_x"/>
                                          </p:val>
                                        </p:tav>
                                        <p:tav tm="100000">
                                          <p:val>
                                            <p:strVal val="ppt_x"/>
                                          </p:val>
                                        </p:tav>
                                      </p:tavLst>
                                    </p:anim>
                                    <p:anim calcmode="lin" valueType="num">
                                      <p:cBhvr additive="base">
                                        <p:cTn id="35" dur="2750"/>
                                        <p:tgtEl>
                                          <p:spTgt spid="24"/>
                                        </p:tgtEl>
                                        <p:attrNameLst>
                                          <p:attrName>ppt_y</p:attrName>
                                        </p:attrNameLst>
                                      </p:cBhvr>
                                      <p:tavLst>
                                        <p:tav tm="0">
                                          <p:val>
                                            <p:strVal val="ppt_y"/>
                                          </p:val>
                                        </p:tav>
                                        <p:tav tm="100000">
                                          <p:val>
                                            <p:strVal val="1+ppt_h/2"/>
                                          </p:val>
                                        </p:tav>
                                      </p:tavLst>
                                    </p:anim>
                                    <p:set>
                                      <p:cBhvr>
                                        <p:cTn id="36" dur="1" fill="hold">
                                          <p:stCondLst>
                                            <p:cond delay="2749"/>
                                          </p:stCondLst>
                                        </p:cTn>
                                        <p:tgtEl>
                                          <p:spTgt spid="24"/>
                                        </p:tgtEl>
                                        <p:attrNameLst>
                                          <p:attrName>style.visibility</p:attrName>
                                        </p:attrNameLst>
                                      </p:cBhvr>
                                      <p:to>
                                        <p:strVal val="hidden"/>
                                      </p:to>
                                    </p:set>
                                  </p:childTnLst>
                                </p:cTn>
                              </p:par>
                              <p:par>
                                <p:cTn id="37" presetID="1" presetClass="entr" presetSubtype="0" fill="hold" nodeType="withEffect">
                                  <p:stCondLst>
                                    <p:cond delay="16000"/>
                                  </p:stCondLst>
                                  <p:childTnLst>
                                    <p:set>
                                      <p:cBhvr>
                                        <p:cTn id="38" dur="1" fill="hold">
                                          <p:stCondLst>
                                            <p:cond delay="0"/>
                                          </p:stCondLst>
                                        </p:cTn>
                                        <p:tgtEl>
                                          <p:spTgt spid="26"/>
                                        </p:tgtEl>
                                        <p:attrNameLst>
                                          <p:attrName>style.visibility</p:attrName>
                                        </p:attrNameLst>
                                      </p:cBhvr>
                                      <p:to>
                                        <p:strVal val="visible"/>
                                      </p:to>
                                    </p:set>
                                  </p:childTnLst>
                                </p:cTn>
                              </p:par>
                              <p:par>
                                <p:cTn id="39" presetID="2" presetClass="exit" presetSubtype="4" accel="12000" fill="hold" nodeType="withEffect">
                                  <p:stCondLst>
                                    <p:cond delay="16200"/>
                                  </p:stCondLst>
                                  <p:childTnLst>
                                    <p:anim calcmode="lin" valueType="num">
                                      <p:cBhvr additive="base">
                                        <p:cTn id="40" dur="2750"/>
                                        <p:tgtEl>
                                          <p:spTgt spid="26"/>
                                        </p:tgtEl>
                                        <p:attrNameLst>
                                          <p:attrName>ppt_x</p:attrName>
                                        </p:attrNameLst>
                                      </p:cBhvr>
                                      <p:tavLst>
                                        <p:tav tm="0">
                                          <p:val>
                                            <p:strVal val="ppt_x"/>
                                          </p:val>
                                        </p:tav>
                                        <p:tav tm="100000">
                                          <p:val>
                                            <p:strVal val="ppt_x"/>
                                          </p:val>
                                        </p:tav>
                                      </p:tavLst>
                                    </p:anim>
                                    <p:anim calcmode="lin" valueType="num">
                                      <p:cBhvr additive="base">
                                        <p:cTn id="41" dur="2750"/>
                                        <p:tgtEl>
                                          <p:spTgt spid="26"/>
                                        </p:tgtEl>
                                        <p:attrNameLst>
                                          <p:attrName>ppt_y</p:attrName>
                                        </p:attrNameLst>
                                      </p:cBhvr>
                                      <p:tavLst>
                                        <p:tav tm="0">
                                          <p:val>
                                            <p:strVal val="ppt_y"/>
                                          </p:val>
                                        </p:tav>
                                        <p:tav tm="100000">
                                          <p:val>
                                            <p:strVal val="1+ppt_h/2"/>
                                          </p:val>
                                        </p:tav>
                                      </p:tavLst>
                                    </p:anim>
                                    <p:set>
                                      <p:cBhvr>
                                        <p:cTn id="42" dur="1" fill="hold">
                                          <p:stCondLst>
                                            <p:cond delay="274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43" repeatCount="indefinite" fill="hold" display="0">
                  <p:stCondLst>
                    <p:cond delay="indefinite"/>
                  </p:stCondLst>
                  <p:endCondLst>
                    <p:cond evt="onStopAudio" delay="0">
                      <p:tgtEl>
                        <p:sldTgt/>
                      </p:tgtEl>
                    </p:cond>
                  </p:endCondLst>
                </p:cTn>
                <p:tgtEl>
                  <p:spTgt spid="5"/>
                </p:tgtEl>
              </p:cMediaNode>
            </p:audio>
          </p:childTnLst>
        </p:cTn>
      </p:par>
    </p:tnLst>
    <p:bldLst>
      <p:bldP spid="8" grpId="0"/>
      <p:bldP spid="10" grpId="0" animBg="1"/>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908680-4445-5655-2C1B-5BCC6BA1F6F3}"/>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38134" y="1902689"/>
            <a:ext cx="760343" cy="475248"/>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020405"/>
            <a:ext cx="4639360" cy="3118271"/>
          </a:xfrm>
          <a:custGeom>
            <a:avLst/>
            <a:gdLst>
              <a:gd name="connsiteX0" fmla="*/ 0 w 4639360"/>
              <a:gd name="connsiteY0" fmla="*/ 519722 h 3118271"/>
              <a:gd name="connsiteX1" fmla="*/ 519722 w 4639360"/>
              <a:gd name="connsiteY1" fmla="*/ 0 h 3118271"/>
              <a:gd name="connsiteX2" fmla="*/ 773227 w 4639360"/>
              <a:gd name="connsiteY2" fmla="*/ 0 h 3118271"/>
              <a:gd name="connsiteX3" fmla="*/ 773227 w 4639360"/>
              <a:gd name="connsiteY3" fmla="*/ 0 h 3118271"/>
              <a:gd name="connsiteX4" fmla="*/ 1376344 w 4639360"/>
              <a:gd name="connsiteY4" fmla="*/ 0 h 3118271"/>
              <a:gd name="connsiteX5" fmla="*/ 1933067 w 4639360"/>
              <a:gd name="connsiteY5" fmla="*/ 0 h 3118271"/>
              <a:gd name="connsiteX6" fmla="*/ 2523441 w 4639360"/>
              <a:gd name="connsiteY6" fmla="*/ 0 h 3118271"/>
              <a:gd name="connsiteX7" fmla="*/ 3070084 w 4639360"/>
              <a:gd name="connsiteY7" fmla="*/ 0 h 3118271"/>
              <a:gd name="connsiteX8" fmla="*/ 4119638 w 4639360"/>
              <a:gd name="connsiteY8" fmla="*/ 0 h 3118271"/>
              <a:gd name="connsiteX9" fmla="*/ 4639360 w 4639360"/>
              <a:gd name="connsiteY9" fmla="*/ 519722 h 3118271"/>
              <a:gd name="connsiteX10" fmla="*/ 4639360 w 4639360"/>
              <a:gd name="connsiteY10" fmla="*/ 519712 h 3118271"/>
              <a:gd name="connsiteX11" fmla="*/ 4639360 w 4639360"/>
              <a:gd name="connsiteY11" fmla="*/ 519712 h 3118271"/>
              <a:gd name="connsiteX12" fmla="*/ 4639360 w 4639360"/>
              <a:gd name="connsiteY12" fmla="*/ 886109 h 3118271"/>
              <a:gd name="connsiteX13" fmla="*/ 4639360 w 4639360"/>
              <a:gd name="connsiteY13" fmla="*/ 1299280 h 3118271"/>
              <a:gd name="connsiteX14" fmla="*/ 4639360 w 4639360"/>
              <a:gd name="connsiteY14" fmla="*/ 1922929 h 3118271"/>
              <a:gd name="connsiteX15" fmla="*/ 4639360 w 4639360"/>
              <a:gd name="connsiteY15" fmla="*/ 2598549 h 3118271"/>
              <a:gd name="connsiteX16" fmla="*/ 4119638 w 4639360"/>
              <a:gd name="connsiteY16" fmla="*/ 3118271 h 3118271"/>
              <a:gd name="connsiteX17" fmla="*/ 3572995 w 4639360"/>
              <a:gd name="connsiteY17" fmla="*/ 3118271 h 3118271"/>
              <a:gd name="connsiteX18" fmla="*/ 2982621 w 4639360"/>
              <a:gd name="connsiteY18" fmla="*/ 3118271 h 3118271"/>
              <a:gd name="connsiteX19" fmla="*/ 2479710 w 4639360"/>
              <a:gd name="connsiteY19" fmla="*/ 3118271 h 3118271"/>
              <a:gd name="connsiteX20" fmla="*/ 1933067 w 4639360"/>
              <a:gd name="connsiteY20" fmla="*/ 3118271 h 3118271"/>
              <a:gd name="connsiteX21" fmla="*/ 1329950 w 4639360"/>
              <a:gd name="connsiteY21" fmla="*/ 3118271 h 3118271"/>
              <a:gd name="connsiteX22" fmla="*/ 773227 w 4639360"/>
              <a:gd name="connsiteY22" fmla="*/ 3118271 h 3118271"/>
              <a:gd name="connsiteX23" fmla="*/ 773227 w 4639360"/>
              <a:gd name="connsiteY23" fmla="*/ 3118271 h 3118271"/>
              <a:gd name="connsiteX24" fmla="*/ 519722 w 4639360"/>
              <a:gd name="connsiteY24" fmla="*/ 3118271 h 3118271"/>
              <a:gd name="connsiteX25" fmla="*/ 0 w 4639360"/>
              <a:gd name="connsiteY25" fmla="*/ 2598549 h 3118271"/>
              <a:gd name="connsiteX26" fmla="*/ 0 w 4639360"/>
              <a:gd name="connsiteY26" fmla="*/ 1987893 h 3118271"/>
              <a:gd name="connsiteX27" fmla="*/ 0 w 4639360"/>
              <a:gd name="connsiteY27" fmla="*/ 1299280 h 3118271"/>
              <a:gd name="connsiteX28" fmla="*/ -473905 w 4639360"/>
              <a:gd name="connsiteY28" fmla="*/ 1250281 h 3118271"/>
              <a:gd name="connsiteX29" fmla="*/ -987302 w 4639360"/>
              <a:gd name="connsiteY29" fmla="*/ 1197198 h 3118271"/>
              <a:gd name="connsiteX30" fmla="*/ -483778 w 4639360"/>
              <a:gd name="connsiteY30" fmla="*/ 851680 h 3118271"/>
              <a:gd name="connsiteX31" fmla="*/ 0 w 4639360"/>
              <a:gd name="connsiteY31" fmla="*/ 519712 h 3118271"/>
              <a:gd name="connsiteX32" fmla="*/ 0 w 4639360"/>
              <a:gd name="connsiteY32" fmla="*/ 519722 h 311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3118271" fill="none" extrusionOk="0">
                <a:moveTo>
                  <a:pt x="0" y="519722"/>
                </a:moveTo>
                <a:cubicBezTo>
                  <a:pt x="-510" y="217884"/>
                  <a:pt x="227482" y="9114"/>
                  <a:pt x="519722" y="0"/>
                </a:cubicBezTo>
                <a:cubicBezTo>
                  <a:pt x="608796" y="-4619"/>
                  <a:pt x="693293" y="-5980"/>
                  <a:pt x="773227" y="0"/>
                </a:cubicBezTo>
                <a:lnTo>
                  <a:pt x="773227" y="0"/>
                </a:lnTo>
                <a:cubicBezTo>
                  <a:pt x="1058151" y="10125"/>
                  <a:pt x="1090526" y="-18738"/>
                  <a:pt x="1376344" y="0"/>
                </a:cubicBezTo>
                <a:cubicBezTo>
                  <a:pt x="1662162" y="18738"/>
                  <a:pt x="1754025" y="1217"/>
                  <a:pt x="1933067" y="0"/>
                </a:cubicBezTo>
                <a:cubicBezTo>
                  <a:pt x="2212076" y="1055"/>
                  <a:pt x="2315112" y="6797"/>
                  <a:pt x="2523441" y="0"/>
                </a:cubicBezTo>
                <a:cubicBezTo>
                  <a:pt x="2731770" y="-6797"/>
                  <a:pt x="2867379" y="-17418"/>
                  <a:pt x="3070084" y="0"/>
                </a:cubicBezTo>
                <a:cubicBezTo>
                  <a:pt x="3272789" y="17418"/>
                  <a:pt x="3823316" y="27795"/>
                  <a:pt x="4119638" y="0"/>
                </a:cubicBezTo>
                <a:cubicBezTo>
                  <a:pt x="4366552" y="-47130"/>
                  <a:pt x="4625552" y="272074"/>
                  <a:pt x="4639360" y="519722"/>
                </a:cubicBezTo>
                <a:cubicBezTo>
                  <a:pt x="4639360" y="519720"/>
                  <a:pt x="4639360" y="519717"/>
                  <a:pt x="4639360" y="519712"/>
                </a:cubicBezTo>
                <a:lnTo>
                  <a:pt x="4639360" y="519712"/>
                </a:lnTo>
                <a:cubicBezTo>
                  <a:pt x="4639879" y="667316"/>
                  <a:pt x="4635777" y="792124"/>
                  <a:pt x="4639360" y="886109"/>
                </a:cubicBezTo>
                <a:cubicBezTo>
                  <a:pt x="4642943" y="980094"/>
                  <a:pt x="4628414" y="1114467"/>
                  <a:pt x="4639360" y="1299280"/>
                </a:cubicBezTo>
                <a:cubicBezTo>
                  <a:pt x="4660730" y="1483755"/>
                  <a:pt x="4622065" y="1777127"/>
                  <a:pt x="4639360" y="1922929"/>
                </a:cubicBezTo>
                <a:cubicBezTo>
                  <a:pt x="4656655" y="2068731"/>
                  <a:pt x="4647368" y="2380512"/>
                  <a:pt x="4639360" y="2598549"/>
                </a:cubicBezTo>
                <a:cubicBezTo>
                  <a:pt x="4636229" y="2911564"/>
                  <a:pt x="4404028" y="3066489"/>
                  <a:pt x="4119638" y="3118271"/>
                </a:cubicBezTo>
                <a:cubicBezTo>
                  <a:pt x="3987220" y="3105842"/>
                  <a:pt x="3729345" y="3115493"/>
                  <a:pt x="3572995" y="3118271"/>
                </a:cubicBezTo>
                <a:cubicBezTo>
                  <a:pt x="3416645" y="3121049"/>
                  <a:pt x="3257869" y="3102997"/>
                  <a:pt x="2982621" y="3118271"/>
                </a:cubicBezTo>
                <a:cubicBezTo>
                  <a:pt x="2707373" y="3133545"/>
                  <a:pt x="2652804" y="3129217"/>
                  <a:pt x="2479710" y="3118271"/>
                </a:cubicBezTo>
                <a:cubicBezTo>
                  <a:pt x="2306616" y="3107325"/>
                  <a:pt x="2114700" y="3135371"/>
                  <a:pt x="1933067" y="3118271"/>
                </a:cubicBezTo>
                <a:cubicBezTo>
                  <a:pt x="1676584" y="3119368"/>
                  <a:pt x="1518336" y="3112003"/>
                  <a:pt x="1329950" y="3118271"/>
                </a:cubicBezTo>
                <a:cubicBezTo>
                  <a:pt x="1141564" y="3124539"/>
                  <a:pt x="898136" y="3114955"/>
                  <a:pt x="773227" y="3118271"/>
                </a:cubicBezTo>
                <a:lnTo>
                  <a:pt x="773227" y="3118271"/>
                </a:lnTo>
                <a:cubicBezTo>
                  <a:pt x="649738" y="3129270"/>
                  <a:pt x="603490" y="3108987"/>
                  <a:pt x="519722" y="3118271"/>
                </a:cubicBezTo>
                <a:cubicBezTo>
                  <a:pt x="240352" y="3111731"/>
                  <a:pt x="49642" y="2889077"/>
                  <a:pt x="0" y="2598549"/>
                </a:cubicBezTo>
                <a:cubicBezTo>
                  <a:pt x="29765" y="2383018"/>
                  <a:pt x="-27408" y="2171606"/>
                  <a:pt x="0" y="1987893"/>
                </a:cubicBezTo>
                <a:cubicBezTo>
                  <a:pt x="27408" y="1804180"/>
                  <a:pt x="11591" y="1548711"/>
                  <a:pt x="0" y="1299280"/>
                </a:cubicBezTo>
                <a:cubicBezTo>
                  <a:pt x="-216689" y="1282145"/>
                  <a:pt x="-309294" y="1255941"/>
                  <a:pt x="-473905" y="1250281"/>
                </a:cubicBezTo>
                <a:cubicBezTo>
                  <a:pt x="-638516" y="1244620"/>
                  <a:pt x="-761385" y="1197751"/>
                  <a:pt x="-987302" y="1197198"/>
                </a:cubicBezTo>
                <a:cubicBezTo>
                  <a:pt x="-852372" y="1120306"/>
                  <a:pt x="-643215" y="974639"/>
                  <a:pt x="-483778" y="851680"/>
                </a:cubicBezTo>
                <a:cubicBezTo>
                  <a:pt x="-324341" y="728721"/>
                  <a:pt x="-104526" y="599690"/>
                  <a:pt x="0" y="519712"/>
                </a:cubicBezTo>
                <a:cubicBezTo>
                  <a:pt x="1" y="519715"/>
                  <a:pt x="1" y="519720"/>
                  <a:pt x="0" y="519722"/>
                </a:cubicBezTo>
                <a:close/>
              </a:path>
              <a:path w="4639360" h="3118271" stroke="0" extrusionOk="0">
                <a:moveTo>
                  <a:pt x="0" y="519722"/>
                </a:moveTo>
                <a:cubicBezTo>
                  <a:pt x="66981" y="221744"/>
                  <a:pt x="246979" y="48737"/>
                  <a:pt x="519722" y="0"/>
                </a:cubicBezTo>
                <a:cubicBezTo>
                  <a:pt x="571636" y="-861"/>
                  <a:pt x="688529" y="-11011"/>
                  <a:pt x="773227" y="0"/>
                </a:cubicBezTo>
                <a:lnTo>
                  <a:pt x="773227" y="0"/>
                </a:lnTo>
                <a:cubicBezTo>
                  <a:pt x="1023402" y="-11199"/>
                  <a:pt x="1105846" y="25131"/>
                  <a:pt x="1318352" y="0"/>
                </a:cubicBezTo>
                <a:cubicBezTo>
                  <a:pt x="1530858" y="-25131"/>
                  <a:pt x="1752942" y="19854"/>
                  <a:pt x="1933067" y="0"/>
                </a:cubicBezTo>
                <a:cubicBezTo>
                  <a:pt x="2141756" y="-6036"/>
                  <a:pt x="2205283" y="8005"/>
                  <a:pt x="2435978" y="0"/>
                </a:cubicBezTo>
                <a:cubicBezTo>
                  <a:pt x="2666673" y="-8005"/>
                  <a:pt x="2756714" y="-10392"/>
                  <a:pt x="3026353" y="0"/>
                </a:cubicBezTo>
                <a:cubicBezTo>
                  <a:pt x="3295993" y="10392"/>
                  <a:pt x="3355081" y="7251"/>
                  <a:pt x="3529264" y="0"/>
                </a:cubicBezTo>
                <a:cubicBezTo>
                  <a:pt x="3703447" y="-7251"/>
                  <a:pt x="3866661" y="-23308"/>
                  <a:pt x="4119638" y="0"/>
                </a:cubicBezTo>
                <a:cubicBezTo>
                  <a:pt x="4424790" y="32830"/>
                  <a:pt x="4635799" y="223738"/>
                  <a:pt x="4639360" y="519722"/>
                </a:cubicBezTo>
                <a:cubicBezTo>
                  <a:pt x="4639360" y="519717"/>
                  <a:pt x="4639360" y="519714"/>
                  <a:pt x="4639360" y="519712"/>
                </a:cubicBezTo>
                <a:lnTo>
                  <a:pt x="4639360" y="519712"/>
                </a:lnTo>
                <a:cubicBezTo>
                  <a:pt x="4655456" y="639351"/>
                  <a:pt x="4651349" y="733433"/>
                  <a:pt x="4639360" y="909496"/>
                </a:cubicBezTo>
                <a:cubicBezTo>
                  <a:pt x="4627371" y="1085559"/>
                  <a:pt x="4648302" y="1109297"/>
                  <a:pt x="4639360" y="1299280"/>
                </a:cubicBezTo>
                <a:cubicBezTo>
                  <a:pt x="4611552" y="1543787"/>
                  <a:pt x="4610999" y="1629466"/>
                  <a:pt x="4639360" y="1935922"/>
                </a:cubicBezTo>
                <a:cubicBezTo>
                  <a:pt x="4667721" y="2242378"/>
                  <a:pt x="4660477" y="2269078"/>
                  <a:pt x="4639360" y="2598549"/>
                </a:cubicBezTo>
                <a:cubicBezTo>
                  <a:pt x="4657643" y="2951732"/>
                  <a:pt x="4402815" y="3104124"/>
                  <a:pt x="4119638" y="3118271"/>
                </a:cubicBezTo>
                <a:cubicBezTo>
                  <a:pt x="3941238" y="3102518"/>
                  <a:pt x="3785726" y="3143284"/>
                  <a:pt x="3616727" y="3118271"/>
                </a:cubicBezTo>
                <a:cubicBezTo>
                  <a:pt x="3447728" y="3093258"/>
                  <a:pt x="3246673" y="3100824"/>
                  <a:pt x="3091950" y="3118271"/>
                </a:cubicBezTo>
                <a:cubicBezTo>
                  <a:pt x="2937227" y="3135718"/>
                  <a:pt x="2702226" y="3139784"/>
                  <a:pt x="2523441" y="3118271"/>
                </a:cubicBezTo>
                <a:cubicBezTo>
                  <a:pt x="2344656" y="3096758"/>
                  <a:pt x="2177232" y="3091111"/>
                  <a:pt x="1933067" y="3118271"/>
                </a:cubicBezTo>
                <a:cubicBezTo>
                  <a:pt x="1657315" y="3142647"/>
                  <a:pt x="1480640" y="3144168"/>
                  <a:pt x="1341549" y="3118271"/>
                </a:cubicBezTo>
                <a:cubicBezTo>
                  <a:pt x="1202458" y="3092374"/>
                  <a:pt x="931282" y="3099917"/>
                  <a:pt x="773227" y="3118271"/>
                </a:cubicBezTo>
                <a:lnTo>
                  <a:pt x="773227" y="3118271"/>
                </a:lnTo>
                <a:cubicBezTo>
                  <a:pt x="661868" y="3114126"/>
                  <a:pt x="627121" y="3112213"/>
                  <a:pt x="519722" y="3118271"/>
                </a:cubicBezTo>
                <a:cubicBezTo>
                  <a:pt x="263851" y="3128246"/>
                  <a:pt x="10195" y="2940282"/>
                  <a:pt x="0" y="2598549"/>
                </a:cubicBezTo>
                <a:cubicBezTo>
                  <a:pt x="-29497" y="2296668"/>
                  <a:pt x="20336" y="2217168"/>
                  <a:pt x="0" y="1974900"/>
                </a:cubicBezTo>
                <a:cubicBezTo>
                  <a:pt x="-20336" y="1732632"/>
                  <a:pt x="-14791" y="1456250"/>
                  <a:pt x="0" y="1299280"/>
                </a:cubicBezTo>
                <a:cubicBezTo>
                  <a:pt x="-145403" y="1293551"/>
                  <a:pt x="-327707" y="1277322"/>
                  <a:pt x="-483778" y="1249260"/>
                </a:cubicBezTo>
                <a:cubicBezTo>
                  <a:pt x="-639849" y="1221198"/>
                  <a:pt x="-842508" y="1233297"/>
                  <a:pt x="-987302" y="1197198"/>
                </a:cubicBezTo>
                <a:cubicBezTo>
                  <a:pt x="-778987" y="1054256"/>
                  <a:pt x="-689814" y="965632"/>
                  <a:pt x="-503524" y="865230"/>
                </a:cubicBezTo>
                <a:cubicBezTo>
                  <a:pt x="-317234" y="764828"/>
                  <a:pt x="-197486" y="648736"/>
                  <a:pt x="0" y="519712"/>
                </a:cubicBezTo>
                <a:cubicBezTo>
                  <a:pt x="1" y="519717"/>
                  <a:pt x="1" y="519717"/>
                  <a:pt x="0" y="519722"/>
                </a:cubicBez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However, copyright exceptions are special provisions in UK law.</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They allow you to use material without permission in certain circumstances, such as for private study, provided your use meets certain conditions.</a:t>
            </a:r>
          </a:p>
        </p:txBody>
      </p:sp>
      <p:sp>
        <p:nvSpPr>
          <p:cNvPr id="3" name="Rectangle 2">
            <a:hlinkClick r:id="rId5" action="ppaction://hlinksldjump"/>
            <a:extLst>
              <a:ext uri="{FF2B5EF4-FFF2-40B4-BE49-F238E27FC236}">
                <a16:creationId xmlns:a16="http://schemas.microsoft.com/office/drawing/2014/main" id="{85BAD200-7B8B-95B8-C0C9-B4DE95B111F9}"/>
              </a:ext>
              <a:ext uri="{C183D7F6-B498-43B3-948B-1728B52AA6E4}">
                <adec:decorative xmlns:adec="http://schemas.microsoft.com/office/drawing/2017/decorative" val="1"/>
              </a:ext>
            </a:extLst>
          </p:cNvPr>
          <p:cNvSpPr/>
          <p:nvPr/>
        </p:nvSpPr>
        <p:spPr>
          <a:xfrm>
            <a:off x="0" y="857250"/>
            <a:ext cx="9210675"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Rounded Corners 10">
            <a:hlinkClick r:id="rId6" action="ppaction://hlinksldjump"/>
            <a:extLst>
              <a:ext uri="{FF2B5EF4-FFF2-40B4-BE49-F238E27FC236}">
                <a16:creationId xmlns:a16="http://schemas.microsoft.com/office/drawing/2014/main" id="{2F064995-2F67-69B9-B160-084E98D8E57C}"/>
              </a:ext>
            </a:extLst>
          </p:cNvPr>
          <p:cNvSpPr/>
          <p:nvPr/>
        </p:nvSpPr>
        <p:spPr>
          <a:xfrm>
            <a:off x="7310728" y="5231142"/>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F9147B39-9F7D-F8B4-2417-91DAC89DE061}"/>
              </a:ext>
              <a:ext uri="{C183D7F6-B498-43B3-948B-1728B52AA6E4}">
                <adec:decorative xmlns:adec="http://schemas.microsoft.com/office/drawing/2017/decorative" val="1"/>
              </a:ext>
            </a:extLst>
          </p:cNvPr>
          <p:cNvSpPr>
            <a:spLocks noGrp="1"/>
          </p:cNvSpPr>
          <p:nvPr>
            <p:ph type="title"/>
          </p:nvPr>
        </p:nvSpPr>
        <p:spPr>
          <a:xfrm>
            <a:off x="831249" y="-1717150"/>
            <a:ext cx="7886700" cy="994172"/>
          </a:xfrm>
        </p:spPr>
        <p:txBody>
          <a:bodyPr vert="horz" lIns="68580" tIns="34290" rIns="68580" bIns="34290" rtlCol="0" anchor="b">
            <a:normAutofit/>
          </a:bodyPr>
          <a:lstStyle/>
          <a:p>
            <a:r>
              <a:rPr lang="en-GB" dirty="0"/>
              <a:t>Copyright exceptions question 2</a:t>
            </a:r>
          </a:p>
        </p:txBody>
      </p:sp>
    </p:spTree>
    <p:extLst>
      <p:ext uri="{BB962C8B-B14F-4D97-AF65-F5344CB8AC3E}">
        <p14:creationId xmlns:p14="http://schemas.microsoft.com/office/powerpoint/2010/main" val="412056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3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0"/>
                            </p:stCondLst>
                            <p:childTnLst>
                              <p:par>
                                <p:cTn id="14" presetID="1" presetClass="exit" presetSubtype="0" fill="hold" nodeType="afterEffect">
                                  <p:stCondLst>
                                    <p:cond delay="5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4500"/>
                            </p:stCondLst>
                            <p:childTnLst>
                              <p:par>
                                <p:cTn id="17" presetID="1" presetClass="entr" presetSubtype="0" fill="hold" nodeType="afterEffect">
                                  <p:stCondLst>
                                    <p:cond delay="3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80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85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12000"/>
                            </p:stCondLst>
                            <p:childTnLst>
                              <p:par>
                                <p:cTn id="26" presetID="1" presetClass="exit" presetSubtype="0" fill="hold" nodeType="after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79333-0580-1358-2539-454AB6371961}"/>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30680" y="1952784"/>
            <a:ext cx="797615" cy="462170"/>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020403"/>
            <a:ext cx="4639360" cy="2831798"/>
          </a:xfrm>
          <a:custGeom>
            <a:avLst/>
            <a:gdLst>
              <a:gd name="connsiteX0" fmla="*/ 0 w 4639360"/>
              <a:gd name="connsiteY0" fmla="*/ 471976 h 2831798"/>
              <a:gd name="connsiteX1" fmla="*/ 471976 w 4639360"/>
              <a:gd name="connsiteY1" fmla="*/ 0 h 2831798"/>
              <a:gd name="connsiteX2" fmla="*/ 773227 w 4639360"/>
              <a:gd name="connsiteY2" fmla="*/ 0 h 2831798"/>
              <a:gd name="connsiteX3" fmla="*/ 773227 w 4639360"/>
              <a:gd name="connsiteY3" fmla="*/ 0 h 2831798"/>
              <a:gd name="connsiteX4" fmla="*/ 1376344 w 4639360"/>
              <a:gd name="connsiteY4" fmla="*/ 0 h 2831798"/>
              <a:gd name="connsiteX5" fmla="*/ 1933067 w 4639360"/>
              <a:gd name="connsiteY5" fmla="*/ 0 h 2831798"/>
              <a:gd name="connsiteX6" fmla="*/ 2536333 w 4639360"/>
              <a:gd name="connsiteY6" fmla="*/ 0 h 2831798"/>
              <a:gd name="connsiteX7" fmla="*/ 3094912 w 4639360"/>
              <a:gd name="connsiteY7" fmla="*/ 0 h 2831798"/>
              <a:gd name="connsiteX8" fmla="*/ 4167384 w 4639360"/>
              <a:gd name="connsiteY8" fmla="*/ 0 h 2831798"/>
              <a:gd name="connsiteX9" fmla="*/ 4639360 w 4639360"/>
              <a:gd name="connsiteY9" fmla="*/ 471976 h 2831798"/>
              <a:gd name="connsiteX10" fmla="*/ 4639360 w 4639360"/>
              <a:gd name="connsiteY10" fmla="*/ 471966 h 2831798"/>
              <a:gd name="connsiteX11" fmla="*/ 4639360 w 4639360"/>
              <a:gd name="connsiteY11" fmla="*/ 471966 h 2831798"/>
              <a:gd name="connsiteX12" fmla="*/ 4639360 w 4639360"/>
              <a:gd name="connsiteY12" fmla="*/ 804703 h 2831798"/>
              <a:gd name="connsiteX13" fmla="*/ 4639360 w 4639360"/>
              <a:gd name="connsiteY13" fmla="*/ 1179916 h 2831798"/>
              <a:gd name="connsiteX14" fmla="*/ 4639360 w 4639360"/>
              <a:gd name="connsiteY14" fmla="*/ 1746271 h 2831798"/>
              <a:gd name="connsiteX15" fmla="*/ 4639360 w 4639360"/>
              <a:gd name="connsiteY15" fmla="*/ 2359822 h 2831798"/>
              <a:gd name="connsiteX16" fmla="*/ 4167384 w 4639360"/>
              <a:gd name="connsiteY16" fmla="*/ 2831798 h 2831798"/>
              <a:gd name="connsiteX17" fmla="*/ 3608805 w 4639360"/>
              <a:gd name="connsiteY17" fmla="*/ 2831798 h 2831798"/>
              <a:gd name="connsiteX18" fmla="*/ 3005539 w 4639360"/>
              <a:gd name="connsiteY18" fmla="*/ 2831798 h 2831798"/>
              <a:gd name="connsiteX19" fmla="*/ 2491646 w 4639360"/>
              <a:gd name="connsiteY19" fmla="*/ 2831798 h 2831798"/>
              <a:gd name="connsiteX20" fmla="*/ 1933067 w 4639360"/>
              <a:gd name="connsiteY20" fmla="*/ 2831798 h 2831798"/>
              <a:gd name="connsiteX21" fmla="*/ 1329950 w 4639360"/>
              <a:gd name="connsiteY21" fmla="*/ 2831798 h 2831798"/>
              <a:gd name="connsiteX22" fmla="*/ 773227 w 4639360"/>
              <a:gd name="connsiteY22" fmla="*/ 2831798 h 2831798"/>
              <a:gd name="connsiteX23" fmla="*/ 773227 w 4639360"/>
              <a:gd name="connsiteY23" fmla="*/ 2831798 h 2831798"/>
              <a:gd name="connsiteX24" fmla="*/ 471976 w 4639360"/>
              <a:gd name="connsiteY24" fmla="*/ 2831798 h 2831798"/>
              <a:gd name="connsiteX25" fmla="*/ 0 w 4639360"/>
              <a:gd name="connsiteY25" fmla="*/ 2359822 h 2831798"/>
              <a:gd name="connsiteX26" fmla="*/ 0 w 4639360"/>
              <a:gd name="connsiteY26" fmla="*/ 1805266 h 2831798"/>
              <a:gd name="connsiteX27" fmla="*/ 0 w 4639360"/>
              <a:gd name="connsiteY27" fmla="*/ 1179916 h 2831798"/>
              <a:gd name="connsiteX28" fmla="*/ -473905 w 4639360"/>
              <a:gd name="connsiteY28" fmla="*/ 1135418 h 2831798"/>
              <a:gd name="connsiteX29" fmla="*/ -987302 w 4639360"/>
              <a:gd name="connsiteY29" fmla="*/ 1087212 h 2831798"/>
              <a:gd name="connsiteX30" fmla="*/ -483778 w 4639360"/>
              <a:gd name="connsiteY30" fmla="*/ 773437 h 2831798"/>
              <a:gd name="connsiteX31" fmla="*/ 0 w 4639360"/>
              <a:gd name="connsiteY31" fmla="*/ 471966 h 2831798"/>
              <a:gd name="connsiteX32" fmla="*/ 0 w 4639360"/>
              <a:gd name="connsiteY32" fmla="*/ 471976 h 28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2831798" fill="none" extrusionOk="0">
                <a:moveTo>
                  <a:pt x="0" y="471976"/>
                </a:moveTo>
                <a:cubicBezTo>
                  <a:pt x="-2127" y="149524"/>
                  <a:pt x="205211" y="10682"/>
                  <a:pt x="471976" y="0"/>
                </a:cubicBezTo>
                <a:cubicBezTo>
                  <a:pt x="612304" y="12232"/>
                  <a:pt x="706766" y="-6452"/>
                  <a:pt x="773227" y="0"/>
                </a:cubicBezTo>
                <a:lnTo>
                  <a:pt x="773227" y="0"/>
                </a:lnTo>
                <a:cubicBezTo>
                  <a:pt x="1058151" y="10125"/>
                  <a:pt x="1090526" y="-18738"/>
                  <a:pt x="1376344" y="0"/>
                </a:cubicBezTo>
                <a:cubicBezTo>
                  <a:pt x="1662162" y="18738"/>
                  <a:pt x="1754025" y="1217"/>
                  <a:pt x="1933067" y="0"/>
                </a:cubicBezTo>
                <a:cubicBezTo>
                  <a:pt x="2162554" y="26872"/>
                  <a:pt x="2313669" y="-13423"/>
                  <a:pt x="2536333" y="0"/>
                </a:cubicBezTo>
                <a:cubicBezTo>
                  <a:pt x="2758997" y="13423"/>
                  <a:pt x="2857121" y="-22690"/>
                  <a:pt x="3094912" y="0"/>
                </a:cubicBezTo>
                <a:cubicBezTo>
                  <a:pt x="3332703" y="22690"/>
                  <a:pt x="3732355" y="-30780"/>
                  <a:pt x="4167384" y="0"/>
                </a:cubicBezTo>
                <a:cubicBezTo>
                  <a:pt x="4391105" y="-43397"/>
                  <a:pt x="4622466" y="259502"/>
                  <a:pt x="4639360" y="471976"/>
                </a:cubicBezTo>
                <a:cubicBezTo>
                  <a:pt x="4639360" y="471974"/>
                  <a:pt x="4639360" y="471971"/>
                  <a:pt x="4639360" y="471966"/>
                </a:cubicBezTo>
                <a:lnTo>
                  <a:pt x="4639360" y="471966"/>
                </a:lnTo>
                <a:cubicBezTo>
                  <a:pt x="4624673" y="538802"/>
                  <a:pt x="4647050" y="651489"/>
                  <a:pt x="4639360" y="804703"/>
                </a:cubicBezTo>
                <a:cubicBezTo>
                  <a:pt x="4631670" y="957917"/>
                  <a:pt x="4630256" y="994496"/>
                  <a:pt x="4639360" y="1179916"/>
                </a:cubicBezTo>
                <a:cubicBezTo>
                  <a:pt x="4618653" y="1419823"/>
                  <a:pt x="4641576" y="1516724"/>
                  <a:pt x="4639360" y="1746271"/>
                </a:cubicBezTo>
                <a:cubicBezTo>
                  <a:pt x="4637144" y="1975819"/>
                  <a:pt x="4653142" y="2111179"/>
                  <a:pt x="4639360" y="2359822"/>
                </a:cubicBezTo>
                <a:cubicBezTo>
                  <a:pt x="4631825" y="2683005"/>
                  <a:pt x="4425041" y="2772902"/>
                  <a:pt x="4167384" y="2831798"/>
                </a:cubicBezTo>
                <a:cubicBezTo>
                  <a:pt x="3916300" y="2820472"/>
                  <a:pt x="3730446" y="2838778"/>
                  <a:pt x="3608805" y="2831798"/>
                </a:cubicBezTo>
                <a:cubicBezTo>
                  <a:pt x="3487164" y="2824818"/>
                  <a:pt x="3151589" y="2842323"/>
                  <a:pt x="3005539" y="2831798"/>
                </a:cubicBezTo>
                <a:cubicBezTo>
                  <a:pt x="2859489" y="2821273"/>
                  <a:pt x="2634338" y="2823913"/>
                  <a:pt x="2491646" y="2831798"/>
                </a:cubicBezTo>
                <a:cubicBezTo>
                  <a:pt x="2348954" y="2839683"/>
                  <a:pt x="2154577" y="2805740"/>
                  <a:pt x="1933067" y="2831798"/>
                </a:cubicBezTo>
                <a:cubicBezTo>
                  <a:pt x="1676584" y="2832895"/>
                  <a:pt x="1518336" y="2825530"/>
                  <a:pt x="1329950" y="2831798"/>
                </a:cubicBezTo>
                <a:cubicBezTo>
                  <a:pt x="1141564" y="2838066"/>
                  <a:pt x="898136" y="2828482"/>
                  <a:pt x="773227" y="2831798"/>
                </a:cubicBezTo>
                <a:lnTo>
                  <a:pt x="773227" y="2831798"/>
                </a:lnTo>
                <a:cubicBezTo>
                  <a:pt x="637419" y="2835837"/>
                  <a:pt x="603845" y="2844243"/>
                  <a:pt x="471976" y="2831798"/>
                </a:cubicBezTo>
                <a:cubicBezTo>
                  <a:pt x="253712" y="2795620"/>
                  <a:pt x="61753" y="2624832"/>
                  <a:pt x="0" y="2359822"/>
                </a:cubicBezTo>
                <a:cubicBezTo>
                  <a:pt x="-12082" y="2229314"/>
                  <a:pt x="-11772" y="2055462"/>
                  <a:pt x="0" y="1805266"/>
                </a:cubicBezTo>
                <a:cubicBezTo>
                  <a:pt x="11772" y="1555070"/>
                  <a:pt x="2389" y="1393770"/>
                  <a:pt x="0" y="1179916"/>
                </a:cubicBezTo>
                <a:cubicBezTo>
                  <a:pt x="-194978" y="1175865"/>
                  <a:pt x="-293853" y="1163391"/>
                  <a:pt x="-473905" y="1135418"/>
                </a:cubicBezTo>
                <a:cubicBezTo>
                  <a:pt x="-653957" y="1107445"/>
                  <a:pt x="-835139" y="1094681"/>
                  <a:pt x="-987302" y="1087212"/>
                </a:cubicBezTo>
                <a:cubicBezTo>
                  <a:pt x="-766778" y="970370"/>
                  <a:pt x="-711751" y="901863"/>
                  <a:pt x="-483778" y="773437"/>
                </a:cubicBezTo>
                <a:cubicBezTo>
                  <a:pt x="-255805" y="645011"/>
                  <a:pt x="-236795" y="592179"/>
                  <a:pt x="0" y="471966"/>
                </a:cubicBezTo>
                <a:cubicBezTo>
                  <a:pt x="1" y="471969"/>
                  <a:pt x="1" y="471974"/>
                  <a:pt x="0" y="471976"/>
                </a:cubicBezTo>
                <a:close/>
              </a:path>
              <a:path w="4639360" h="2831798" stroke="0" extrusionOk="0">
                <a:moveTo>
                  <a:pt x="0" y="471976"/>
                </a:moveTo>
                <a:cubicBezTo>
                  <a:pt x="44372" y="204062"/>
                  <a:pt x="220028" y="29727"/>
                  <a:pt x="471976" y="0"/>
                </a:cubicBezTo>
                <a:cubicBezTo>
                  <a:pt x="549938" y="12716"/>
                  <a:pt x="675260" y="-9372"/>
                  <a:pt x="773227" y="0"/>
                </a:cubicBezTo>
                <a:lnTo>
                  <a:pt x="773227" y="0"/>
                </a:lnTo>
                <a:cubicBezTo>
                  <a:pt x="1023402" y="-11199"/>
                  <a:pt x="1105846" y="25131"/>
                  <a:pt x="1318352" y="0"/>
                </a:cubicBezTo>
                <a:cubicBezTo>
                  <a:pt x="1530858" y="-25131"/>
                  <a:pt x="1752942" y="19854"/>
                  <a:pt x="1933067" y="0"/>
                </a:cubicBezTo>
                <a:cubicBezTo>
                  <a:pt x="2149271" y="-13497"/>
                  <a:pt x="2263865" y="641"/>
                  <a:pt x="2446960" y="0"/>
                </a:cubicBezTo>
                <a:cubicBezTo>
                  <a:pt x="2630055" y="-641"/>
                  <a:pt x="2766857" y="-15640"/>
                  <a:pt x="3050226" y="0"/>
                </a:cubicBezTo>
                <a:cubicBezTo>
                  <a:pt x="3333595" y="15640"/>
                  <a:pt x="3402772" y="-9568"/>
                  <a:pt x="3564118" y="0"/>
                </a:cubicBezTo>
                <a:cubicBezTo>
                  <a:pt x="3725464" y="9568"/>
                  <a:pt x="3942479" y="-8232"/>
                  <a:pt x="4167384" y="0"/>
                </a:cubicBezTo>
                <a:cubicBezTo>
                  <a:pt x="4450263" y="40256"/>
                  <a:pt x="4620273" y="163343"/>
                  <a:pt x="4639360" y="471976"/>
                </a:cubicBezTo>
                <a:cubicBezTo>
                  <a:pt x="4639360" y="471971"/>
                  <a:pt x="4639360" y="471968"/>
                  <a:pt x="4639360" y="471966"/>
                </a:cubicBezTo>
                <a:lnTo>
                  <a:pt x="4639360" y="471966"/>
                </a:lnTo>
                <a:cubicBezTo>
                  <a:pt x="4634610" y="627468"/>
                  <a:pt x="4624954" y="692954"/>
                  <a:pt x="4639360" y="825941"/>
                </a:cubicBezTo>
                <a:cubicBezTo>
                  <a:pt x="4653766" y="958928"/>
                  <a:pt x="4649143" y="1022583"/>
                  <a:pt x="4639360" y="1179916"/>
                </a:cubicBezTo>
                <a:cubicBezTo>
                  <a:pt x="4657336" y="1446167"/>
                  <a:pt x="4632792" y="1470929"/>
                  <a:pt x="4639360" y="1758070"/>
                </a:cubicBezTo>
                <a:cubicBezTo>
                  <a:pt x="4645928" y="2045211"/>
                  <a:pt x="4663565" y="2229008"/>
                  <a:pt x="4639360" y="2359822"/>
                </a:cubicBezTo>
                <a:cubicBezTo>
                  <a:pt x="4642601" y="2632214"/>
                  <a:pt x="4420472" y="2804018"/>
                  <a:pt x="4167384" y="2831798"/>
                </a:cubicBezTo>
                <a:cubicBezTo>
                  <a:pt x="3982129" y="2806484"/>
                  <a:pt x="3835711" y="2809556"/>
                  <a:pt x="3653491" y="2831798"/>
                </a:cubicBezTo>
                <a:cubicBezTo>
                  <a:pt x="3471271" y="2854040"/>
                  <a:pt x="3362426" y="2818605"/>
                  <a:pt x="3117255" y="2831798"/>
                </a:cubicBezTo>
                <a:cubicBezTo>
                  <a:pt x="2872084" y="2844991"/>
                  <a:pt x="2711303" y="2844500"/>
                  <a:pt x="2536333" y="2831798"/>
                </a:cubicBezTo>
                <a:cubicBezTo>
                  <a:pt x="2361363" y="2819096"/>
                  <a:pt x="2220476" y="2807883"/>
                  <a:pt x="1933067" y="2831798"/>
                </a:cubicBezTo>
                <a:cubicBezTo>
                  <a:pt x="1657315" y="2856174"/>
                  <a:pt x="1480640" y="2857695"/>
                  <a:pt x="1341549" y="2831798"/>
                </a:cubicBezTo>
                <a:cubicBezTo>
                  <a:pt x="1202458" y="2805901"/>
                  <a:pt x="931282" y="2813444"/>
                  <a:pt x="773227" y="2831798"/>
                </a:cubicBezTo>
                <a:lnTo>
                  <a:pt x="773227" y="2831798"/>
                </a:lnTo>
                <a:cubicBezTo>
                  <a:pt x="668848" y="2823344"/>
                  <a:pt x="598525" y="2824141"/>
                  <a:pt x="471976" y="2831798"/>
                </a:cubicBezTo>
                <a:cubicBezTo>
                  <a:pt x="219902" y="2834548"/>
                  <a:pt x="6087" y="2653146"/>
                  <a:pt x="0" y="2359822"/>
                </a:cubicBezTo>
                <a:cubicBezTo>
                  <a:pt x="14095" y="2209042"/>
                  <a:pt x="-26541" y="2074658"/>
                  <a:pt x="0" y="1793467"/>
                </a:cubicBezTo>
                <a:cubicBezTo>
                  <a:pt x="26541" y="1512276"/>
                  <a:pt x="15940" y="1404971"/>
                  <a:pt x="0" y="1179916"/>
                </a:cubicBezTo>
                <a:cubicBezTo>
                  <a:pt x="-101064" y="1178898"/>
                  <a:pt x="-327907" y="1158728"/>
                  <a:pt x="-483778" y="1134491"/>
                </a:cubicBezTo>
                <a:cubicBezTo>
                  <a:pt x="-639649" y="1110254"/>
                  <a:pt x="-866851" y="1105786"/>
                  <a:pt x="-987302" y="1087212"/>
                </a:cubicBezTo>
                <a:cubicBezTo>
                  <a:pt x="-880625" y="1016264"/>
                  <a:pt x="-680275" y="883464"/>
                  <a:pt x="-503524" y="785741"/>
                </a:cubicBezTo>
                <a:cubicBezTo>
                  <a:pt x="-326773" y="688018"/>
                  <a:pt x="-205826" y="582240"/>
                  <a:pt x="0" y="471966"/>
                </a:cubicBezTo>
                <a:cubicBezTo>
                  <a:pt x="1" y="471971"/>
                  <a:pt x="1" y="471971"/>
                  <a:pt x="0" y="471976"/>
                </a:cubicBez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Many exceptions have a ‘fair dealing’ requirement. This means your use must be fair to the copyright holder and not unduly affect their ability to profit from their work or share it in the way they want to.</a:t>
            </a:r>
          </a:p>
        </p:txBody>
      </p:sp>
      <p:sp>
        <p:nvSpPr>
          <p:cNvPr id="3" name="Rectangle 2">
            <a:hlinkClick r:id="rId5" action="ppaction://hlinksldjump"/>
            <a:extLst>
              <a:ext uri="{FF2B5EF4-FFF2-40B4-BE49-F238E27FC236}">
                <a16:creationId xmlns:a16="http://schemas.microsoft.com/office/drawing/2014/main" id="{69EDD13A-7166-2E8D-E54D-1922E85A004D}"/>
              </a:ext>
              <a:ext uri="{C183D7F6-B498-43B3-948B-1728B52AA6E4}">
                <adec:decorative xmlns:adec="http://schemas.microsoft.com/office/drawing/2017/decorative" val="1"/>
              </a:ext>
            </a:extLst>
          </p:cNvPr>
          <p:cNvSpPr/>
          <p:nvPr/>
        </p:nvSpPr>
        <p:spPr>
          <a:xfrm>
            <a:off x="-28575" y="644326"/>
            <a:ext cx="9172575"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Rounded Corners 10">
            <a:hlinkClick r:id="rId6" action="ppaction://hlinksldjump"/>
            <a:extLst>
              <a:ext uri="{FF2B5EF4-FFF2-40B4-BE49-F238E27FC236}">
                <a16:creationId xmlns:a16="http://schemas.microsoft.com/office/drawing/2014/main" id="{2F064995-2F67-69B9-B160-084E98D8E57C}"/>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05F93CEF-1CA4-AA7C-0CB9-5956EA223E86}"/>
              </a:ext>
              <a:ext uri="{C183D7F6-B498-43B3-948B-1728B52AA6E4}">
                <adec:decorative xmlns:adec="http://schemas.microsoft.com/office/drawing/2017/decorative" val="1"/>
              </a:ext>
            </a:extLst>
          </p:cNvPr>
          <p:cNvSpPr>
            <a:spLocks noGrp="1"/>
          </p:cNvSpPr>
          <p:nvPr>
            <p:ph type="title"/>
          </p:nvPr>
        </p:nvSpPr>
        <p:spPr>
          <a:xfrm>
            <a:off x="-106345" y="-1348389"/>
            <a:ext cx="7886700" cy="994172"/>
          </a:xfrm>
        </p:spPr>
        <p:txBody>
          <a:bodyPr vert="horz" lIns="68580" tIns="34290" rIns="68580" bIns="34290" rtlCol="0" anchor="b">
            <a:normAutofit/>
          </a:bodyPr>
          <a:lstStyle/>
          <a:p>
            <a:r>
              <a:rPr lang="en-GB" dirty="0"/>
              <a:t>Copyright exceptions question 3</a:t>
            </a:r>
          </a:p>
        </p:txBody>
      </p:sp>
    </p:spTree>
    <p:extLst>
      <p:ext uri="{BB962C8B-B14F-4D97-AF65-F5344CB8AC3E}">
        <p14:creationId xmlns:p14="http://schemas.microsoft.com/office/powerpoint/2010/main" val="270703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3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0"/>
                            </p:stCondLst>
                            <p:childTnLst>
                              <p:par>
                                <p:cTn id="14" presetID="1" presetClass="exit" presetSubtype="0" fill="hold" nodeType="afterEffect">
                                  <p:stCondLst>
                                    <p:cond delay="5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4500"/>
                            </p:stCondLst>
                            <p:childTnLst>
                              <p:par>
                                <p:cTn id="17" presetID="1" presetClass="entr" presetSubtype="0" fill="hold" nodeType="afterEffect">
                                  <p:stCondLst>
                                    <p:cond delay="3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80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85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12000"/>
                            </p:stCondLst>
                            <p:childTnLst>
                              <p:par>
                                <p:cTn id="26" presetID="1" presetClass="exit" presetSubtype="0" fill="hold" nodeType="after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577060-CA8A-82A3-4CC9-E0E0F3018491}"/>
              </a:ext>
              <a:ext uri="{C183D7F6-B498-43B3-948B-1728B52AA6E4}">
                <adec:decorative xmlns:adec="http://schemas.microsoft.com/office/drawing/2017/decorative" val="1"/>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5"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45588" y="1945586"/>
            <a:ext cx="775253" cy="432352"/>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020403"/>
            <a:ext cx="4639360" cy="1847276"/>
          </a:xfrm>
          <a:custGeom>
            <a:avLst/>
            <a:gdLst>
              <a:gd name="connsiteX0" fmla="*/ 0 w 4639360"/>
              <a:gd name="connsiteY0" fmla="*/ 307885 h 1847276"/>
              <a:gd name="connsiteX1" fmla="*/ 307885 w 4639360"/>
              <a:gd name="connsiteY1" fmla="*/ 0 h 1847276"/>
              <a:gd name="connsiteX2" fmla="*/ 773227 w 4639360"/>
              <a:gd name="connsiteY2" fmla="*/ 0 h 1847276"/>
              <a:gd name="connsiteX3" fmla="*/ 773227 w 4639360"/>
              <a:gd name="connsiteY3" fmla="*/ 0 h 1847276"/>
              <a:gd name="connsiteX4" fmla="*/ 1353147 w 4639360"/>
              <a:gd name="connsiteY4" fmla="*/ 0 h 1847276"/>
              <a:gd name="connsiteX5" fmla="*/ 1933067 w 4639360"/>
              <a:gd name="connsiteY5" fmla="*/ 0 h 1847276"/>
              <a:gd name="connsiteX6" fmla="*/ 2484701 w 4639360"/>
              <a:gd name="connsiteY6" fmla="*/ 0 h 1847276"/>
              <a:gd name="connsiteX7" fmla="*/ 3132271 w 4639360"/>
              <a:gd name="connsiteY7" fmla="*/ 0 h 1847276"/>
              <a:gd name="connsiteX8" fmla="*/ 3755857 w 4639360"/>
              <a:gd name="connsiteY8" fmla="*/ 0 h 1847276"/>
              <a:gd name="connsiteX9" fmla="*/ 4331475 w 4639360"/>
              <a:gd name="connsiteY9" fmla="*/ 0 h 1847276"/>
              <a:gd name="connsiteX10" fmla="*/ 4639360 w 4639360"/>
              <a:gd name="connsiteY10" fmla="*/ 307885 h 1847276"/>
              <a:gd name="connsiteX11" fmla="*/ 4639360 w 4639360"/>
              <a:gd name="connsiteY11" fmla="*/ 307879 h 1847276"/>
              <a:gd name="connsiteX12" fmla="*/ 4639360 w 4639360"/>
              <a:gd name="connsiteY12" fmla="*/ 307879 h 1847276"/>
              <a:gd name="connsiteX13" fmla="*/ 4639360 w 4639360"/>
              <a:gd name="connsiteY13" fmla="*/ 769698 h 1847276"/>
              <a:gd name="connsiteX14" fmla="*/ 4639360 w 4639360"/>
              <a:gd name="connsiteY14" fmla="*/ 1154545 h 1847276"/>
              <a:gd name="connsiteX15" fmla="*/ 4639360 w 4639360"/>
              <a:gd name="connsiteY15" fmla="*/ 1539391 h 1847276"/>
              <a:gd name="connsiteX16" fmla="*/ 4331475 w 4639360"/>
              <a:gd name="connsiteY16" fmla="*/ 1847276 h 1847276"/>
              <a:gd name="connsiteX17" fmla="*/ 3779841 w 4639360"/>
              <a:gd name="connsiteY17" fmla="*/ 1847276 h 1847276"/>
              <a:gd name="connsiteX18" fmla="*/ 3132271 w 4639360"/>
              <a:gd name="connsiteY18" fmla="*/ 1847276 h 1847276"/>
              <a:gd name="connsiteX19" fmla="*/ 2556653 w 4639360"/>
              <a:gd name="connsiteY19" fmla="*/ 1847276 h 1847276"/>
              <a:gd name="connsiteX20" fmla="*/ 1933067 w 4639360"/>
              <a:gd name="connsiteY20" fmla="*/ 1847276 h 1847276"/>
              <a:gd name="connsiteX21" fmla="*/ 1353147 w 4639360"/>
              <a:gd name="connsiteY21" fmla="*/ 1847276 h 1847276"/>
              <a:gd name="connsiteX22" fmla="*/ 773227 w 4639360"/>
              <a:gd name="connsiteY22" fmla="*/ 1847276 h 1847276"/>
              <a:gd name="connsiteX23" fmla="*/ 773227 w 4639360"/>
              <a:gd name="connsiteY23" fmla="*/ 1847276 h 1847276"/>
              <a:gd name="connsiteX24" fmla="*/ 307885 w 4639360"/>
              <a:gd name="connsiteY24" fmla="*/ 1847276 h 1847276"/>
              <a:gd name="connsiteX25" fmla="*/ 0 w 4639360"/>
              <a:gd name="connsiteY25" fmla="*/ 1539391 h 1847276"/>
              <a:gd name="connsiteX26" fmla="*/ 0 w 4639360"/>
              <a:gd name="connsiteY26" fmla="*/ 1146848 h 1847276"/>
              <a:gd name="connsiteX27" fmla="*/ 0 w 4639360"/>
              <a:gd name="connsiteY27" fmla="*/ 769698 h 1847276"/>
              <a:gd name="connsiteX28" fmla="*/ -483778 w 4639360"/>
              <a:gd name="connsiteY28" fmla="*/ 740066 h 1847276"/>
              <a:gd name="connsiteX29" fmla="*/ -987302 w 4639360"/>
              <a:gd name="connsiteY29" fmla="*/ 709225 h 1847276"/>
              <a:gd name="connsiteX30" fmla="*/ -503524 w 4639360"/>
              <a:gd name="connsiteY30" fmla="*/ 512565 h 1847276"/>
              <a:gd name="connsiteX31" fmla="*/ 0 w 4639360"/>
              <a:gd name="connsiteY31" fmla="*/ 307879 h 1847276"/>
              <a:gd name="connsiteX32" fmla="*/ 0 w 4639360"/>
              <a:gd name="connsiteY32" fmla="*/ 307885 h 184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1847276" fill="none" extrusionOk="0">
                <a:moveTo>
                  <a:pt x="0" y="307885"/>
                </a:moveTo>
                <a:cubicBezTo>
                  <a:pt x="-10963" y="153146"/>
                  <a:pt x="117854" y="-18408"/>
                  <a:pt x="307885" y="0"/>
                </a:cubicBezTo>
                <a:cubicBezTo>
                  <a:pt x="506232" y="19563"/>
                  <a:pt x="627618" y="185"/>
                  <a:pt x="773227" y="0"/>
                </a:cubicBezTo>
                <a:lnTo>
                  <a:pt x="773227" y="0"/>
                </a:lnTo>
                <a:cubicBezTo>
                  <a:pt x="1020546" y="27428"/>
                  <a:pt x="1184929" y="7182"/>
                  <a:pt x="1353147" y="0"/>
                </a:cubicBezTo>
                <a:cubicBezTo>
                  <a:pt x="1521365" y="-7182"/>
                  <a:pt x="1728379" y="-20822"/>
                  <a:pt x="1933067" y="0"/>
                </a:cubicBezTo>
                <a:cubicBezTo>
                  <a:pt x="2143570" y="-15472"/>
                  <a:pt x="2315657" y="1524"/>
                  <a:pt x="2484701" y="0"/>
                </a:cubicBezTo>
                <a:cubicBezTo>
                  <a:pt x="2653745" y="-1524"/>
                  <a:pt x="2948800" y="-26143"/>
                  <a:pt x="3132271" y="0"/>
                </a:cubicBezTo>
                <a:cubicBezTo>
                  <a:pt x="3315742" y="26143"/>
                  <a:pt x="3524798" y="-23641"/>
                  <a:pt x="3755857" y="0"/>
                </a:cubicBezTo>
                <a:cubicBezTo>
                  <a:pt x="3986916" y="23641"/>
                  <a:pt x="4058522" y="-26444"/>
                  <a:pt x="4331475" y="0"/>
                </a:cubicBezTo>
                <a:cubicBezTo>
                  <a:pt x="4532336" y="-4607"/>
                  <a:pt x="4642573" y="140617"/>
                  <a:pt x="4639360" y="307885"/>
                </a:cubicBezTo>
                <a:lnTo>
                  <a:pt x="4639360" y="307879"/>
                </a:lnTo>
                <a:lnTo>
                  <a:pt x="4639360" y="307879"/>
                </a:lnTo>
                <a:cubicBezTo>
                  <a:pt x="4658166" y="495804"/>
                  <a:pt x="4633502" y="649180"/>
                  <a:pt x="4639360" y="769698"/>
                </a:cubicBezTo>
                <a:cubicBezTo>
                  <a:pt x="4645333" y="871948"/>
                  <a:pt x="4646106" y="1034441"/>
                  <a:pt x="4639360" y="1154545"/>
                </a:cubicBezTo>
                <a:cubicBezTo>
                  <a:pt x="4632614" y="1274649"/>
                  <a:pt x="4640254" y="1347728"/>
                  <a:pt x="4639360" y="1539391"/>
                </a:cubicBezTo>
                <a:cubicBezTo>
                  <a:pt x="4655495" y="1727204"/>
                  <a:pt x="4501115" y="1853065"/>
                  <a:pt x="4331475" y="1847276"/>
                </a:cubicBezTo>
                <a:cubicBezTo>
                  <a:pt x="4081216" y="1839090"/>
                  <a:pt x="3985929" y="1848336"/>
                  <a:pt x="3779841" y="1847276"/>
                </a:cubicBezTo>
                <a:cubicBezTo>
                  <a:pt x="3573753" y="1846216"/>
                  <a:pt x="3354001" y="1850340"/>
                  <a:pt x="3132271" y="1847276"/>
                </a:cubicBezTo>
                <a:cubicBezTo>
                  <a:pt x="2910541" y="1844213"/>
                  <a:pt x="2707926" y="1869325"/>
                  <a:pt x="2556653" y="1847276"/>
                </a:cubicBezTo>
                <a:cubicBezTo>
                  <a:pt x="2405380" y="1825227"/>
                  <a:pt x="2181080" y="1867415"/>
                  <a:pt x="1933067" y="1847276"/>
                </a:cubicBezTo>
                <a:cubicBezTo>
                  <a:pt x="1679832" y="1829000"/>
                  <a:pt x="1524067" y="1855627"/>
                  <a:pt x="1353147" y="1847276"/>
                </a:cubicBezTo>
                <a:cubicBezTo>
                  <a:pt x="1182227" y="1838925"/>
                  <a:pt x="917041" y="1866571"/>
                  <a:pt x="773227" y="1847276"/>
                </a:cubicBezTo>
                <a:lnTo>
                  <a:pt x="773227" y="1847276"/>
                </a:lnTo>
                <a:cubicBezTo>
                  <a:pt x="563348" y="1842538"/>
                  <a:pt x="493497" y="1852653"/>
                  <a:pt x="307885" y="1847276"/>
                </a:cubicBezTo>
                <a:cubicBezTo>
                  <a:pt x="176353" y="1852703"/>
                  <a:pt x="-12970" y="1728698"/>
                  <a:pt x="0" y="1539391"/>
                </a:cubicBezTo>
                <a:cubicBezTo>
                  <a:pt x="9092" y="1411988"/>
                  <a:pt x="13630" y="1232176"/>
                  <a:pt x="0" y="1146848"/>
                </a:cubicBezTo>
                <a:cubicBezTo>
                  <a:pt x="-13630" y="1061520"/>
                  <a:pt x="14344" y="952782"/>
                  <a:pt x="0" y="769698"/>
                </a:cubicBezTo>
                <a:cubicBezTo>
                  <a:pt x="-156744" y="739140"/>
                  <a:pt x="-267704" y="761580"/>
                  <a:pt x="-483778" y="740066"/>
                </a:cubicBezTo>
                <a:cubicBezTo>
                  <a:pt x="-699853" y="718552"/>
                  <a:pt x="-848906" y="706802"/>
                  <a:pt x="-987302" y="709225"/>
                </a:cubicBezTo>
                <a:cubicBezTo>
                  <a:pt x="-781485" y="643301"/>
                  <a:pt x="-650188" y="599452"/>
                  <a:pt x="-503524" y="512565"/>
                </a:cubicBezTo>
                <a:cubicBezTo>
                  <a:pt x="-356860" y="425679"/>
                  <a:pt x="-128131" y="352056"/>
                  <a:pt x="0" y="307879"/>
                </a:cubicBezTo>
                <a:lnTo>
                  <a:pt x="0" y="307885"/>
                </a:lnTo>
                <a:close/>
              </a:path>
              <a:path w="4639360" h="1847276" stroke="0" extrusionOk="0">
                <a:moveTo>
                  <a:pt x="0" y="307885"/>
                </a:moveTo>
                <a:cubicBezTo>
                  <a:pt x="24031" y="133919"/>
                  <a:pt x="147952" y="34468"/>
                  <a:pt x="307885" y="0"/>
                </a:cubicBezTo>
                <a:cubicBezTo>
                  <a:pt x="481706" y="-5016"/>
                  <a:pt x="576566" y="-20012"/>
                  <a:pt x="773227" y="0"/>
                </a:cubicBezTo>
                <a:lnTo>
                  <a:pt x="773227" y="0"/>
                </a:lnTo>
                <a:cubicBezTo>
                  <a:pt x="1023402" y="-11199"/>
                  <a:pt x="1105846" y="25131"/>
                  <a:pt x="1318352" y="0"/>
                </a:cubicBezTo>
                <a:cubicBezTo>
                  <a:pt x="1530858" y="-25131"/>
                  <a:pt x="1752942" y="19854"/>
                  <a:pt x="1933067" y="0"/>
                </a:cubicBezTo>
                <a:cubicBezTo>
                  <a:pt x="2176398" y="9188"/>
                  <a:pt x="2369456" y="27419"/>
                  <a:pt x="2484701" y="0"/>
                </a:cubicBezTo>
                <a:cubicBezTo>
                  <a:pt x="2599946" y="-27419"/>
                  <a:pt x="2962990" y="1475"/>
                  <a:pt x="3132271" y="0"/>
                </a:cubicBezTo>
                <a:cubicBezTo>
                  <a:pt x="3301552" y="-1475"/>
                  <a:pt x="3505304" y="13742"/>
                  <a:pt x="3683905" y="0"/>
                </a:cubicBezTo>
                <a:cubicBezTo>
                  <a:pt x="3862506" y="-13742"/>
                  <a:pt x="4077076" y="28502"/>
                  <a:pt x="4331475" y="0"/>
                </a:cubicBezTo>
                <a:cubicBezTo>
                  <a:pt x="4511962" y="18932"/>
                  <a:pt x="4637170" y="132341"/>
                  <a:pt x="4639360" y="307885"/>
                </a:cubicBezTo>
                <a:lnTo>
                  <a:pt x="4639360" y="307879"/>
                </a:lnTo>
                <a:lnTo>
                  <a:pt x="4639360" y="307879"/>
                </a:lnTo>
                <a:cubicBezTo>
                  <a:pt x="4631716" y="474611"/>
                  <a:pt x="4647939" y="586991"/>
                  <a:pt x="4639360" y="769698"/>
                </a:cubicBezTo>
                <a:cubicBezTo>
                  <a:pt x="4628762" y="943713"/>
                  <a:pt x="4643241" y="1050987"/>
                  <a:pt x="4639360" y="1154545"/>
                </a:cubicBezTo>
                <a:cubicBezTo>
                  <a:pt x="4635479" y="1258103"/>
                  <a:pt x="4634584" y="1390116"/>
                  <a:pt x="4639360" y="1539391"/>
                </a:cubicBezTo>
                <a:cubicBezTo>
                  <a:pt x="4600141" y="1715914"/>
                  <a:pt x="4512470" y="1846181"/>
                  <a:pt x="4331475" y="1847276"/>
                </a:cubicBezTo>
                <a:cubicBezTo>
                  <a:pt x="4145082" y="1861933"/>
                  <a:pt x="3955160" y="1855804"/>
                  <a:pt x="3779841" y="1847276"/>
                </a:cubicBezTo>
                <a:cubicBezTo>
                  <a:pt x="3604522" y="1838748"/>
                  <a:pt x="3402213" y="1852006"/>
                  <a:pt x="3252191" y="1847276"/>
                </a:cubicBezTo>
                <a:cubicBezTo>
                  <a:pt x="3102169" y="1842547"/>
                  <a:pt x="2872246" y="1839386"/>
                  <a:pt x="2700558" y="1847276"/>
                </a:cubicBezTo>
                <a:cubicBezTo>
                  <a:pt x="2528870" y="1855166"/>
                  <a:pt x="2246831" y="1871488"/>
                  <a:pt x="1933067" y="1847276"/>
                </a:cubicBezTo>
                <a:cubicBezTo>
                  <a:pt x="1731323" y="1841589"/>
                  <a:pt x="1478466" y="1839620"/>
                  <a:pt x="1341549" y="1847276"/>
                </a:cubicBezTo>
                <a:cubicBezTo>
                  <a:pt x="1204632" y="1854932"/>
                  <a:pt x="999920" y="1824043"/>
                  <a:pt x="773227" y="1847276"/>
                </a:cubicBezTo>
                <a:lnTo>
                  <a:pt x="773227" y="1847276"/>
                </a:lnTo>
                <a:cubicBezTo>
                  <a:pt x="604104" y="1853790"/>
                  <a:pt x="535596" y="1862309"/>
                  <a:pt x="307885" y="1847276"/>
                </a:cubicBezTo>
                <a:cubicBezTo>
                  <a:pt x="143101" y="1844355"/>
                  <a:pt x="-942" y="1746959"/>
                  <a:pt x="0" y="1539391"/>
                </a:cubicBezTo>
                <a:cubicBezTo>
                  <a:pt x="-1620" y="1400373"/>
                  <a:pt x="-7786" y="1266519"/>
                  <a:pt x="0" y="1139151"/>
                </a:cubicBezTo>
                <a:cubicBezTo>
                  <a:pt x="7786" y="1011783"/>
                  <a:pt x="17225" y="904548"/>
                  <a:pt x="0" y="769698"/>
                </a:cubicBezTo>
                <a:cubicBezTo>
                  <a:pt x="-115364" y="759659"/>
                  <a:pt x="-376877" y="755346"/>
                  <a:pt x="-473905" y="740671"/>
                </a:cubicBezTo>
                <a:cubicBezTo>
                  <a:pt x="-570933" y="725996"/>
                  <a:pt x="-778989" y="717747"/>
                  <a:pt x="-987302" y="709225"/>
                </a:cubicBezTo>
                <a:cubicBezTo>
                  <a:pt x="-755693" y="641266"/>
                  <a:pt x="-679475" y="577809"/>
                  <a:pt x="-503524" y="512565"/>
                </a:cubicBezTo>
                <a:cubicBezTo>
                  <a:pt x="-327573" y="447322"/>
                  <a:pt x="-218782" y="412660"/>
                  <a:pt x="0" y="307879"/>
                </a:cubicBezTo>
                <a:lnTo>
                  <a:pt x="0" y="307885"/>
                </a:ln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can read more about this on the University library website. Let me know if you have any more questions!</a:t>
            </a:r>
          </a:p>
        </p:txBody>
      </p:sp>
      <p:sp>
        <p:nvSpPr>
          <p:cNvPr id="7" name="Rectangle 6">
            <a:hlinkClick r:id="rId6" action="ppaction://hlinksldjump"/>
            <a:extLst>
              <a:ext uri="{FF2B5EF4-FFF2-40B4-BE49-F238E27FC236}">
                <a16:creationId xmlns:a16="http://schemas.microsoft.com/office/drawing/2014/main" id="{793F67B6-E3BD-7F28-E862-0F84CD4DFABC}"/>
              </a:ext>
              <a:ext uri="{C183D7F6-B498-43B3-948B-1728B52AA6E4}">
                <adec:decorative xmlns:adec="http://schemas.microsoft.com/office/drawing/2017/decorative" val="1"/>
              </a:ext>
            </a:extLst>
          </p:cNvPr>
          <p:cNvSpPr/>
          <p:nvPr/>
        </p:nvSpPr>
        <p:spPr>
          <a:xfrm>
            <a:off x="-14288" y="858738"/>
            <a:ext cx="9172575"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Rounded Corners 8">
            <a:hlinkClick r:id="rId7"/>
            <a:extLst>
              <a:ext uri="{FF2B5EF4-FFF2-40B4-BE49-F238E27FC236}">
                <a16:creationId xmlns:a16="http://schemas.microsoft.com/office/drawing/2014/main" id="{188C5CA9-D673-971C-553C-944C73DC8072}"/>
              </a:ext>
            </a:extLst>
          </p:cNvPr>
          <p:cNvSpPr/>
          <p:nvPr/>
        </p:nvSpPr>
        <p:spPr>
          <a:xfrm>
            <a:off x="4433283" y="3057113"/>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to the library website</a:t>
            </a:r>
          </a:p>
        </p:txBody>
      </p:sp>
      <p:sp>
        <p:nvSpPr>
          <p:cNvPr id="3" name="Rectangle: Rounded Corners 2">
            <a:hlinkClick r:id="rId8" action="ppaction://hlinksldjump"/>
            <a:extLst>
              <a:ext uri="{FF2B5EF4-FFF2-40B4-BE49-F238E27FC236}">
                <a16:creationId xmlns:a16="http://schemas.microsoft.com/office/drawing/2014/main" id="{E4F2AACE-3D4A-926C-B9A2-A4AC0B375105}"/>
              </a:ext>
            </a:extLst>
          </p:cNvPr>
          <p:cNvSpPr/>
          <p:nvPr/>
        </p:nvSpPr>
        <p:spPr>
          <a:xfrm>
            <a:off x="4449408" y="4000292"/>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Ask another question</a:t>
            </a:r>
          </a:p>
        </p:txBody>
      </p:sp>
      <p:sp>
        <p:nvSpPr>
          <p:cNvPr id="5" name="Rectangle: Rounded Corners 4">
            <a:hlinkClick r:id="rId9" action="ppaction://hlinksldjump"/>
            <a:extLst>
              <a:ext uri="{FF2B5EF4-FFF2-40B4-BE49-F238E27FC236}">
                <a16:creationId xmlns:a16="http://schemas.microsoft.com/office/drawing/2014/main" id="{AAB8D853-5661-E562-FCF6-A71E91A67434}"/>
              </a:ext>
            </a:extLst>
          </p:cNvPr>
          <p:cNvSpPr/>
          <p:nvPr/>
        </p:nvSpPr>
        <p:spPr>
          <a:xfrm>
            <a:off x="4449408" y="4943471"/>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to library foyer</a:t>
            </a:r>
          </a:p>
        </p:txBody>
      </p:sp>
      <p:sp>
        <p:nvSpPr>
          <p:cNvPr id="8" name="Title 7">
            <a:extLst>
              <a:ext uri="{FF2B5EF4-FFF2-40B4-BE49-F238E27FC236}">
                <a16:creationId xmlns:a16="http://schemas.microsoft.com/office/drawing/2014/main" id="{58A7F86B-079C-68EE-55A4-E96A4C76AB43}"/>
              </a:ext>
              <a:ext uri="{C183D7F6-B498-43B3-948B-1728B52AA6E4}">
                <adec:decorative xmlns:adec="http://schemas.microsoft.com/office/drawing/2017/decorative" val="1"/>
              </a:ext>
            </a:extLst>
          </p:cNvPr>
          <p:cNvSpPr>
            <a:spLocks noGrp="1"/>
          </p:cNvSpPr>
          <p:nvPr>
            <p:ph type="title"/>
          </p:nvPr>
        </p:nvSpPr>
        <p:spPr>
          <a:xfrm>
            <a:off x="-61634" y="-1552327"/>
            <a:ext cx="7886700" cy="994172"/>
          </a:xfrm>
        </p:spPr>
        <p:txBody>
          <a:bodyPr vert="horz" lIns="68580" tIns="34290" rIns="68580" bIns="34290" rtlCol="0" anchor="b">
            <a:normAutofit/>
          </a:bodyPr>
          <a:lstStyle/>
          <a:p>
            <a:r>
              <a:rPr lang="en-GB" dirty="0"/>
              <a:t>Copyright exceptions question 4</a:t>
            </a:r>
          </a:p>
        </p:txBody>
      </p:sp>
    </p:spTree>
    <p:extLst>
      <p:ext uri="{BB962C8B-B14F-4D97-AF65-F5344CB8AC3E}">
        <p14:creationId xmlns:p14="http://schemas.microsoft.com/office/powerpoint/2010/main" val="222663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1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30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7000"/>
                            </p:stCondLst>
                            <p:childTnLst>
                              <p:par>
                                <p:cTn id="26" presetID="1" presetClass="exit" presetSubtype="0" fill="hold" nodeType="afterEffect">
                                  <p:stCondLst>
                                    <p:cond delay="50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p:stCondLst>
                              <p:cond delay="7500"/>
                            </p:stCondLst>
                            <p:childTnLst>
                              <p:par>
                                <p:cTn id="29" presetID="1" presetClass="entr" presetSubtype="0" fill="hold" nodeType="afterEffect">
                                  <p:stCondLst>
                                    <p:cond delay="350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11000"/>
                            </p:stCondLst>
                            <p:childTnLst>
                              <p:par>
                                <p:cTn id="32" presetID="1" presetClass="exit" presetSubtype="0" fill="hold" nodeType="after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BC5CFF-7B77-6727-F9FB-D6EC8BAC0862}"/>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38134" y="1930677"/>
            <a:ext cx="737981" cy="499442"/>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238251"/>
            <a:ext cx="4639360" cy="3293534"/>
          </a:xfrm>
          <a:custGeom>
            <a:avLst/>
            <a:gdLst>
              <a:gd name="connsiteX0" fmla="*/ 0 w 4639360"/>
              <a:gd name="connsiteY0" fmla="*/ 548933 h 3293534"/>
              <a:gd name="connsiteX1" fmla="*/ 548933 w 4639360"/>
              <a:gd name="connsiteY1" fmla="*/ 0 h 3293534"/>
              <a:gd name="connsiteX2" fmla="*/ 773227 w 4639360"/>
              <a:gd name="connsiteY2" fmla="*/ 0 h 3293534"/>
              <a:gd name="connsiteX3" fmla="*/ 773227 w 4639360"/>
              <a:gd name="connsiteY3" fmla="*/ 0 h 3293534"/>
              <a:gd name="connsiteX4" fmla="*/ 1376344 w 4639360"/>
              <a:gd name="connsiteY4" fmla="*/ 0 h 3293534"/>
              <a:gd name="connsiteX5" fmla="*/ 1933067 w 4639360"/>
              <a:gd name="connsiteY5" fmla="*/ 0 h 3293534"/>
              <a:gd name="connsiteX6" fmla="*/ 2515554 w 4639360"/>
              <a:gd name="connsiteY6" fmla="*/ 0 h 3293534"/>
              <a:gd name="connsiteX7" fmla="*/ 3054894 w 4639360"/>
              <a:gd name="connsiteY7" fmla="*/ 0 h 3293534"/>
              <a:gd name="connsiteX8" fmla="*/ 4090427 w 4639360"/>
              <a:gd name="connsiteY8" fmla="*/ 0 h 3293534"/>
              <a:gd name="connsiteX9" fmla="*/ 4639360 w 4639360"/>
              <a:gd name="connsiteY9" fmla="*/ 548933 h 3293534"/>
              <a:gd name="connsiteX10" fmla="*/ 4639360 w 4639360"/>
              <a:gd name="connsiteY10" fmla="*/ 548922 h 3293534"/>
              <a:gd name="connsiteX11" fmla="*/ 4639360 w 4639360"/>
              <a:gd name="connsiteY11" fmla="*/ 548922 h 3293534"/>
              <a:gd name="connsiteX12" fmla="*/ 4639360 w 4639360"/>
              <a:gd name="connsiteY12" fmla="*/ 935912 h 3293534"/>
              <a:gd name="connsiteX13" fmla="*/ 4639360 w 4639360"/>
              <a:gd name="connsiteY13" fmla="*/ 1372306 h 3293534"/>
              <a:gd name="connsiteX14" fmla="*/ 4639360 w 4639360"/>
              <a:gd name="connsiteY14" fmla="*/ 2031008 h 3293534"/>
              <a:gd name="connsiteX15" fmla="*/ 4639360 w 4639360"/>
              <a:gd name="connsiteY15" fmla="*/ 2744601 h 3293534"/>
              <a:gd name="connsiteX16" fmla="*/ 4090427 w 4639360"/>
              <a:gd name="connsiteY16" fmla="*/ 3293534 h 3293534"/>
              <a:gd name="connsiteX17" fmla="*/ 3551087 w 4639360"/>
              <a:gd name="connsiteY17" fmla="*/ 3293534 h 3293534"/>
              <a:gd name="connsiteX18" fmla="*/ 2968600 w 4639360"/>
              <a:gd name="connsiteY18" fmla="*/ 3293534 h 3293534"/>
              <a:gd name="connsiteX19" fmla="*/ 2472407 w 4639360"/>
              <a:gd name="connsiteY19" fmla="*/ 3293534 h 3293534"/>
              <a:gd name="connsiteX20" fmla="*/ 1933067 w 4639360"/>
              <a:gd name="connsiteY20" fmla="*/ 3293534 h 3293534"/>
              <a:gd name="connsiteX21" fmla="*/ 1329950 w 4639360"/>
              <a:gd name="connsiteY21" fmla="*/ 3293534 h 3293534"/>
              <a:gd name="connsiteX22" fmla="*/ 773227 w 4639360"/>
              <a:gd name="connsiteY22" fmla="*/ 3293534 h 3293534"/>
              <a:gd name="connsiteX23" fmla="*/ 773227 w 4639360"/>
              <a:gd name="connsiteY23" fmla="*/ 3293534 h 3293534"/>
              <a:gd name="connsiteX24" fmla="*/ 548933 w 4639360"/>
              <a:gd name="connsiteY24" fmla="*/ 3293534 h 3293534"/>
              <a:gd name="connsiteX25" fmla="*/ 0 w 4639360"/>
              <a:gd name="connsiteY25" fmla="*/ 2744601 h 3293534"/>
              <a:gd name="connsiteX26" fmla="*/ 0 w 4639360"/>
              <a:gd name="connsiteY26" fmla="*/ 2099622 h 3293534"/>
              <a:gd name="connsiteX27" fmla="*/ 0 w 4639360"/>
              <a:gd name="connsiteY27" fmla="*/ 1372306 h 3293534"/>
              <a:gd name="connsiteX28" fmla="*/ -473905 w 4639360"/>
              <a:gd name="connsiteY28" fmla="*/ 1320553 h 3293534"/>
              <a:gd name="connsiteX29" fmla="*/ -987302 w 4639360"/>
              <a:gd name="connsiteY29" fmla="*/ 1264487 h 3293534"/>
              <a:gd name="connsiteX30" fmla="*/ -483778 w 4639360"/>
              <a:gd name="connsiteY30" fmla="*/ 899549 h 3293534"/>
              <a:gd name="connsiteX31" fmla="*/ 0 w 4639360"/>
              <a:gd name="connsiteY31" fmla="*/ 548922 h 3293534"/>
              <a:gd name="connsiteX32" fmla="*/ 0 w 4639360"/>
              <a:gd name="connsiteY32" fmla="*/ 548933 h 329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3293534" fill="none" extrusionOk="0">
                <a:moveTo>
                  <a:pt x="0" y="548933"/>
                </a:moveTo>
                <a:cubicBezTo>
                  <a:pt x="-507" y="231052"/>
                  <a:pt x="239370" y="11199"/>
                  <a:pt x="548933" y="0"/>
                </a:cubicBezTo>
                <a:cubicBezTo>
                  <a:pt x="617372" y="5978"/>
                  <a:pt x="716750" y="4447"/>
                  <a:pt x="773227" y="0"/>
                </a:cubicBezTo>
                <a:lnTo>
                  <a:pt x="773227" y="0"/>
                </a:lnTo>
                <a:cubicBezTo>
                  <a:pt x="1058151" y="10125"/>
                  <a:pt x="1090526" y="-18738"/>
                  <a:pt x="1376344" y="0"/>
                </a:cubicBezTo>
                <a:cubicBezTo>
                  <a:pt x="1662162" y="18738"/>
                  <a:pt x="1754025" y="1217"/>
                  <a:pt x="1933067" y="0"/>
                </a:cubicBezTo>
                <a:cubicBezTo>
                  <a:pt x="2173029" y="1398"/>
                  <a:pt x="2324575" y="-11879"/>
                  <a:pt x="2515554" y="0"/>
                </a:cubicBezTo>
                <a:cubicBezTo>
                  <a:pt x="2706533" y="11879"/>
                  <a:pt x="2931424" y="-2420"/>
                  <a:pt x="3054894" y="0"/>
                </a:cubicBezTo>
                <a:cubicBezTo>
                  <a:pt x="3178364" y="2420"/>
                  <a:pt x="3668546" y="44311"/>
                  <a:pt x="4090427" y="0"/>
                </a:cubicBezTo>
                <a:cubicBezTo>
                  <a:pt x="4384688" y="-10462"/>
                  <a:pt x="4628257" y="277439"/>
                  <a:pt x="4639360" y="548933"/>
                </a:cubicBezTo>
                <a:cubicBezTo>
                  <a:pt x="4639360" y="548928"/>
                  <a:pt x="4639360" y="548927"/>
                  <a:pt x="4639360" y="548922"/>
                </a:cubicBezTo>
                <a:lnTo>
                  <a:pt x="4639360" y="548922"/>
                </a:lnTo>
                <a:cubicBezTo>
                  <a:pt x="4657460" y="670252"/>
                  <a:pt x="4635333" y="816912"/>
                  <a:pt x="4639360" y="935912"/>
                </a:cubicBezTo>
                <a:cubicBezTo>
                  <a:pt x="4643388" y="1054912"/>
                  <a:pt x="4634675" y="1257374"/>
                  <a:pt x="4639360" y="1372306"/>
                </a:cubicBezTo>
                <a:cubicBezTo>
                  <a:pt x="4624770" y="1509668"/>
                  <a:pt x="4637819" y="1747210"/>
                  <a:pt x="4639360" y="2031008"/>
                </a:cubicBezTo>
                <a:cubicBezTo>
                  <a:pt x="4640901" y="2314806"/>
                  <a:pt x="4629353" y="2560349"/>
                  <a:pt x="4639360" y="2744601"/>
                </a:cubicBezTo>
                <a:cubicBezTo>
                  <a:pt x="4636219" y="3073827"/>
                  <a:pt x="4391340" y="3249414"/>
                  <a:pt x="4090427" y="3293534"/>
                </a:cubicBezTo>
                <a:cubicBezTo>
                  <a:pt x="3961347" y="3273354"/>
                  <a:pt x="3817924" y="3313030"/>
                  <a:pt x="3551087" y="3293534"/>
                </a:cubicBezTo>
                <a:cubicBezTo>
                  <a:pt x="3284250" y="3274038"/>
                  <a:pt x="3212586" y="3280493"/>
                  <a:pt x="2968600" y="3293534"/>
                </a:cubicBezTo>
                <a:cubicBezTo>
                  <a:pt x="2724614" y="3306575"/>
                  <a:pt x="2626799" y="3296334"/>
                  <a:pt x="2472407" y="3293534"/>
                </a:cubicBezTo>
                <a:cubicBezTo>
                  <a:pt x="2318015" y="3290734"/>
                  <a:pt x="2179964" y="3292687"/>
                  <a:pt x="1933067" y="3293534"/>
                </a:cubicBezTo>
                <a:cubicBezTo>
                  <a:pt x="1676584" y="3294631"/>
                  <a:pt x="1518336" y="3287266"/>
                  <a:pt x="1329950" y="3293534"/>
                </a:cubicBezTo>
                <a:cubicBezTo>
                  <a:pt x="1141564" y="3299802"/>
                  <a:pt x="898136" y="3290218"/>
                  <a:pt x="773227" y="3293534"/>
                </a:cubicBezTo>
                <a:lnTo>
                  <a:pt x="773227" y="3293534"/>
                </a:lnTo>
                <a:cubicBezTo>
                  <a:pt x="685360" y="3299072"/>
                  <a:pt x="610495" y="3287725"/>
                  <a:pt x="548933" y="3293534"/>
                </a:cubicBezTo>
                <a:cubicBezTo>
                  <a:pt x="295499" y="3251100"/>
                  <a:pt x="60333" y="3052013"/>
                  <a:pt x="0" y="2744601"/>
                </a:cubicBezTo>
                <a:cubicBezTo>
                  <a:pt x="2280" y="2605307"/>
                  <a:pt x="9942" y="2367036"/>
                  <a:pt x="0" y="2099622"/>
                </a:cubicBezTo>
                <a:cubicBezTo>
                  <a:pt x="-9942" y="1832208"/>
                  <a:pt x="-24656" y="1644736"/>
                  <a:pt x="0" y="1372306"/>
                </a:cubicBezTo>
                <a:cubicBezTo>
                  <a:pt x="-187317" y="1328417"/>
                  <a:pt x="-287047" y="1362493"/>
                  <a:pt x="-473905" y="1320553"/>
                </a:cubicBezTo>
                <a:cubicBezTo>
                  <a:pt x="-660763" y="1278613"/>
                  <a:pt x="-877304" y="1263166"/>
                  <a:pt x="-987302" y="1264487"/>
                </a:cubicBezTo>
                <a:cubicBezTo>
                  <a:pt x="-801256" y="1112689"/>
                  <a:pt x="-654641" y="1024120"/>
                  <a:pt x="-483778" y="899549"/>
                </a:cubicBezTo>
                <a:cubicBezTo>
                  <a:pt x="-312916" y="774978"/>
                  <a:pt x="-111371" y="655773"/>
                  <a:pt x="0" y="548922"/>
                </a:cubicBezTo>
                <a:cubicBezTo>
                  <a:pt x="0" y="548927"/>
                  <a:pt x="0" y="548929"/>
                  <a:pt x="0" y="548933"/>
                </a:cubicBezTo>
                <a:close/>
              </a:path>
              <a:path w="4639360" h="3293534" stroke="0" extrusionOk="0">
                <a:moveTo>
                  <a:pt x="0" y="548933"/>
                </a:moveTo>
                <a:cubicBezTo>
                  <a:pt x="53521" y="237022"/>
                  <a:pt x="263891" y="61809"/>
                  <a:pt x="548933" y="0"/>
                </a:cubicBezTo>
                <a:cubicBezTo>
                  <a:pt x="638236" y="-5711"/>
                  <a:pt x="679048" y="10697"/>
                  <a:pt x="773227" y="0"/>
                </a:cubicBezTo>
                <a:lnTo>
                  <a:pt x="773227" y="0"/>
                </a:lnTo>
                <a:cubicBezTo>
                  <a:pt x="1023402" y="-11199"/>
                  <a:pt x="1105846" y="25131"/>
                  <a:pt x="1318352" y="0"/>
                </a:cubicBezTo>
                <a:cubicBezTo>
                  <a:pt x="1530858" y="-25131"/>
                  <a:pt x="1752942" y="19854"/>
                  <a:pt x="1933067" y="0"/>
                </a:cubicBezTo>
                <a:cubicBezTo>
                  <a:pt x="2100948" y="-13169"/>
                  <a:pt x="2187132" y="3838"/>
                  <a:pt x="2429260" y="0"/>
                </a:cubicBezTo>
                <a:cubicBezTo>
                  <a:pt x="2671388" y="-3838"/>
                  <a:pt x="2818139" y="23359"/>
                  <a:pt x="3011747" y="0"/>
                </a:cubicBezTo>
                <a:cubicBezTo>
                  <a:pt x="3205355" y="-23359"/>
                  <a:pt x="3388102" y="-18087"/>
                  <a:pt x="3507940" y="0"/>
                </a:cubicBezTo>
                <a:cubicBezTo>
                  <a:pt x="3627778" y="18087"/>
                  <a:pt x="3807838" y="6175"/>
                  <a:pt x="4090427" y="0"/>
                </a:cubicBezTo>
                <a:cubicBezTo>
                  <a:pt x="4419112" y="46243"/>
                  <a:pt x="4617131" y="189901"/>
                  <a:pt x="4639360" y="548933"/>
                </a:cubicBezTo>
                <a:cubicBezTo>
                  <a:pt x="4639360" y="548927"/>
                  <a:pt x="4639360" y="548925"/>
                  <a:pt x="4639360" y="548922"/>
                </a:cubicBezTo>
                <a:lnTo>
                  <a:pt x="4639360" y="548922"/>
                </a:lnTo>
                <a:cubicBezTo>
                  <a:pt x="4630971" y="655375"/>
                  <a:pt x="4658706" y="837269"/>
                  <a:pt x="4639360" y="960614"/>
                </a:cubicBezTo>
                <a:cubicBezTo>
                  <a:pt x="4620014" y="1083959"/>
                  <a:pt x="4639708" y="1281242"/>
                  <a:pt x="4639360" y="1372306"/>
                </a:cubicBezTo>
                <a:cubicBezTo>
                  <a:pt x="4649240" y="1532227"/>
                  <a:pt x="4606008" y="1729640"/>
                  <a:pt x="4639360" y="2044731"/>
                </a:cubicBezTo>
                <a:cubicBezTo>
                  <a:pt x="4672712" y="2359823"/>
                  <a:pt x="4663935" y="2451362"/>
                  <a:pt x="4639360" y="2744601"/>
                </a:cubicBezTo>
                <a:cubicBezTo>
                  <a:pt x="4641424" y="3055237"/>
                  <a:pt x="4389989" y="3280315"/>
                  <a:pt x="4090427" y="3293534"/>
                </a:cubicBezTo>
                <a:cubicBezTo>
                  <a:pt x="3987272" y="3311028"/>
                  <a:pt x="3710342" y="3277177"/>
                  <a:pt x="3594234" y="3293534"/>
                </a:cubicBezTo>
                <a:cubicBezTo>
                  <a:pt x="3478126" y="3309891"/>
                  <a:pt x="3308420" y="3308211"/>
                  <a:pt x="3076468" y="3293534"/>
                </a:cubicBezTo>
                <a:cubicBezTo>
                  <a:pt x="2844516" y="3278857"/>
                  <a:pt x="2788471" y="3277229"/>
                  <a:pt x="2515554" y="3293534"/>
                </a:cubicBezTo>
                <a:cubicBezTo>
                  <a:pt x="2242637" y="3309839"/>
                  <a:pt x="2101967" y="3295735"/>
                  <a:pt x="1933067" y="3293534"/>
                </a:cubicBezTo>
                <a:cubicBezTo>
                  <a:pt x="1657315" y="3317910"/>
                  <a:pt x="1480640" y="3319431"/>
                  <a:pt x="1341549" y="3293534"/>
                </a:cubicBezTo>
                <a:cubicBezTo>
                  <a:pt x="1202458" y="3267637"/>
                  <a:pt x="931282" y="3275180"/>
                  <a:pt x="773227" y="3293534"/>
                </a:cubicBezTo>
                <a:lnTo>
                  <a:pt x="773227" y="3293534"/>
                </a:lnTo>
                <a:cubicBezTo>
                  <a:pt x="720048" y="3298140"/>
                  <a:pt x="603334" y="3299356"/>
                  <a:pt x="548933" y="3293534"/>
                </a:cubicBezTo>
                <a:cubicBezTo>
                  <a:pt x="264699" y="3299594"/>
                  <a:pt x="2372" y="3060495"/>
                  <a:pt x="0" y="2744601"/>
                </a:cubicBezTo>
                <a:cubicBezTo>
                  <a:pt x="19607" y="2590543"/>
                  <a:pt x="-16372" y="2305482"/>
                  <a:pt x="0" y="2085899"/>
                </a:cubicBezTo>
                <a:cubicBezTo>
                  <a:pt x="16372" y="1866316"/>
                  <a:pt x="20394" y="1723194"/>
                  <a:pt x="0" y="1372306"/>
                </a:cubicBezTo>
                <a:cubicBezTo>
                  <a:pt x="-225592" y="1369971"/>
                  <a:pt x="-289870" y="1356381"/>
                  <a:pt x="-483778" y="1319475"/>
                </a:cubicBezTo>
                <a:cubicBezTo>
                  <a:pt x="-677686" y="1282569"/>
                  <a:pt x="-781565" y="1303527"/>
                  <a:pt x="-987302" y="1264487"/>
                </a:cubicBezTo>
                <a:cubicBezTo>
                  <a:pt x="-831288" y="1139749"/>
                  <a:pt x="-664323" y="1066440"/>
                  <a:pt x="-503524" y="913860"/>
                </a:cubicBezTo>
                <a:cubicBezTo>
                  <a:pt x="-342725" y="761280"/>
                  <a:pt x="-223793" y="740010"/>
                  <a:pt x="0" y="548922"/>
                </a:cubicBezTo>
                <a:cubicBezTo>
                  <a:pt x="0" y="548926"/>
                  <a:pt x="0" y="548930"/>
                  <a:pt x="0" y="548933"/>
                </a:cubicBez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People add Creative Commons licences to their work so they can share it openly with other people.</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The licences allow people to reuse the work provided they follow certain conditions.</a:t>
            </a:r>
          </a:p>
        </p:txBody>
      </p:sp>
      <p:sp>
        <p:nvSpPr>
          <p:cNvPr id="3" name="Rectangle 2">
            <a:hlinkClick r:id="rId5" action="ppaction://hlinksldjump"/>
            <a:extLst>
              <a:ext uri="{FF2B5EF4-FFF2-40B4-BE49-F238E27FC236}">
                <a16:creationId xmlns:a16="http://schemas.microsoft.com/office/drawing/2014/main" id="{63CA6C2D-66FE-CF1C-4280-5D70A5EB4CD2}"/>
              </a:ext>
              <a:ext uri="{C183D7F6-B498-43B3-948B-1728B52AA6E4}">
                <adec:decorative xmlns:adec="http://schemas.microsoft.com/office/drawing/2017/decorative" val="1"/>
              </a:ext>
            </a:extLst>
          </p:cNvPr>
          <p:cNvSpPr/>
          <p:nvPr/>
        </p:nvSpPr>
        <p:spPr>
          <a:xfrm>
            <a:off x="0" y="858738"/>
            <a:ext cx="9172575"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tangle: Rounded Corners 10">
            <a:hlinkClick r:id="rId6" action="ppaction://hlinksldjump"/>
            <a:extLst>
              <a:ext uri="{FF2B5EF4-FFF2-40B4-BE49-F238E27FC236}">
                <a16:creationId xmlns:a16="http://schemas.microsoft.com/office/drawing/2014/main" id="{2F064995-2F67-69B9-B160-084E98D8E57C}"/>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55B0B16D-7EBB-0B0A-43AE-8AB17459D55E}"/>
              </a:ext>
              <a:ext uri="{C183D7F6-B498-43B3-948B-1728B52AA6E4}">
                <adec:decorative xmlns:adec="http://schemas.microsoft.com/office/drawing/2017/decorative" val="1"/>
              </a:ext>
            </a:extLst>
          </p:cNvPr>
          <p:cNvSpPr>
            <a:spLocks noGrp="1"/>
          </p:cNvSpPr>
          <p:nvPr>
            <p:ph type="title"/>
          </p:nvPr>
        </p:nvSpPr>
        <p:spPr>
          <a:xfrm>
            <a:off x="142878" y="-1442737"/>
            <a:ext cx="7886700" cy="994172"/>
          </a:xfrm>
        </p:spPr>
        <p:txBody>
          <a:bodyPr vert="horz" lIns="68580" tIns="34290" rIns="68580" bIns="34290" rtlCol="0" anchor="b">
            <a:normAutofit/>
          </a:bodyPr>
          <a:lstStyle/>
          <a:p>
            <a:r>
              <a:rPr lang="en-GB" dirty="0"/>
              <a:t>Creative Commons question 1</a:t>
            </a:r>
          </a:p>
        </p:txBody>
      </p:sp>
    </p:spTree>
    <p:extLst>
      <p:ext uri="{BB962C8B-B14F-4D97-AF65-F5344CB8AC3E}">
        <p14:creationId xmlns:p14="http://schemas.microsoft.com/office/powerpoint/2010/main" val="21288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3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500"/>
                            </p:stCondLst>
                            <p:childTnLst>
                              <p:par>
                                <p:cTn id="14" presetID="1" presetClass="exit" presetSubtype="0" fill="hold" nodeType="afterEffect">
                                  <p:stCondLst>
                                    <p:cond delay="5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5000"/>
                            </p:stCondLst>
                            <p:childTnLst>
                              <p:par>
                                <p:cTn id="17" presetID="1" presetClass="entr" presetSubtype="0" fill="hold" nodeType="afterEffect">
                                  <p:stCondLst>
                                    <p:cond delay="3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85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90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12500"/>
                            </p:stCondLst>
                            <p:childTnLst>
                              <p:par>
                                <p:cTn id="26" presetID="1" presetClass="exit" presetSubtype="0" fill="hold" nodeType="after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E159C8-2FC3-424A-D877-154A1986BE86}"/>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45585" y="1960495"/>
            <a:ext cx="767798" cy="447260"/>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020402"/>
            <a:ext cx="4639360" cy="3343978"/>
          </a:xfrm>
          <a:custGeom>
            <a:avLst/>
            <a:gdLst>
              <a:gd name="connsiteX0" fmla="*/ 0 w 4639360"/>
              <a:gd name="connsiteY0" fmla="*/ 557341 h 3343978"/>
              <a:gd name="connsiteX1" fmla="*/ 557341 w 4639360"/>
              <a:gd name="connsiteY1" fmla="*/ 0 h 3343978"/>
              <a:gd name="connsiteX2" fmla="*/ 773227 w 4639360"/>
              <a:gd name="connsiteY2" fmla="*/ 0 h 3343978"/>
              <a:gd name="connsiteX3" fmla="*/ 773227 w 4639360"/>
              <a:gd name="connsiteY3" fmla="*/ 0 h 3343978"/>
              <a:gd name="connsiteX4" fmla="*/ 1376344 w 4639360"/>
              <a:gd name="connsiteY4" fmla="*/ 0 h 3343978"/>
              <a:gd name="connsiteX5" fmla="*/ 1933067 w 4639360"/>
              <a:gd name="connsiteY5" fmla="*/ 0 h 3343978"/>
              <a:gd name="connsiteX6" fmla="*/ 2513284 w 4639360"/>
              <a:gd name="connsiteY6" fmla="*/ 0 h 3343978"/>
              <a:gd name="connsiteX7" fmla="*/ 3050522 w 4639360"/>
              <a:gd name="connsiteY7" fmla="*/ 0 h 3343978"/>
              <a:gd name="connsiteX8" fmla="*/ 4082019 w 4639360"/>
              <a:gd name="connsiteY8" fmla="*/ 0 h 3343978"/>
              <a:gd name="connsiteX9" fmla="*/ 4639360 w 4639360"/>
              <a:gd name="connsiteY9" fmla="*/ 557341 h 3343978"/>
              <a:gd name="connsiteX10" fmla="*/ 4639360 w 4639360"/>
              <a:gd name="connsiteY10" fmla="*/ 557330 h 3343978"/>
              <a:gd name="connsiteX11" fmla="*/ 4639360 w 4639360"/>
              <a:gd name="connsiteY11" fmla="*/ 557330 h 3343978"/>
              <a:gd name="connsiteX12" fmla="*/ 4639360 w 4639360"/>
              <a:gd name="connsiteY12" fmla="*/ 950247 h 3343978"/>
              <a:gd name="connsiteX13" fmla="*/ 4639360 w 4639360"/>
              <a:gd name="connsiteY13" fmla="*/ 1393324 h 3343978"/>
              <a:gd name="connsiteX14" fmla="*/ 4639360 w 4639360"/>
              <a:gd name="connsiteY14" fmla="*/ 2062114 h 3343978"/>
              <a:gd name="connsiteX15" fmla="*/ 4639360 w 4639360"/>
              <a:gd name="connsiteY15" fmla="*/ 2786637 h 3343978"/>
              <a:gd name="connsiteX16" fmla="*/ 4082019 w 4639360"/>
              <a:gd name="connsiteY16" fmla="*/ 3343978 h 3343978"/>
              <a:gd name="connsiteX17" fmla="*/ 3544781 w 4639360"/>
              <a:gd name="connsiteY17" fmla="*/ 3343978 h 3343978"/>
              <a:gd name="connsiteX18" fmla="*/ 2964564 w 4639360"/>
              <a:gd name="connsiteY18" fmla="*/ 3343978 h 3343978"/>
              <a:gd name="connsiteX19" fmla="*/ 2470305 w 4639360"/>
              <a:gd name="connsiteY19" fmla="*/ 3343978 h 3343978"/>
              <a:gd name="connsiteX20" fmla="*/ 1933067 w 4639360"/>
              <a:gd name="connsiteY20" fmla="*/ 3343978 h 3343978"/>
              <a:gd name="connsiteX21" fmla="*/ 1329950 w 4639360"/>
              <a:gd name="connsiteY21" fmla="*/ 3343978 h 3343978"/>
              <a:gd name="connsiteX22" fmla="*/ 773227 w 4639360"/>
              <a:gd name="connsiteY22" fmla="*/ 3343978 h 3343978"/>
              <a:gd name="connsiteX23" fmla="*/ 773227 w 4639360"/>
              <a:gd name="connsiteY23" fmla="*/ 3343978 h 3343978"/>
              <a:gd name="connsiteX24" fmla="*/ 557341 w 4639360"/>
              <a:gd name="connsiteY24" fmla="*/ 3343978 h 3343978"/>
              <a:gd name="connsiteX25" fmla="*/ 0 w 4639360"/>
              <a:gd name="connsiteY25" fmla="*/ 2786637 h 3343978"/>
              <a:gd name="connsiteX26" fmla="*/ 0 w 4639360"/>
              <a:gd name="connsiteY26" fmla="*/ 2131780 h 3343978"/>
              <a:gd name="connsiteX27" fmla="*/ 0 w 4639360"/>
              <a:gd name="connsiteY27" fmla="*/ 1393324 h 3343978"/>
              <a:gd name="connsiteX28" fmla="*/ -473905 w 4639360"/>
              <a:gd name="connsiteY28" fmla="*/ 1340778 h 3343978"/>
              <a:gd name="connsiteX29" fmla="*/ -987302 w 4639360"/>
              <a:gd name="connsiteY29" fmla="*/ 1283853 h 3343978"/>
              <a:gd name="connsiteX30" fmla="*/ -483778 w 4639360"/>
              <a:gd name="connsiteY30" fmla="*/ 913326 h 3343978"/>
              <a:gd name="connsiteX31" fmla="*/ 0 w 4639360"/>
              <a:gd name="connsiteY31" fmla="*/ 557330 h 3343978"/>
              <a:gd name="connsiteX32" fmla="*/ 0 w 4639360"/>
              <a:gd name="connsiteY32" fmla="*/ 557341 h 334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3343978" fill="none" extrusionOk="0">
                <a:moveTo>
                  <a:pt x="0" y="557341"/>
                </a:moveTo>
                <a:cubicBezTo>
                  <a:pt x="-263" y="241899"/>
                  <a:pt x="219808" y="52044"/>
                  <a:pt x="557341" y="0"/>
                </a:cubicBezTo>
                <a:cubicBezTo>
                  <a:pt x="614567" y="-5765"/>
                  <a:pt x="718863" y="5631"/>
                  <a:pt x="773227" y="0"/>
                </a:cubicBezTo>
                <a:lnTo>
                  <a:pt x="773227" y="0"/>
                </a:lnTo>
                <a:cubicBezTo>
                  <a:pt x="1058151" y="10125"/>
                  <a:pt x="1090526" y="-18738"/>
                  <a:pt x="1376344" y="0"/>
                </a:cubicBezTo>
                <a:cubicBezTo>
                  <a:pt x="1662162" y="18738"/>
                  <a:pt x="1754025" y="1217"/>
                  <a:pt x="1933067" y="0"/>
                </a:cubicBezTo>
                <a:cubicBezTo>
                  <a:pt x="2221466" y="27078"/>
                  <a:pt x="2273719" y="24589"/>
                  <a:pt x="2513284" y="0"/>
                </a:cubicBezTo>
                <a:cubicBezTo>
                  <a:pt x="2752849" y="-24589"/>
                  <a:pt x="2931499" y="-390"/>
                  <a:pt x="3050522" y="0"/>
                </a:cubicBezTo>
                <a:cubicBezTo>
                  <a:pt x="3169545" y="390"/>
                  <a:pt x="3695303" y="-49272"/>
                  <a:pt x="4082019" y="0"/>
                </a:cubicBezTo>
                <a:cubicBezTo>
                  <a:pt x="4342140" y="-56021"/>
                  <a:pt x="4615387" y="317915"/>
                  <a:pt x="4639360" y="557341"/>
                </a:cubicBezTo>
                <a:cubicBezTo>
                  <a:pt x="4639360" y="557336"/>
                  <a:pt x="4639360" y="557335"/>
                  <a:pt x="4639360" y="557330"/>
                </a:cubicBezTo>
                <a:lnTo>
                  <a:pt x="4639360" y="557330"/>
                </a:lnTo>
                <a:cubicBezTo>
                  <a:pt x="4625707" y="678039"/>
                  <a:pt x="4656086" y="868216"/>
                  <a:pt x="4639360" y="950247"/>
                </a:cubicBezTo>
                <a:cubicBezTo>
                  <a:pt x="4622634" y="1032278"/>
                  <a:pt x="4627137" y="1279296"/>
                  <a:pt x="4639360" y="1393324"/>
                </a:cubicBezTo>
                <a:cubicBezTo>
                  <a:pt x="4636276" y="1663648"/>
                  <a:pt x="4666272" y="1898899"/>
                  <a:pt x="4639360" y="2062114"/>
                </a:cubicBezTo>
                <a:cubicBezTo>
                  <a:pt x="4612449" y="2225329"/>
                  <a:pt x="4627939" y="2616830"/>
                  <a:pt x="4639360" y="2786637"/>
                </a:cubicBezTo>
                <a:cubicBezTo>
                  <a:pt x="4632928" y="3147810"/>
                  <a:pt x="4387839" y="3304998"/>
                  <a:pt x="4082019" y="3343978"/>
                </a:cubicBezTo>
                <a:cubicBezTo>
                  <a:pt x="3818963" y="3343357"/>
                  <a:pt x="3801679" y="3331090"/>
                  <a:pt x="3544781" y="3343978"/>
                </a:cubicBezTo>
                <a:cubicBezTo>
                  <a:pt x="3287883" y="3356866"/>
                  <a:pt x="3084109" y="3357733"/>
                  <a:pt x="2964564" y="3343978"/>
                </a:cubicBezTo>
                <a:cubicBezTo>
                  <a:pt x="2845019" y="3330223"/>
                  <a:pt x="2715315" y="3366651"/>
                  <a:pt x="2470305" y="3343978"/>
                </a:cubicBezTo>
                <a:cubicBezTo>
                  <a:pt x="2225295" y="3321305"/>
                  <a:pt x="2194111" y="3337563"/>
                  <a:pt x="1933067" y="3343978"/>
                </a:cubicBezTo>
                <a:cubicBezTo>
                  <a:pt x="1676584" y="3345075"/>
                  <a:pt x="1518336" y="3337710"/>
                  <a:pt x="1329950" y="3343978"/>
                </a:cubicBezTo>
                <a:cubicBezTo>
                  <a:pt x="1141564" y="3350246"/>
                  <a:pt x="898136" y="3340662"/>
                  <a:pt x="773227" y="3343978"/>
                </a:cubicBezTo>
                <a:lnTo>
                  <a:pt x="773227" y="3343978"/>
                </a:lnTo>
                <a:cubicBezTo>
                  <a:pt x="712803" y="3338764"/>
                  <a:pt x="657688" y="3342572"/>
                  <a:pt x="557341" y="3343978"/>
                </a:cubicBezTo>
                <a:cubicBezTo>
                  <a:pt x="268686" y="3327633"/>
                  <a:pt x="48709" y="3097875"/>
                  <a:pt x="0" y="2786637"/>
                </a:cubicBezTo>
                <a:cubicBezTo>
                  <a:pt x="16549" y="2620301"/>
                  <a:pt x="14983" y="2342902"/>
                  <a:pt x="0" y="2131780"/>
                </a:cubicBezTo>
                <a:cubicBezTo>
                  <a:pt x="-14983" y="1920658"/>
                  <a:pt x="-27008" y="1642534"/>
                  <a:pt x="0" y="1393324"/>
                </a:cubicBezTo>
                <a:cubicBezTo>
                  <a:pt x="-195142" y="1352888"/>
                  <a:pt x="-351035" y="1366012"/>
                  <a:pt x="-473905" y="1340778"/>
                </a:cubicBezTo>
                <a:cubicBezTo>
                  <a:pt x="-596775" y="1315544"/>
                  <a:pt x="-836308" y="1287745"/>
                  <a:pt x="-987302" y="1283853"/>
                </a:cubicBezTo>
                <a:cubicBezTo>
                  <a:pt x="-765405" y="1135815"/>
                  <a:pt x="-664383" y="1071036"/>
                  <a:pt x="-483778" y="913326"/>
                </a:cubicBezTo>
                <a:cubicBezTo>
                  <a:pt x="-303173" y="755616"/>
                  <a:pt x="-220773" y="729165"/>
                  <a:pt x="0" y="557330"/>
                </a:cubicBezTo>
                <a:cubicBezTo>
                  <a:pt x="0" y="557335"/>
                  <a:pt x="0" y="557337"/>
                  <a:pt x="0" y="557341"/>
                </a:cubicBezTo>
                <a:close/>
              </a:path>
              <a:path w="4639360" h="3343978" stroke="0" extrusionOk="0">
                <a:moveTo>
                  <a:pt x="0" y="557341"/>
                </a:moveTo>
                <a:cubicBezTo>
                  <a:pt x="48209" y="241654"/>
                  <a:pt x="270675" y="72109"/>
                  <a:pt x="557341" y="0"/>
                </a:cubicBezTo>
                <a:cubicBezTo>
                  <a:pt x="603897" y="10251"/>
                  <a:pt x="723571" y="6196"/>
                  <a:pt x="773227" y="0"/>
                </a:cubicBezTo>
                <a:lnTo>
                  <a:pt x="773227" y="0"/>
                </a:lnTo>
                <a:cubicBezTo>
                  <a:pt x="1023402" y="-11199"/>
                  <a:pt x="1105846" y="25131"/>
                  <a:pt x="1318352" y="0"/>
                </a:cubicBezTo>
                <a:cubicBezTo>
                  <a:pt x="1530858" y="-25131"/>
                  <a:pt x="1752942" y="19854"/>
                  <a:pt x="1933067" y="0"/>
                </a:cubicBezTo>
                <a:cubicBezTo>
                  <a:pt x="2094835" y="5961"/>
                  <a:pt x="2198327" y="-21944"/>
                  <a:pt x="2427326" y="0"/>
                </a:cubicBezTo>
                <a:cubicBezTo>
                  <a:pt x="2656325" y="21944"/>
                  <a:pt x="2808857" y="-28479"/>
                  <a:pt x="3007543" y="0"/>
                </a:cubicBezTo>
                <a:cubicBezTo>
                  <a:pt x="3206229" y="28479"/>
                  <a:pt x="3310546" y="240"/>
                  <a:pt x="3501802" y="0"/>
                </a:cubicBezTo>
                <a:cubicBezTo>
                  <a:pt x="3693058" y="-240"/>
                  <a:pt x="3825537" y="27830"/>
                  <a:pt x="4082019" y="0"/>
                </a:cubicBezTo>
                <a:cubicBezTo>
                  <a:pt x="4409572" y="35776"/>
                  <a:pt x="4616955" y="193224"/>
                  <a:pt x="4639360" y="557341"/>
                </a:cubicBezTo>
                <a:cubicBezTo>
                  <a:pt x="4639360" y="557335"/>
                  <a:pt x="4639360" y="557333"/>
                  <a:pt x="4639360" y="557330"/>
                </a:cubicBezTo>
                <a:lnTo>
                  <a:pt x="4639360" y="557330"/>
                </a:lnTo>
                <a:cubicBezTo>
                  <a:pt x="4660202" y="726290"/>
                  <a:pt x="4629546" y="874571"/>
                  <a:pt x="4639360" y="975327"/>
                </a:cubicBezTo>
                <a:cubicBezTo>
                  <a:pt x="4649174" y="1076083"/>
                  <a:pt x="4625848" y="1197087"/>
                  <a:pt x="4639360" y="1393324"/>
                </a:cubicBezTo>
                <a:cubicBezTo>
                  <a:pt x="4644997" y="1543348"/>
                  <a:pt x="4634149" y="1909875"/>
                  <a:pt x="4639360" y="2076047"/>
                </a:cubicBezTo>
                <a:cubicBezTo>
                  <a:pt x="4644571" y="2242219"/>
                  <a:pt x="4661216" y="2501946"/>
                  <a:pt x="4639360" y="2786637"/>
                </a:cubicBezTo>
                <a:cubicBezTo>
                  <a:pt x="4652353" y="3141456"/>
                  <a:pt x="4385594" y="3328447"/>
                  <a:pt x="4082019" y="3343978"/>
                </a:cubicBezTo>
                <a:cubicBezTo>
                  <a:pt x="3907731" y="3341602"/>
                  <a:pt x="3688836" y="3364781"/>
                  <a:pt x="3587760" y="3343978"/>
                </a:cubicBezTo>
                <a:cubicBezTo>
                  <a:pt x="3486684" y="3323175"/>
                  <a:pt x="3208371" y="3332043"/>
                  <a:pt x="3072012" y="3343978"/>
                </a:cubicBezTo>
                <a:cubicBezTo>
                  <a:pt x="2935653" y="3355913"/>
                  <a:pt x="2645567" y="3353871"/>
                  <a:pt x="2513284" y="3343978"/>
                </a:cubicBezTo>
                <a:cubicBezTo>
                  <a:pt x="2381001" y="3334085"/>
                  <a:pt x="2119008" y="3367936"/>
                  <a:pt x="1933067" y="3343978"/>
                </a:cubicBezTo>
                <a:cubicBezTo>
                  <a:pt x="1657315" y="3368354"/>
                  <a:pt x="1480640" y="3369875"/>
                  <a:pt x="1341549" y="3343978"/>
                </a:cubicBezTo>
                <a:cubicBezTo>
                  <a:pt x="1202458" y="3318081"/>
                  <a:pt x="931282" y="3325624"/>
                  <a:pt x="773227" y="3343978"/>
                </a:cubicBezTo>
                <a:lnTo>
                  <a:pt x="773227" y="3343978"/>
                </a:lnTo>
                <a:cubicBezTo>
                  <a:pt x="681254" y="3348952"/>
                  <a:pt x="619491" y="3342763"/>
                  <a:pt x="557341" y="3343978"/>
                </a:cubicBezTo>
                <a:cubicBezTo>
                  <a:pt x="283719" y="3354921"/>
                  <a:pt x="4601" y="3119132"/>
                  <a:pt x="0" y="2786637"/>
                </a:cubicBezTo>
                <a:cubicBezTo>
                  <a:pt x="-28926" y="2615020"/>
                  <a:pt x="-1897" y="2352100"/>
                  <a:pt x="0" y="2117847"/>
                </a:cubicBezTo>
                <a:cubicBezTo>
                  <a:pt x="1897" y="1883594"/>
                  <a:pt x="-27195" y="1674475"/>
                  <a:pt x="0" y="1393324"/>
                </a:cubicBezTo>
                <a:cubicBezTo>
                  <a:pt x="-205938" y="1393648"/>
                  <a:pt x="-348677" y="1335133"/>
                  <a:pt x="-483778" y="1339683"/>
                </a:cubicBezTo>
                <a:cubicBezTo>
                  <a:pt x="-618879" y="1344233"/>
                  <a:pt x="-779367" y="1319615"/>
                  <a:pt x="-987302" y="1283853"/>
                </a:cubicBezTo>
                <a:cubicBezTo>
                  <a:pt x="-802816" y="1131006"/>
                  <a:pt x="-645796" y="1038895"/>
                  <a:pt x="-503524" y="927857"/>
                </a:cubicBezTo>
                <a:cubicBezTo>
                  <a:pt x="-361252" y="816819"/>
                  <a:pt x="-236195" y="739173"/>
                  <a:pt x="0" y="557330"/>
                </a:cubicBezTo>
                <a:cubicBezTo>
                  <a:pt x="0" y="557334"/>
                  <a:pt x="0" y="557338"/>
                  <a:pt x="0" y="557341"/>
                </a:cubicBez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The licences come in different ‘flavours’. Each one has slightly different conditions about what you can do with the work.</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We did have a leaflet about it, but we seem to have run out. Sorry!</a:t>
            </a:r>
          </a:p>
        </p:txBody>
      </p:sp>
      <p:sp>
        <p:nvSpPr>
          <p:cNvPr id="3" name="Rectangle 2">
            <a:hlinkClick r:id="rId5" action="ppaction://hlinksldjump"/>
            <a:extLst>
              <a:ext uri="{FF2B5EF4-FFF2-40B4-BE49-F238E27FC236}">
                <a16:creationId xmlns:a16="http://schemas.microsoft.com/office/drawing/2014/main" id="{34B9871C-BE2A-570D-281F-4875B9402608}"/>
              </a:ext>
              <a:ext uri="{C183D7F6-B498-43B3-948B-1728B52AA6E4}">
                <adec:decorative xmlns:adec="http://schemas.microsoft.com/office/drawing/2017/decorative" val="1"/>
              </a:ext>
            </a:extLst>
          </p:cNvPr>
          <p:cNvSpPr/>
          <p:nvPr/>
        </p:nvSpPr>
        <p:spPr>
          <a:xfrm>
            <a:off x="0" y="857249"/>
            <a:ext cx="9144000"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Rounded Corners 10">
            <a:hlinkClick r:id="rId6" action="ppaction://hlinksldjump"/>
            <a:extLst>
              <a:ext uri="{FF2B5EF4-FFF2-40B4-BE49-F238E27FC236}">
                <a16:creationId xmlns:a16="http://schemas.microsoft.com/office/drawing/2014/main" id="{2F064995-2F67-69B9-B160-084E98D8E57C}"/>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EE1432A4-9C93-70D4-0E73-C3C1392CF699}"/>
              </a:ext>
              <a:ext uri="{C183D7F6-B498-43B3-948B-1728B52AA6E4}">
                <adec:decorative xmlns:adec="http://schemas.microsoft.com/office/drawing/2017/decorative" val="1"/>
              </a:ext>
            </a:extLst>
          </p:cNvPr>
          <p:cNvSpPr>
            <a:spLocks noGrp="1"/>
          </p:cNvSpPr>
          <p:nvPr>
            <p:ph type="title"/>
          </p:nvPr>
        </p:nvSpPr>
        <p:spPr>
          <a:xfrm>
            <a:off x="0" y="-1610142"/>
            <a:ext cx="7886700" cy="994172"/>
          </a:xfrm>
        </p:spPr>
        <p:txBody>
          <a:bodyPr vert="horz" lIns="68580" tIns="34290" rIns="68580" bIns="34290" rtlCol="0" anchor="b">
            <a:normAutofit/>
          </a:bodyPr>
          <a:lstStyle/>
          <a:p>
            <a:r>
              <a:rPr lang="en-GB" dirty="0"/>
              <a:t>Creative Commons question 2</a:t>
            </a:r>
          </a:p>
        </p:txBody>
      </p:sp>
    </p:spTree>
    <p:extLst>
      <p:ext uri="{BB962C8B-B14F-4D97-AF65-F5344CB8AC3E}">
        <p14:creationId xmlns:p14="http://schemas.microsoft.com/office/powerpoint/2010/main" val="41606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3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000"/>
                            </p:stCondLst>
                            <p:childTnLst>
                              <p:par>
                                <p:cTn id="14" presetID="1" presetClass="exit" presetSubtype="0" fill="hold" nodeType="afterEffect">
                                  <p:stCondLst>
                                    <p:cond delay="5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4500"/>
                            </p:stCondLst>
                            <p:childTnLst>
                              <p:par>
                                <p:cTn id="17" presetID="1" presetClass="entr" presetSubtype="0" fill="hold" nodeType="afterEffect">
                                  <p:stCondLst>
                                    <p:cond delay="3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80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8500"/>
                            </p:stCondLst>
                            <p:childTnLst>
                              <p:par>
                                <p:cTn id="23" presetID="1" presetClass="entr" presetSubtype="0" fill="hold" nodeType="afterEffect">
                                  <p:stCondLst>
                                    <p:cond delay="350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12000"/>
                            </p:stCondLst>
                            <p:childTnLst>
                              <p:par>
                                <p:cTn id="26" presetID="1" presetClass="exit" presetSubtype="0" fill="hold" nodeType="after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9E4910-7FB7-C202-D0CA-135A7B438D53}"/>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4" y="857249"/>
            <a:ext cx="9143999" cy="5143502"/>
          </a:xfrm>
          <a:prstGeom prst="rect">
            <a:avLst/>
          </a:prstGeom>
        </p:spPr>
      </p:pic>
      <p:sp>
        <p:nvSpPr>
          <p:cNvPr id="18" name="Rectangle 17">
            <a:extLst>
              <a:ext uri="{FF2B5EF4-FFF2-40B4-BE49-F238E27FC236}">
                <a16:creationId xmlns:a16="http://schemas.microsoft.com/office/drawing/2014/main" id="{E6DDFDDC-F381-E91C-1F1E-4C7C2B6F2EBA}"/>
              </a:ext>
            </a:extLst>
          </p:cNvPr>
          <p:cNvSpPr/>
          <p:nvPr/>
        </p:nvSpPr>
        <p:spPr>
          <a:xfrm>
            <a:off x="0" y="1020401"/>
            <a:ext cx="2594728" cy="558000"/>
          </a:xfrm>
          <a:custGeom>
            <a:avLst/>
            <a:gdLst>
              <a:gd name="connsiteX0" fmla="*/ 0 w 2594728"/>
              <a:gd name="connsiteY0" fmla="*/ 0 h 558000"/>
              <a:gd name="connsiteX1" fmla="*/ 622735 w 2594728"/>
              <a:gd name="connsiteY1" fmla="*/ 0 h 558000"/>
              <a:gd name="connsiteX2" fmla="*/ 1193575 w 2594728"/>
              <a:gd name="connsiteY2" fmla="*/ 0 h 558000"/>
              <a:gd name="connsiteX3" fmla="*/ 1764415 w 2594728"/>
              <a:gd name="connsiteY3" fmla="*/ 0 h 558000"/>
              <a:gd name="connsiteX4" fmla="*/ 2594728 w 2594728"/>
              <a:gd name="connsiteY4" fmla="*/ 0 h 558000"/>
              <a:gd name="connsiteX5" fmla="*/ 2594728 w 2594728"/>
              <a:gd name="connsiteY5" fmla="*/ 558000 h 558000"/>
              <a:gd name="connsiteX6" fmla="*/ 2023888 w 2594728"/>
              <a:gd name="connsiteY6" fmla="*/ 558000 h 558000"/>
              <a:gd name="connsiteX7" fmla="*/ 1453048 w 2594728"/>
              <a:gd name="connsiteY7" fmla="*/ 558000 h 558000"/>
              <a:gd name="connsiteX8" fmla="*/ 882208 w 2594728"/>
              <a:gd name="connsiteY8" fmla="*/ 558000 h 558000"/>
              <a:gd name="connsiteX9" fmla="*/ 0 w 2594728"/>
              <a:gd name="connsiteY9" fmla="*/ 558000 h 558000"/>
              <a:gd name="connsiteX10" fmla="*/ 0 w 2594728"/>
              <a:gd name="connsiteY10"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4728" h="558000" fill="none" extrusionOk="0">
                <a:moveTo>
                  <a:pt x="0" y="0"/>
                </a:moveTo>
                <a:cubicBezTo>
                  <a:pt x="258890" y="-3715"/>
                  <a:pt x="408317" y="-9266"/>
                  <a:pt x="622735" y="0"/>
                </a:cubicBezTo>
                <a:cubicBezTo>
                  <a:pt x="837154" y="9266"/>
                  <a:pt x="964758" y="1822"/>
                  <a:pt x="1193575" y="0"/>
                </a:cubicBezTo>
                <a:cubicBezTo>
                  <a:pt x="1422392" y="-1822"/>
                  <a:pt x="1496255" y="7379"/>
                  <a:pt x="1764415" y="0"/>
                </a:cubicBezTo>
                <a:cubicBezTo>
                  <a:pt x="2032575" y="-7379"/>
                  <a:pt x="2321892" y="-13853"/>
                  <a:pt x="2594728" y="0"/>
                </a:cubicBezTo>
                <a:cubicBezTo>
                  <a:pt x="2600878" y="258813"/>
                  <a:pt x="2621127" y="318459"/>
                  <a:pt x="2594728" y="558000"/>
                </a:cubicBezTo>
                <a:cubicBezTo>
                  <a:pt x="2424911" y="563609"/>
                  <a:pt x="2266956" y="574630"/>
                  <a:pt x="2023888" y="558000"/>
                </a:cubicBezTo>
                <a:cubicBezTo>
                  <a:pt x="1780820" y="541370"/>
                  <a:pt x="1586492" y="576802"/>
                  <a:pt x="1453048" y="558000"/>
                </a:cubicBezTo>
                <a:cubicBezTo>
                  <a:pt x="1319604" y="539198"/>
                  <a:pt x="999282" y="551728"/>
                  <a:pt x="882208" y="558000"/>
                </a:cubicBezTo>
                <a:cubicBezTo>
                  <a:pt x="765134" y="564272"/>
                  <a:pt x="368231" y="579687"/>
                  <a:pt x="0" y="558000"/>
                </a:cubicBezTo>
                <a:cubicBezTo>
                  <a:pt x="19738" y="350613"/>
                  <a:pt x="-12949" y="156138"/>
                  <a:pt x="0" y="0"/>
                </a:cubicBezTo>
                <a:close/>
              </a:path>
              <a:path w="2594728" h="558000" stroke="0" extrusionOk="0">
                <a:moveTo>
                  <a:pt x="0" y="0"/>
                </a:moveTo>
                <a:cubicBezTo>
                  <a:pt x="274999" y="-16811"/>
                  <a:pt x="407087" y="-10055"/>
                  <a:pt x="622735" y="0"/>
                </a:cubicBezTo>
                <a:cubicBezTo>
                  <a:pt x="838383" y="10055"/>
                  <a:pt x="1026230" y="26788"/>
                  <a:pt x="1219522" y="0"/>
                </a:cubicBezTo>
                <a:cubicBezTo>
                  <a:pt x="1412814" y="-26788"/>
                  <a:pt x="1572241" y="-21328"/>
                  <a:pt x="1894151" y="0"/>
                </a:cubicBezTo>
                <a:cubicBezTo>
                  <a:pt x="2216061" y="21328"/>
                  <a:pt x="2252817" y="-24813"/>
                  <a:pt x="2594728" y="0"/>
                </a:cubicBezTo>
                <a:cubicBezTo>
                  <a:pt x="2573104" y="207813"/>
                  <a:pt x="2597001" y="412651"/>
                  <a:pt x="2594728" y="558000"/>
                </a:cubicBezTo>
                <a:cubicBezTo>
                  <a:pt x="2337475" y="569789"/>
                  <a:pt x="2169968" y="562882"/>
                  <a:pt x="1971993" y="558000"/>
                </a:cubicBezTo>
                <a:cubicBezTo>
                  <a:pt x="1774019" y="553118"/>
                  <a:pt x="1601118" y="561595"/>
                  <a:pt x="1375206" y="558000"/>
                </a:cubicBezTo>
                <a:cubicBezTo>
                  <a:pt x="1149294" y="554405"/>
                  <a:pt x="984092" y="546872"/>
                  <a:pt x="778418" y="558000"/>
                </a:cubicBezTo>
                <a:cubicBezTo>
                  <a:pt x="572744" y="569128"/>
                  <a:pt x="231647" y="581936"/>
                  <a:pt x="0" y="558000"/>
                </a:cubicBezTo>
                <a:cubicBezTo>
                  <a:pt x="-12257" y="399701"/>
                  <a:pt x="20378" y="257685"/>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Library</a:t>
            </a:r>
          </a:p>
        </p:txBody>
      </p:sp>
      <p:pic>
        <p:nvPicPr>
          <p:cNvPr id="2" name="Picture 1" descr="The Librarian">
            <a:extLst>
              <a:ext uri="{FF2B5EF4-FFF2-40B4-BE49-F238E27FC236}">
                <a16:creationId xmlns:a16="http://schemas.microsoft.com/office/drawing/2014/main" id="{22C0CBF5-E455-C362-816B-49B2ADD66CD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46972" y="1299405"/>
            <a:ext cx="3630820" cy="4698371"/>
          </a:xfrm>
          <a:prstGeom prst="rect">
            <a:avLst/>
          </a:prstGeom>
        </p:spPr>
      </p:pic>
      <p:pic>
        <p:nvPicPr>
          <p:cNvPr id="6" name="Picture 5">
            <a:extLst>
              <a:ext uri="{FF2B5EF4-FFF2-40B4-BE49-F238E27FC236}">
                <a16:creationId xmlns:a16="http://schemas.microsoft.com/office/drawing/2014/main" id="{6F840E86-E1BA-CCD9-56EB-D57C871811C3}"/>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82860" y="1960493"/>
            <a:ext cx="708163" cy="439806"/>
          </a:xfrm>
          <a:prstGeom prst="ellipse">
            <a:avLst/>
          </a:prstGeom>
        </p:spPr>
      </p:pic>
      <p:sp>
        <p:nvSpPr>
          <p:cNvPr id="10" name="Speech Bubble: Rectangle with Corners Rounded 9">
            <a:extLst>
              <a:ext uri="{FF2B5EF4-FFF2-40B4-BE49-F238E27FC236}">
                <a16:creationId xmlns:a16="http://schemas.microsoft.com/office/drawing/2014/main" id="{86DCEFBF-B352-ADEC-FA33-DA6CEC2C31D9}"/>
              </a:ext>
            </a:extLst>
          </p:cNvPr>
          <p:cNvSpPr/>
          <p:nvPr/>
        </p:nvSpPr>
        <p:spPr>
          <a:xfrm>
            <a:off x="4261602" y="1578403"/>
            <a:ext cx="4639360" cy="1734182"/>
          </a:xfrm>
          <a:custGeom>
            <a:avLst/>
            <a:gdLst>
              <a:gd name="connsiteX0" fmla="*/ 0 w 4639360"/>
              <a:gd name="connsiteY0" fmla="*/ 289036 h 1734182"/>
              <a:gd name="connsiteX1" fmla="*/ 289036 w 4639360"/>
              <a:gd name="connsiteY1" fmla="*/ 0 h 1734182"/>
              <a:gd name="connsiteX2" fmla="*/ 773227 w 4639360"/>
              <a:gd name="connsiteY2" fmla="*/ 0 h 1734182"/>
              <a:gd name="connsiteX3" fmla="*/ 773227 w 4639360"/>
              <a:gd name="connsiteY3" fmla="*/ 0 h 1734182"/>
              <a:gd name="connsiteX4" fmla="*/ 1353147 w 4639360"/>
              <a:gd name="connsiteY4" fmla="*/ 0 h 1734182"/>
              <a:gd name="connsiteX5" fmla="*/ 1933067 w 4639360"/>
              <a:gd name="connsiteY5" fmla="*/ 0 h 1734182"/>
              <a:gd name="connsiteX6" fmla="*/ 2489036 w 4639360"/>
              <a:gd name="connsiteY6" fmla="*/ 0 h 1734182"/>
              <a:gd name="connsiteX7" fmla="*/ 3141696 w 4639360"/>
              <a:gd name="connsiteY7" fmla="*/ 0 h 1734182"/>
              <a:gd name="connsiteX8" fmla="*/ 3770182 w 4639360"/>
              <a:gd name="connsiteY8" fmla="*/ 0 h 1734182"/>
              <a:gd name="connsiteX9" fmla="*/ 4350324 w 4639360"/>
              <a:gd name="connsiteY9" fmla="*/ 0 h 1734182"/>
              <a:gd name="connsiteX10" fmla="*/ 4639360 w 4639360"/>
              <a:gd name="connsiteY10" fmla="*/ 289036 h 1734182"/>
              <a:gd name="connsiteX11" fmla="*/ 4639360 w 4639360"/>
              <a:gd name="connsiteY11" fmla="*/ 289030 h 1734182"/>
              <a:gd name="connsiteX12" fmla="*/ 4639360 w 4639360"/>
              <a:gd name="connsiteY12" fmla="*/ 289030 h 1734182"/>
              <a:gd name="connsiteX13" fmla="*/ 4639360 w 4639360"/>
              <a:gd name="connsiteY13" fmla="*/ 722576 h 1734182"/>
              <a:gd name="connsiteX14" fmla="*/ 4639360 w 4639360"/>
              <a:gd name="connsiteY14" fmla="*/ 1083861 h 1734182"/>
              <a:gd name="connsiteX15" fmla="*/ 4639360 w 4639360"/>
              <a:gd name="connsiteY15" fmla="*/ 1445146 h 1734182"/>
              <a:gd name="connsiteX16" fmla="*/ 4350324 w 4639360"/>
              <a:gd name="connsiteY16" fmla="*/ 1734182 h 1734182"/>
              <a:gd name="connsiteX17" fmla="*/ 3794355 w 4639360"/>
              <a:gd name="connsiteY17" fmla="*/ 1734182 h 1734182"/>
              <a:gd name="connsiteX18" fmla="*/ 3141696 w 4639360"/>
              <a:gd name="connsiteY18" fmla="*/ 1734182 h 1734182"/>
              <a:gd name="connsiteX19" fmla="*/ 2561554 w 4639360"/>
              <a:gd name="connsiteY19" fmla="*/ 1734182 h 1734182"/>
              <a:gd name="connsiteX20" fmla="*/ 1933067 w 4639360"/>
              <a:gd name="connsiteY20" fmla="*/ 1734182 h 1734182"/>
              <a:gd name="connsiteX21" fmla="*/ 1353147 w 4639360"/>
              <a:gd name="connsiteY21" fmla="*/ 1734182 h 1734182"/>
              <a:gd name="connsiteX22" fmla="*/ 773227 w 4639360"/>
              <a:gd name="connsiteY22" fmla="*/ 1734182 h 1734182"/>
              <a:gd name="connsiteX23" fmla="*/ 773227 w 4639360"/>
              <a:gd name="connsiteY23" fmla="*/ 1734182 h 1734182"/>
              <a:gd name="connsiteX24" fmla="*/ 289036 w 4639360"/>
              <a:gd name="connsiteY24" fmla="*/ 1734182 h 1734182"/>
              <a:gd name="connsiteX25" fmla="*/ 0 w 4639360"/>
              <a:gd name="connsiteY25" fmla="*/ 1445146 h 1734182"/>
              <a:gd name="connsiteX26" fmla="*/ 0 w 4639360"/>
              <a:gd name="connsiteY26" fmla="*/ 1076635 h 1734182"/>
              <a:gd name="connsiteX27" fmla="*/ 0 w 4639360"/>
              <a:gd name="connsiteY27" fmla="*/ 722576 h 1734182"/>
              <a:gd name="connsiteX28" fmla="*/ -483778 w 4639360"/>
              <a:gd name="connsiteY28" fmla="*/ 694758 h 1734182"/>
              <a:gd name="connsiteX29" fmla="*/ -987302 w 4639360"/>
              <a:gd name="connsiteY29" fmla="*/ 665804 h 1734182"/>
              <a:gd name="connsiteX30" fmla="*/ -503524 w 4639360"/>
              <a:gd name="connsiteY30" fmla="*/ 481185 h 1734182"/>
              <a:gd name="connsiteX31" fmla="*/ 0 w 4639360"/>
              <a:gd name="connsiteY31" fmla="*/ 289030 h 1734182"/>
              <a:gd name="connsiteX32" fmla="*/ 0 w 4639360"/>
              <a:gd name="connsiteY32" fmla="*/ 289036 h 17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9360" h="1734182" fill="none" extrusionOk="0">
                <a:moveTo>
                  <a:pt x="0" y="289036"/>
                </a:moveTo>
                <a:cubicBezTo>
                  <a:pt x="-3257" y="133951"/>
                  <a:pt x="103590" y="-23772"/>
                  <a:pt x="289036" y="0"/>
                </a:cubicBezTo>
                <a:cubicBezTo>
                  <a:pt x="475859" y="-13561"/>
                  <a:pt x="607511" y="-15917"/>
                  <a:pt x="773227" y="0"/>
                </a:cubicBezTo>
                <a:lnTo>
                  <a:pt x="773227" y="0"/>
                </a:lnTo>
                <a:cubicBezTo>
                  <a:pt x="1020546" y="27428"/>
                  <a:pt x="1184929" y="7182"/>
                  <a:pt x="1353147" y="0"/>
                </a:cubicBezTo>
                <a:cubicBezTo>
                  <a:pt x="1521365" y="-7182"/>
                  <a:pt x="1728379" y="-20822"/>
                  <a:pt x="1933067" y="0"/>
                </a:cubicBezTo>
                <a:cubicBezTo>
                  <a:pt x="2151187" y="16535"/>
                  <a:pt x="2234112" y="8120"/>
                  <a:pt x="2489036" y="0"/>
                </a:cubicBezTo>
                <a:cubicBezTo>
                  <a:pt x="2743960" y="-8120"/>
                  <a:pt x="3009633" y="-3587"/>
                  <a:pt x="3141696" y="0"/>
                </a:cubicBezTo>
                <a:cubicBezTo>
                  <a:pt x="3273759" y="3587"/>
                  <a:pt x="3571560" y="-122"/>
                  <a:pt x="3770182" y="0"/>
                </a:cubicBezTo>
                <a:cubicBezTo>
                  <a:pt x="3968804" y="122"/>
                  <a:pt x="4116394" y="8469"/>
                  <a:pt x="4350324" y="0"/>
                </a:cubicBezTo>
                <a:cubicBezTo>
                  <a:pt x="4536879" y="-4025"/>
                  <a:pt x="4661806" y="148767"/>
                  <a:pt x="4639360" y="289036"/>
                </a:cubicBezTo>
                <a:lnTo>
                  <a:pt x="4639360" y="289030"/>
                </a:lnTo>
                <a:lnTo>
                  <a:pt x="4639360" y="289030"/>
                </a:lnTo>
                <a:cubicBezTo>
                  <a:pt x="4640309" y="403986"/>
                  <a:pt x="4638490" y="533758"/>
                  <a:pt x="4639360" y="722576"/>
                </a:cubicBezTo>
                <a:cubicBezTo>
                  <a:pt x="4654217" y="867593"/>
                  <a:pt x="4654197" y="993977"/>
                  <a:pt x="4639360" y="1083861"/>
                </a:cubicBezTo>
                <a:cubicBezTo>
                  <a:pt x="4624523" y="1173746"/>
                  <a:pt x="4631985" y="1268395"/>
                  <a:pt x="4639360" y="1445146"/>
                </a:cubicBezTo>
                <a:cubicBezTo>
                  <a:pt x="4660705" y="1628287"/>
                  <a:pt x="4507706" y="1766699"/>
                  <a:pt x="4350324" y="1734182"/>
                </a:cubicBezTo>
                <a:cubicBezTo>
                  <a:pt x="4082462" y="1756363"/>
                  <a:pt x="3912075" y="1708986"/>
                  <a:pt x="3794355" y="1734182"/>
                </a:cubicBezTo>
                <a:cubicBezTo>
                  <a:pt x="3676635" y="1759378"/>
                  <a:pt x="3315638" y="1731669"/>
                  <a:pt x="3141696" y="1734182"/>
                </a:cubicBezTo>
                <a:cubicBezTo>
                  <a:pt x="2967754" y="1736695"/>
                  <a:pt x="2826587" y="1754783"/>
                  <a:pt x="2561554" y="1734182"/>
                </a:cubicBezTo>
                <a:cubicBezTo>
                  <a:pt x="2296521" y="1713581"/>
                  <a:pt x="2141291" y="1727107"/>
                  <a:pt x="1933067" y="1734182"/>
                </a:cubicBezTo>
                <a:cubicBezTo>
                  <a:pt x="1679832" y="1715906"/>
                  <a:pt x="1524067" y="1742533"/>
                  <a:pt x="1353147" y="1734182"/>
                </a:cubicBezTo>
                <a:cubicBezTo>
                  <a:pt x="1182227" y="1725831"/>
                  <a:pt x="917041" y="1753477"/>
                  <a:pt x="773227" y="1734182"/>
                </a:cubicBezTo>
                <a:lnTo>
                  <a:pt x="773227" y="1734182"/>
                </a:lnTo>
                <a:cubicBezTo>
                  <a:pt x="672943" y="1720223"/>
                  <a:pt x="452128" y="1723370"/>
                  <a:pt x="289036" y="1734182"/>
                </a:cubicBezTo>
                <a:cubicBezTo>
                  <a:pt x="138581" y="1735475"/>
                  <a:pt x="-16481" y="1629259"/>
                  <a:pt x="0" y="1445146"/>
                </a:cubicBezTo>
                <a:cubicBezTo>
                  <a:pt x="675" y="1272164"/>
                  <a:pt x="8745" y="1220368"/>
                  <a:pt x="0" y="1076635"/>
                </a:cubicBezTo>
                <a:cubicBezTo>
                  <a:pt x="-8745" y="932902"/>
                  <a:pt x="-3553" y="889633"/>
                  <a:pt x="0" y="722576"/>
                </a:cubicBezTo>
                <a:cubicBezTo>
                  <a:pt x="-99522" y="719531"/>
                  <a:pt x="-297817" y="686713"/>
                  <a:pt x="-483778" y="694758"/>
                </a:cubicBezTo>
                <a:cubicBezTo>
                  <a:pt x="-669739" y="702803"/>
                  <a:pt x="-801044" y="659222"/>
                  <a:pt x="-987302" y="665804"/>
                </a:cubicBezTo>
                <a:cubicBezTo>
                  <a:pt x="-758831" y="586016"/>
                  <a:pt x="-656894" y="557007"/>
                  <a:pt x="-503524" y="481185"/>
                </a:cubicBezTo>
                <a:cubicBezTo>
                  <a:pt x="-350154" y="405363"/>
                  <a:pt x="-124215" y="327341"/>
                  <a:pt x="0" y="289030"/>
                </a:cubicBezTo>
                <a:lnTo>
                  <a:pt x="0" y="289036"/>
                </a:lnTo>
                <a:close/>
              </a:path>
              <a:path w="4639360" h="1734182" stroke="0" extrusionOk="0">
                <a:moveTo>
                  <a:pt x="0" y="289036"/>
                </a:moveTo>
                <a:cubicBezTo>
                  <a:pt x="28567" y="124739"/>
                  <a:pt x="139944" y="35936"/>
                  <a:pt x="289036" y="0"/>
                </a:cubicBezTo>
                <a:cubicBezTo>
                  <a:pt x="402119" y="-8315"/>
                  <a:pt x="651096" y="2976"/>
                  <a:pt x="773227" y="0"/>
                </a:cubicBezTo>
                <a:lnTo>
                  <a:pt x="773227" y="0"/>
                </a:lnTo>
                <a:cubicBezTo>
                  <a:pt x="1023402" y="-11199"/>
                  <a:pt x="1105846" y="25131"/>
                  <a:pt x="1318352" y="0"/>
                </a:cubicBezTo>
                <a:cubicBezTo>
                  <a:pt x="1530858" y="-25131"/>
                  <a:pt x="1752942" y="19854"/>
                  <a:pt x="1933067" y="0"/>
                </a:cubicBezTo>
                <a:cubicBezTo>
                  <a:pt x="2190109" y="22867"/>
                  <a:pt x="2235143" y="-8244"/>
                  <a:pt x="2489036" y="0"/>
                </a:cubicBezTo>
                <a:cubicBezTo>
                  <a:pt x="2742929" y="8244"/>
                  <a:pt x="2828265" y="27166"/>
                  <a:pt x="3141696" y="0"/>
                </a:cubicBezTo>
                <a:cubicBezTo>
                  <a:pt x="3455127" y="-27166"/>
                  <a:pt x="3502531" y="-5369"/>
                  <a:pt x="3697665" y="0"/>
                </a:cubicBezTo>
                <a:cubicBezTo>
                  <a:pt x="3892799" y="5369"/>
                  <a:pt x="4171912" y="24555"/>
                  <a:pt x="4350324" y="0"/>
                </a:cubicBezTo>
                <a:cubicBezTo>
                  <a:pt x="4522771" y="23227"/>
                  <a:pt x="4634343" y="116797"/>
                  <a:pt x="4639360" y="289036"/>
                </a:cubicBezTo>
                <a:lnTo>
                  <a:pt x="4639360" y="289030"/>
                </a:lnTo>
                <a:lnTo>
                  <a:pt x="4639360" y="289030"/>
                </a:lnTo>
                <a:cubicBezTo>
                  <a:pt x="4646297" y="392761"/>
                  <a:pt x="4651835" y="599040"/>
                  <a:pt x="4639360" y="722576"/>
                </a:cubicBezTo>
                <a:cubicBezTo>
                  <a:pt x="4633577" y="884446"/>
                  <a:pt x="4639367" y="927974"/>
                  <a:pt x="4639360" y="1083861"/>
                </a:cubicBezTo>
                <a:cubicBezTo>
                  <a:pt x="4639353" y="1239749"/>
                  <a:pt x="4652014" y="1369811"/>
                  <a:pt x="4639360" y="1445146"/>
                </a:cubicBezTo>
                <a:cubicBezTo>
                  <a:pt x="4620421" y="1607907"/>
                  <a:pt x="4546566" y="1730522"/>
                  <a:pt x="4350324" y="1734182"/>
                </a:cubicBezTo>
                <a:cubicBezTo>
                  <a:pt x="4184464" y="1736942"/>
                  <a:pt x="3935601" y="1755523"/>
                  <a:pt x="3794355" y="1734182"/>
                </a:cubicBezTo>
                <a:cubicBezTo>
                  <a:pt x="3653109" y="1712841"/>
                  <a:pt x="3439714" y="1741296"/>
                  <a:pt x="3262558" y="1734182"/>
                </a:cubicBezTo>
                <a:cubicBezTo>
                  <a:pt x="3085402" y="1727068"/>
                  <a:pt x="2867718" y="1739137"/>
                  <a:pt x="2706589" y="1734182"/>
                </a:cubicBezTo>
                <a:cubicBezTo>
                  <a:pt x="2545460" y="1729227"/>
                  <a:pt x="2265765" y="1700613"/>
                  <a:pt x="1933067" y="1734182"/>
                </a:cubicBezTo>
                <a:cubicBezTo>
                  <a:pt x="1731323" y="1728495"/>
                  <a:pt x="1478466" y="1726526"/>
                  <a:pt x="1341549" y="1734182"/>
                </a:cubicBezTo>
                <a:cubicBezTo>
                  <a:pt x="1204632" y="1741838"/>
                  <a:pt x="999920" y="1710949"/>
                  <a:pt x="773227" y="1734182"/>
                </a:cubicBezTo>
                <a:lnTo>
                  <a:pt x="773227" y="1734182"/>
                </a:lnTo>
                <a:cubicBezTo>
                  <a:pt x="618653" y="1714543"/>
                  <a:pt x="415537" y="1727229"/>
                  <a:pt x="289036" y="1734182"/>
                </a:cubicBezTo>
                <a:cubicBezTo>
                  <a:pt x="158828" y="1717830"/>
                  <a:pt x="-729" y="1633849"/>
                  <a:pt x="0" y="1445146"/>
                </a:cubicBezTo>
                <a:cubicBezTo>
                  <a:pt x="-5511" y="1306762"/>
                  <a:pt x="1538" y="1182164"/>
                  <a:pt x="0" y="1069410"/>
                </a:cubicBezTo>
                <a:cubicBezTo>
                  <a:pt x="-1538" y="956656"/>
                  <a:pt x="-16702" y="793764"/>
                  <a:pt x="0" y="722576"/>
                </a:cubicBezTo>
                <a:cubicBezTo>
                  <a:pt x="-234430" y="718483"/>
                  <a:pt x="-364488" y="702827"/>
                  <a:pt x="-473905" y="695325"/>
                </a:cubicBezTo>
                <a:cubicBezTo>
                  <a:pt x="-583322" y="687823"/>
                  <a:pt x="-802976" y="673737"/>
                  <a:pt x="-987302" y="665804"/>
                </a:cubicBezTo>
                <a:cubicBezTo>
                  <a:pt x="-771881" y="584555"/>
                  <a:pt x="-612539" y="521019"/>
                  <a:pt x="-503524" y="481185"/>
                </a:cubicBezTo>
                <a:cubicBezTo>
                  <a:pt x="-394509" y="441351"/>
                  <a:pt x="-189675" y="367975"/>
                  <a:pt x="0" y="289030"/>
                </a:cubicBezTo>
                <a:lnTo>
                  <a:pt x="0" y="289036"/>
                </a:lnTo>
                <a:close/>
              </a:path>
            </a:pathLst>
          </a:custGeom>
          <a:solidFill>
            <a:schemeClr val="bg1"/>
          </a:solidFill>
          <a:ln w="19050">
            <a:solidFill>
              <a:schemeClr val="tx1"/>
            </a:solidFill>
            <a:extLst>
              <a:ext uri="{C807C97D-BFC1-408E-A445-0C87EB9F89A2}">
                <ask:lineSketchStyleProps xmlns:ask="http://schemas.microsoft.com/office/drawing/2018/sketchyshapes" sd="940700795">
                  <a:prstGeom prst="wedgeRoundRectCallout">
                    <a:avLst>
                      <a:gd name="adj1" fmla="val -71281"/>
                      <a:gd name="adj2" fmla="val -1160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100">
                <a:solidFill>
                  <a:schemeClr val="tx1"/>
                </a:solidFill>
                <a:latin typeface="Comic Sans MS"/>
                <a:cs typeface="Dreaming Outloud Pro"/>
              </a:rPr>
              <a:t>You might want to </a:t>
            </a:r>
            <a:r>
              <a:rPr lang="en-GB" sz="2100" dirty="0">
                <a:solidFill>
                  <a:schemeClr val="tx1"/>
                </a:solidFill>
                <a:latin typeface="Comic Sans MS"/>
                <a:cs typeface="Dreaming Outloud Pro"/>
                <a:hlinkClick r:id="rId5">
                  <a:extLst>
                    <a:ext uri="{A12FA001-AC4F-418D-AE19-62706E023703}">
                      <ahyp:hlinkClr xmlns:ahyp="http://schemas.microsoft.com/office/drawing/2018/hyperlinkcolor" val="tx"/>
                    </a:ext>
                  </a:extLst>
                </a:hlinkClick>
              </a:rPr>
              <a:t>look online</a:t>
            </a:r>
            <a:r>
              <a:rPr lang="en-GB" sz="2100">
                <a:solidFill>
                  <a:schemeClr val="tx1"/>
                </a:solidFill>
                <a:latin typeface="Comic Sans MS"/>
                <a:cs typeface="Dreaming Outloud Pro"/>
              </a:rPr>
              <a:t> for further information about them.</a:t>
            </a:r>
          </a:p>
          <a:p>
            <a:endParaRPr lang="en-GB" sz="1100" dirty="0">
              <a:solidFill>
                <a:schemeClr val="tx1"/>
              </a:solidFill>
              <a:latin typeface="Calibri" panose="020F0502020204030204"/>
              <a:ea typeface="+mn-lt"/>
              <a:cs typeface="+mn-lt"/>
            </a:endParaRPr>
          </a:p>
          <a:p>
            <a:r>
              <a:rPr lang="en-GB" sz="2100" dirty="0">
                <a:solidFill>
                  <a:schemeClr val="tx1"/>
                </a:solidFill>
                <a:latin typeface="Comic Sans MS" panose="030F0702030302020204" pitchFamily="66" charset="0"/>
                <a:cs typeface="Dreaming Outloud Pro" panose="03050502040302030504" pitchFamily="66" charset="0"/>
              </a:rPr>
              <a:t>Have a great day!</a:t>
            </a:r>
          </a:p>
        </p:txBody>
      </p:sp>
      <p:sp>
        <p:nvSpPr>
          <p:cNvPr id="7" name="Rectangle 6">
            <a:hlinkClick r:id="rId6" action="ppaction://hlinksldjump"/>
            <a:extLst>
              <a:ext uri="{FF2B5EF4-FFF2-40B4-BE49-F238E27FC236}">
                <a16:creationId xmlns:a16="http://schemas.microsoft.com/office/drawing/2014/main" id="{60192A8D-CA16-F70A-1188-C65BCF9AA0BA}"/>
              </a:ext>
              <a:ext uri="{C183D7F6-B498-43B3-948B-1728B52AA6E4}">
                <adec:decorative xmlns:adec="http://schemas.microsoft.com/office/drawing/2017/decorative" val="1"/>
              </a:ext>
            </a:extLst>
          </p:cNvPr>
          <p:cNvSpPr/>
          <p:nvPr/>
        </p:nvSpPr>
        <p:spPr>
          <a:xfrm>
            <a:off x="-28579" y="742323"/>
            <a:ext cx="9172575" cy="51405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Rounded Corners 2">
            <a:hlinkClick r:id="rId7" action="ppaction://hlinksldjump"/>
            <a:extLst>
              <a:ext uri="{FF2B5EF4-FFF2-40B4-BE49-F238E27FC236}">
                <a16:creationId xmlns:a16="http://schemas.microsoft.com/office/drawing/2014/main" id="{E4F2AACE-3D4A-926C-B9A2-A4AC0B375105}"/>
              </a:ext>
            </a:extLst>
          </p:cNvPr>
          <p:cNvSpPr/>
          <p:nvPr/>
        </p:nvSpPr>
        <p:spPr>
          <a:xfrm>
            <a:off x="4449408" y="3889169"/>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Ask another question</a:t>
            </a:r>
          </a:p>
        </p:txBody>
      </p:sp>
      <p:sp>
        <p:nvSpPr>
          <p:cNvPr id="5" name="Rectangle: Rounded Corners 4">
            <a:hlinkClick r:id="rId8" action="ppaction://hlinksldjump"/>
            <a:extLst>
              <a:ext uri="{FF2B5EF4-FFF2-40B4-BE49-F238E27FC236}">
                <a16:creationId xmlns:a16="http://schemas.microsoft.com/office/drawing/2014/main" id="{AAB8D853-5661-E562-FCF6-A71E91A67434}"/>
              </a:ext>
            </a:extLst>
          </p:cNvPr>
          <p:cNvSpPr/>
          <p:nvPr/>
        </p:nvSpPr>
        <p:spPr>
          <a:xfrm>
            <a:off x="4449408" y="4944960"/>
            <a:ext cx="4263748" cy="772822"/>
          </a:xfrm>
          <a:custGeom>
            <a:avLst/>
            <a:gdLst>
              <a:gd name="connsiteX0" fmla="*/ 0 w 4263748"/>
              <a:gd name="connsiteY0" fmla="*/ 128806 h 772822"/>
              <a:gd name="connsiteX1" fmla="*/ 128806 w 4263748"/>
              <a:gd name="connsiteY1" fmla="*/ 0 h 772822"/>
              <a:gd name="connsiteX2" fmla="*/ 756434 w 4263748"/>
              <a:gd name="connsiteY2" fmla="*/ 0 h 772822"/>
              <a:gd name="connsiteX3" fmla="*/ 1464185 w 4263748"/>
              <a:gd name="connsiteY3" fmla="*/ 0 h 772822"/>
              <a:gd name="connsiteX4" fmla="*/ 2051751 w 4263748"/>
              <a:gd name="connsiteY4" fmla="*/ 0 h 772822"/>
              <a:gd name="connsiteX5" fmla="*/ 2599257 w 4263748"/>
              <a:gd name="connsiteY5" fmla="*/ 0 h 772822"/>
              <a:gd name="connsiteX6" fmla="*/ 3266946 w 4263748"/>
              <a:gd name="connsiteY6" fmla="*/ 0 h 772822"/>
              <a:gd name="connsiteX7" fmla="*/ 4134942 w 4263748"/>
              <a:gd name="connsiteY7" fmla="*/ 0 h 772822"/>
              <a:gd name="connsiteX8" fmla="*/ 4263748 w 4263748"/>
              <a:gd name="connsiteY8" fmla="*/ 128806 h 772822"/>
              <a:gd name="connsiteX9" fmla="*/ 4263748 w 4263748"/>
              <a:gd name="connsiteY9" fmla="*/ 644016 h 772822"/>
              <a:gd name="connsiteX10" fmla="*/ 4134942 w 4263748"/>
              <a:gd name="connsiteY10" fmla="*/ 772822 h 772822"/>
              <a:gd name="connsiteX11" fmla="*/ 3427191 w 4263748"/>
              <a:gd name="connsiteY11" fmla="*/ 772822 h 772822"/>
              <a:gd name="connsiteX12" fmla="*/ 2879686 w 4263748"/>
              <a:gd name="connsiteY12" fmla="*/ 772822 h 772822"/>
              <a:gd name="connsiteX13" fmla="*/ 2252058 w 4263748"/>
              <a:gd name="connsiteY13" fmla="*/ 772822 h 772822"/>
              <a:gd name="connsiteX14" fmla="*/ 1584369 w 4263748"/>
              <a:gd name="connsiteY14" fmla="*/ 772822 h 772822"/>
              <a:gd name="connsiteX15" fmla="*/ 876618 w 4263748"/>
              <a:gd name="connsiteY15" fmla="*/ 772822 h 772822"/>
              <a:gd name="connsiteX16" fmla="*/ 128806 w 4263748"/>
              <a:gd name="connsiteY16" fmla="*/ 772822 h 772822"/>
              <a:gd name="connsiteX17" fmla="*/ 0 w 4263748"/>
              <a:gd name="connsiteY17" fmla="*/ 644016 h 772822"/>
              <a:gd name="connsiteX18" fmla="*/ 0 w 4263748"/>
              <a:gd name="connsiteY18"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772822" fill="none" extrusionOk="0">
                <a:moveTo>
                  <a:pt x="0" y="128806"/>
                </a:moveTo>
                <a:cubicBezTo>
                  <a:pt x="1070" y="43360"/>
                  <a:pt x="55524" y="2651"/>
                  <a:pt x="128806" y="0"/>
                </a:cubicBezTo>
                <a:cubicBezTo>
                  <a:pt x="407907" y="-5357"/>
                  <a:pt x="617688" y="-14018"/>
                  <a:pt x="756434" y="0"/>
                </a:cubicBezTo>
                <a:cubicBezTo>
                  <a:pt x="895180" y="14018"/>
                  <a:pt x="1144825" y="11006"/>
                  <a:pt x="1464185" y="0"/>
                </a:cubicBezTo>
                <a:cubicBezTo>
                  <a:pt x="1783545" y="-11006"/>
                  <a:pt x="1882515" y="14633"/>
                  <a:pt x="2051751" y="0"/>
                </a:cubicBezTo>
                <a:cubicBezTo>
                  <a:pt x="2220987" y="-14633"/>
                  <a:pt x="2430743" y="12701"/>
                  <a:pt x="2599257" y="0"/>
                </a:cubicBezTo>
                <a:cubicBezTo>
                  <a:pt x="2767771" y="-12701"/>
                  <a:pt x="2933438" y="-33351"/>
                  <a:pt x="3266946" y="0"/>
                </a:cubicBezTo>
                <a:cubicBezTo>
                  <a:pt x="3600454" y="33351"/>
                  <a:pt x="3856486" y="-254"/>
                  <a:pt x="4134942" y="0"/>
                </a:cubicBezTo>
                <a:cubicBezTo>
                  <a:pt x="4219761" y="10152"/>
                  <a:pt x="4265142" y="50443"/>
                  <a:pt x="4263748" y="128806"/>
                </a:cubicBezTo>
                <a:cubicBezTo>
                  <a:pt x="4268957" y="246377"/>
                  <a:pt x="4243517" y="501871"/>
                  <a:pt x="4263748" y="644016"/>
                </a:cubicBezTo>
                <a:cubicBezTo>
                  <a:pt x="4275440" y="705547"/>
                  <a:pt x="4212231" y="769667"/>
                  <a:pt x="4134942" y="772822"/>
                </a:cubicBezTo>
                <a:cubicBezTo>
                  <a:pt x="3947709" y="771025"/>
                  <a:pt x="3675730" y="803935"/>
                  <a:pt x="3427191" y="772822"/>
                </a:cubicBezTo>
                <a:cubicBezTo>
                  <a:pt x="3178652" y="741709"/>
                  <a:pt x="3061820" y="792358"/>
                  <a:pt x="2879686" y="772822"/>
                </a:cubicBezTo>
                <a:cubicBezTo>
                  <a:pt x="2697552" y="753286"/>
                  <a:pt x="2529211" y="759083"/>
                  <a:pt x="2252058" y="772822"/>
                </a:cubicBezTo>
                <a:cubicBezTo>
                  <a:pt x="1974905" y="786561"/>
                  <a:pt x="1730830" y="800755"/>
                  <a:pt x="1584369" y="772822"/>
                </a:cubicBezTo>
                <a:cubicBezTo>
                  <a:pt x="1437908" y="744889"/>
                  <a:pt x="1043494" y="749022"/>
                  <a:pt x="876618" y="772822"/>
                </a:cubicBezTo>
                <a:cubicBezTo>
                  <a:pt x="709742" y="796622"/>
                  <a:pt x="497372" y="783663"/>
                  <a:pt x="128806" y="772822"/>
                </a:cubicBezTo>
                <a:cubicBezTo>
                  <a:pt x="60498" y="771914"/>
                  <a:pt x="4497" y="705123"/>
                  <a:pt x="0" y="644016"/>
                </a:cubicBezTo>
                <a:cubicBezTo>
                  <a:pt x="10619" y="492012"/>
                  <a:pt x="-12188" y="291771"/>
                  <a:pt x="0" y="128806"/>
                </a:cubicBezTo>
                <a:close/>
              </a:path>
              <a:path w="4263748" h="772822" stroke="0" extrusionOk="0">
                <a:moveTo>
                  <a:pt x="0" y="128806"/>
                </a:moveTo>
                <a:cubicBezTo>
                  <a:pt x="-1648" y="62059"/>
                  <a:pt x="59946" y="-7169"/>
                  <a:pt x="128806" y="0"/>
                </a:cubicBezTo>
                <a:cubicBezTo>
                  <a:pt x="370367" y="-5186"/>
                  <a:pt x="558974" y="-2902"/>
                  <a:pt x="676311" y="0"/>
                </a:cubicBezTo>
                <a:cubicBezTo>
                  <a:pt x="793649" y="2902"/>
                  <a:pt x="1258211" y="-36677"/>
                  <a:pt x="1424123" y="0"/>
                </a:cubicBezTo>
                <a:cubicBezTo>
                  <a:pt x="1590035" y="36677"/>
                  <a:pt x="1991689" y="15558"/>
                  <a:pt x="2171935" y="0"/>
                </a:cubicBezTo>
                <a:cubicBezTo>
                  <a:pt x="2352181" y="-15558"/>
                  <a:pt x="2598564" y="729"/>
                  <a:pt x="2719441" y="0"/>
                </a:cubicBezTo>
                <a:cubicBezTo>
                  <a:pt x="2840318" y="-729"/>
                  <a:pt x="3080884" y="-26155"/>
                  <a:pt x="3307007" y="0"/>
                </a:cubicBezTo>
                <a:cubicBezTo>
                  <a:pt x="3533130" y="26155"/>
                  <a:pt x="3903278" y="35777"/>
                  <a:pt x="4134942" y="0"/>
                </a:cubicBezTo>
                <a:cubicBezTo>
                  <a:pt x="4197260" y="1078"/>
                  <a:pt x="4261710" y="53067"/>
                  <a:pt x="4263748" y="128806"/>
                </a:cubicBezTo>
                <a:cubicBezTo>
                  <a:pt x="4267569" y="384435"/>
                  <a:pt x="4284979" y="531139"/>
                  <a:pt x="4263748" y="644016"/>
                </a:cubicBezTo>
                <a:cubicBezTo>
                  <a:pt x="4273079" y="722926"/>
                  <a:pt x="4189417" y="772125"/>
                  <a:pt x="4134942" y="772822"/>
                </a:cubicBezTo>
                <a:cubicBezTo>
                  <a:pt x="3926154" y="750633"/>
                  <a:pt x="3795265" y="743451"/>
                  <a:pt x="3547375" y="772822"/>
                </a:cubicBezTo>
                <a:cubicBezTo>
                  <a:pt x="3299485" y="802193"/>
                  <a:pt x="3201695" y="764108"/>
                  <a:pt x="2959809" y="772822"/>
                </a:cubicBezTo>
                <a:cubicBezTo>
                  <a:pt x="2717923" y="781536"/>
                  <a:pt x="2371624" y="750216"/>
                  <a:pt x="2211997" y="772822"/>
                </a:cubicBezTo>
                <a:cubicBezTo>
                  <a:pt x="2052370" y="795428"/>
                  <a:pt x="1773745" y="795021"/>
                  <a:pt x="1504246" y="772822"/>
                </a:cubicBezTo>
                <a:cubicBezTo>
                  <a:pt x="1234747" y="750623"/>
                  <a:pt x="1066410" y="795329"/>
                  <a:pt x="916679" y="772822"/>
                </a:cubicBezTo>
                <a:cubicBezTo>
                  <a:pt x="766948" y="750315"/>
                  <a:pt x="325745" y="779715"/>
                  <a:pt x="128806" y="772822"/>
                </a:cubicBezTo>
                <a:cubicBezTo>
                  <a:pt x="55374" y="770891"/>
                  <a:pt x="8637" y="705372"/>
                  <a:pt x="0" y="644016"/>
                </a:cubicBezTo>
                <a:cubicBezTo>
                  <a:pt x="24264" y="459541"/>
                  <a:pt x="10959" y="385507"/>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to library foyer</a:t>
            </a:r>
          </a:p>
        </p:txBody>
      </p:sp>
      <p:sp>
        <p:nvSpPr>
          <p:cNvPr id="8" name="Title 7">
            <a:extLst>
              <a:ext uri="{FF2B5EF4-FFF2-40B4-BE49-F238E27FC236}">
                <a16:creationId xmlns:a16="http://schemas.microsoft.com/office/drawing/2014/main" id="{A7FA7EB7-0EF8-A9A7-255A-5E4CF413E3B5}"/>
              </a:ext>
              <a:ext uri="{C183D7F6-B498-43B3-948B-1728B52AA6E4}">
                <adec:decorative xmlns:adec="http://schemas.microsoft.com/office/drawing/2017/decorative" val="1"/>
              </a:ext>
            </a:extLst>
          </p:cNvPr>
          <p:cNvSpPr>
            <a:spLocks noGrp="1"/>
          </p:cNvSpPr>
          <p:nvPr>
            <p:ph type="title"/>
          </p:nvPr>
        </p:nvSpPr>
        <p:spPr>
          <a:xfrm>
            <a:off x="134442" y="-1480201"/>
            <a:ext cx="7886700" cy="994172"/>
          </a:xfrm>
        </p:spPr>
        <p:txBody>
          <a:bodyPr vert="horz" lIns="68580" tIns="34290" rIns="68580" bIns="34290" rtlCol="0" anchor="b">
            <a:normAutofit/>
          </a:bodyPr>
          <a:lstStyle/>
          <a:p>
            <a:r>
              <a:rPr lang="en-GB" dirty="0"/>
              <a:t>Creative Commons question 3</a:t>
            </a:r>
          </a:p>
        </p:txBody>
      </p:sp>
    </p:spTree>
    <p:extLst>
      <p:ext uri="{BB962C8B-B14F-4D97-AF65-F5344CB8AC3E}">
        <p14:creationId xmlns:p14="http://schemas.microsoft.com/office/powerpoint/2010/main" val="18999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3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4000"/>
                            </p:stCondLst>
                            <p:childTnLst>
                              <p:par>
                                <p:cTn id="17" presetID="1" presetClass="exit" presetSubtype="0" fill="hold" nodeType="afterEffect">
                                  <p:stCondLst>
                                    <p:cond delay="50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p:stCondLst>
                              <p:cond delay="4500"/>
                            </p:stCondLst>
                            <p:childTnLst>
                              <p:par>
                                <p:cTn id="20" presetID="1" presetClass="entr" presetSubtype="0" fill="hold" nodeType="afterEffect">
                                  <p:stCondLst>
                                    <p:cond delay="35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8000"/>
                            </p:stCondLst>
                            <p:childTnLst>
                              <p:par>
                                <p:cTn id="23" presetID="1" presetClass="exit" presetSubtype="0" fill="hold" nodeType="afterEffect">
                                  <p:stCondLst>
                                    <p:cond delay="50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8500"/>
                            </p:stCondLst>
                            <p:childTnLst>
                              <p:par>
                                <p:cTn id="26" presetID="1" presetClass="entr" presetSubtype="0" fill="hold" nodeType="afterEffect">
                                  <p:stCondLst>
                                    <p:cond delay="350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12000"/>
                            </p:stCondLst>
                            <p:childTnLst>
                              <p:par>
                                <p:cTn id="29" presetID="1" presetClass="exit" presetSubtype="0" fill="hold" nodeType="after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7F049E-A4D8-B73A-8871-6C123819F2E7}"/>
              </a:ext>
            </a:extLst>
          </p:cNvPr>
          <p:cNvPicPr>
            <a:picLocks noChangeAspect="1"/>
          </p:cNvPicPr>
          <p:nvPr/>
        </p:nvPicPr>
        <p:blipFill>
          <a:blip r:embed="rId2"/>
          <a:stretch>
            <a:fillRect/>
          </a:stretch>
        </p:blipFill>
        <p:spPr>
          <a:xfrm>
            <a:off x="-1" y="723202"/>
            <a:ext cx="9389309" cy="5277548"/>
          </a:xfrm>
          <a:prstGeom prst="rect">
            <a:avLst/>
          </a:prstGeom>
        </p:spPr>
      </p:pic>
      <p:pic>
        <p:nvPicPr>
          <p:cNvPr id="11" name="Picture 10">
            <a:extLst>
              <a:ext uri="{FF2B5EF4-FFF2-40B4-BE49-F238E27FC236}">
                <a16:creationId xmlns:a16="http://schemas.microsoft.com/office/drawing/2014/main" id="{315A01FE-5E65-C3D9-D619-9EE07263621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5600" y="1653483"/>
            <a:ext cx="6141377" cy="4347267"/>
          </a:xfrm>
          <a:prstGeom prst="rect">
            <a:avLst/>
          </a:prstGeom>
        </p:spPr>
      </p:pic>
      <p:sp>
        <p:nvSpPr>
          <p:cNvPr id="7" name="Rectangle 6">
            <a:extLst>
              <a:ext uri="{FF2B5EF4-FFF2-40B4-BE49-F238E27FC236}">
                <a16:creationId xmlns:a16="http://schemas.microsoft.com/office/drawing/2014/main" id="{011F2717-1E0C-DBED-1729-44EC888E5435}"/>
              </a:ext>
            </a:extLst>
          </p:cNvPr>
          <p:cNvSpPr/>
          <p:nvPr/>
        </p:nvSpPr>
        <p:spPr>
          <a:xfrm>
            <a:off x="5078002" y="1004815"/>
            <a:ext cx="3830930" cy="2578274"/>
          </a:xfrm>
          <a:custGeom>
            <a:avLst/>
            <a:gdLst>
              <a:gd name="connsiteX0" fmla="*/ 0 w 3830930"/>
              <a:gd name="connsiteY0" fmla="*/ 0 h 2578274"/>
              <a:gd name="connsiteX1" fmla="*/ 676798 w 3830930"/>
              <a:gd name="connsiteY1" fmla="*/ 0 h 2578274"/>
              <a:gd name="connsiteX2" fmla="*/ 1200358 w 3830930"/>
              <a:gd name="connsiteY2" fmla="*/ 0 h 2578274"/>
              <a:gd name="connsiteX3" fmla="*/ 1762228 w 3830930"/>
              <a:gd name="connsiteY3" fmla="*/ 0 h 2578274"/>
              <a:gd name="connsiteX4" fmla="*/ 2439025 w 3830930"/>
              <a:gd name="connsiteY4" fmla="*/ 0 h 2578274"/>
              <a:gd name="connsiteX5" fmla="*/ 2962586 w 3830930"/>
              <a:gd name="connsiteY5" fmla="*/ 0 h 2578274"/>
              <a:gd name="connsiteX6" fmla="*/ 3830930 w 3830930"/>
              <a:gd name="connsiteY6" fmla="*/ 0 h 2578274"/>
              <a:gd name="connsiteX7" fmla="*/ 3830930 w 3830930"/>
              <a:gd name="connsiteY7" fmla="*/ 618786 h 2578274"/>
              <a:gd name="connsiteX8" fmla="*/ 3830930 w 3830930"/>
              <a:gd name="connsiteY8" fmla="*/ 1237572 h 2578274"/>
              <a:gd name="connsiteX9" fmla="*/ 3830930 w 3830930"/>
              <a:gd name="connsiteY9" fmla="*/ 1856357 h 2578274"/>
              <a:gd name="connsiteX10" fmla="*/ 3830930 w 3830930"/>
              <a:gd name="connsiteY10" fmla="*/ 2578274 h 2578274"/>
              <a:gd name="connsiteX11" fmla="*/ 3230751 w 3830930"/>
              <a:gd name="connsiteY11" fmla="*/ 2578274 h 2578274"/>
              <a:gd name="connsiteX12" fmla="*/ 2668881 w 3830930"/>
              <a:gd name="connsiteY12" fmla="*/ 2578274 h 2578274"/>
              <a:gd name="connsiteX13" fmla="*/ 2068702 w 3830930"/>
              <a:gd name="connsiteY13" fmla="*/ 2578274 h 2578274"/>
              <a:gd name="connsiteX14" fmla="*/ 1545142 w 3830930"/>
              <a:gd name="connsiteY14" fmla="*/ 2578274 h 2578274"/>
              <a:gd name="connsiteX15" fmla="*/ 830035 w 3830930"/>
              <a:gd name="connsiteY15" fmla="*/ 2578274 h 2578274"/>
              <a:gd name="connsiteX16" fmla="*/ 0 w 3830930"/>
              <a:gd name="connsiteY16" fmla="*/ 2578274 h 2578274"/>
              <a:gd name="connsiteX17" fmla="*/ 0 w 3830930"/>
              <a:gd name="connsiteY17" fmla="*/ 1933706 h 2578274"/>
              <a:gd name="connsiteX18" fmla="*/ 0 w 3830930"/>
              <a:gd name="connsiteY18" fmla="*/ 1237572 h 2578274"/>
              <a:gd name="connsiteX19" fmla="*/ 0 w 3830930"/>
              <a:gd name="connsiteY19" fmla="*/ 593003 h 2578274"/>
              <a:gd name="connsiteX20" fmla="*/ 0 w 3830930"/>
              <a:gd name="connsiteY20" fmla="*/ 0 h 257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930" h="2578274" fill="none" extrusionOk="0">
                <a:moveTo>
                  <a:pt x="0" y="0"/>
                </a:moveTo>
                <a:cubicBezTo>
                  <a:pt x="139535" y="1935"/>
                  <a:pt x="530651" y="25634"/>
                  <a:pt x="676798" y="0"/>
                </a:cubicBezTo>
                <a:cubicBezTo>
                  <a:pt x="822945" y="-25634"/>
                  <a:pt x="1016033" y="-8545"/>
                  <a:pt x="1200358" y="0"/>
                </a:cubicBezTo>
                <a:cubicBezTo>
                  <a:pt x="1384683" y="8545"/>
                  <a:pt x="1635678" y="-25245"/>
                  <a:pt x="1762228" y="0"/>
                </a:cubicBezTo>
                <a:cubicBezTo>
                  <a:pt x="1888778" y="25245"/>
                  <a:pt x="2126734" y="30357"/>
                  <a:pt x="2439025" y="0"/>
                </a:cubicBezTo>
                <a:cubicBezTo>
                  <a:pt x="2751316" y="-30357"/>
                  <a:pt x="2821534" y="-23229"/>
                  <a:pt x="2962586" y="0"/>
                </a:cubicBezTo>
                <a:cubicBezTo>
                  <a:pt x="3103638" y="23229"/>
                  <a:pt x="3608895" y="-42877"/>
                  <a:pt x="3830930" y="0"/>
                </a:cubicBezTo>
                <a:cubicBezTo>
                  <a:pt x="3811723" y="291961"/>
                  <a:pt x="3849325" y="466118"/>
                  <a:pt x="3830930" y="618786"/>
                </a:cubicBezTo>
                <a:cubicBezTo>
                  <a:pt x="3812535" y="771454"/>
                  <a:pt x="3845033" y="1034062"/>
                  <a:pt x="3830930" y="1237572"/>
                </a:cubicBezTo>
                <a:cubicBezTo>
                  <a:pt x="3816827" y="1441082"/>
                  <a:pt x="3844434" y="1590296"/>
                  <a:pt x="3830930" y="1856357"/>
                </a:cubicBezTo>
                <a:cubicBezTo>
                  <a:pt x="3817426" y="2122418"/>
                  <a:pt x="3838025" y="2385397"/>
                  <a:pt x="3830930" y="2578274"/>
                </a:cubicBezTo>
                <a:cubicBezTo>
                  <a:pt x="3625804" y="2558111"/>
                  <a:pt x="3502024" y="2576814"/>
                  <a:pt x="3230751" y="2578274"/>
                </a:cubicBezTo>
                <a:cubicBezTo>
                  <a:pt x="2959478" y="2579734"/>
                  <a:pt x="2816125" y="2565915"/>
                  <a:pt x="2668881" y="2578274"/>
                </a:cubicBezTo>
                <a:cubicBezTo>
                  <a:pt x="2521637" y="2590634"/>
                  <a:pt x="2275268" y="2552626"/>
                  <a:pt x="2068702" y="2578274"/>
                </a:cubicBezTo>
                <a:cubicBezTo>
                  <a:pt x="1862136" y="2603922"/>
                  <a:pt x="1745611" y="2603655"/>
                  <a:pt x="1545142" y="2578274"/>
                </a:cubicBezTo>
                <a:cubicBezTo>
                  <a:pt x="1344673" y="2552893"/>
                  <a:pt x="1123213" y="2601966"/>
                  <a:pt x="830035" y="2578274"/>
                </a:cubicBezTo>
                <a:cubicBezTo>
                  <a:pt x="536857" y="2554582"/>
                  <a:pt x="345214" y="2565421"/>
                  <a:pt x="0" y="2578274"/>
                </a:cubicBezTo>
                <a:cubicBezTo>
                  <a:pt x="18463" y="2421176"/>
                  <a:pt x="5639" y="2253147"/>
                  <a:pt x="0" y="1933706"/>
                </a:cubicBezTo>
                <a:cubicBezTo>
                  <a:pt x="-5639" y="1614265"/>
                  <a:pt x="24616" y="1492642"/>
                  <a:pt x="0" y="1237572"/>
                </a:cubicBezTo>
                <a:cubicBezTo>
                  <a:pt x="-24616" y="982502"/>
                  <a:pt x="3189" y="875717"/>
                  <a:pt x="0" y="593003"/>
                </a:cubicBezTo>
                <a:cubicBezTo>
                  <a:pt x="-3189" y="310289"/>
                  <a:pt x="1610" y="169422"/>
                  <a:pt x="0" y="0"/>
                </a:cubicBezTo>
                <a:close/>
              </a:path>
              <a:path w="3830930" h="2578274" stroke="0" extrusionOk="0">
                <a:moveTo>
                  <a:pt x="0" y="0"/>
                </a:moveTo>
                <a:cubicBezTo>
                  <a:pt x="162145" y="-13821"/>
                  <a:pt x="337418" y="-25898"/>
                  <a:pt x="523560" y="0"/>
                </a:cubicBezTo>
                <a:cubicBezTo>
                  <a:pt x="709702" y="25898"/>
                  <a:pt x="910447" y="17712"/>
                  <a:pt x="1085430" y="0"/>
                </a:cubicBezTo>
                <a:cubicBezTo>
                  <a:pt x="1260413" y="-17712"/>
                  <a:pt x="1481664" y="-11141"/>
                  <a:pt x="1685609" y="0"/>
                </a:cubicBezTo>
                <a:cubicBezTo>
                  <a:pt x="1889554" y="11141"/>
                  <a:pt x="2045875" y="-17253"/>
                  <a:pt x="2209170" y="0"/>
                </a:cubicBezTo>
                <a:cubicBezTo>
                  <a:pt x="2372465" y="17253"/>
                  <a:pt x="2600345" y="11522"/>
                  <a:pt x="2924277" y="0"/>
                </a:cubicBezTo>
                <a:cubicBezTo>
                  <a:pt x="3248209" y="-11522"/>
                  <a:pt x="3630173" y="39745"/>
                  <a:pt x="3830930" y="0"/>
                </a:cubicBezTo>
                <a:cubicBezTo>
                  <a:pt x="3812042" y="158962"/>
                  <a:pt x="3838500" y="527683"/>
                  <a:pt x="3830930" y="670351"/>
                </a:cubicBezTo>
                <a:cubicBezTo>
                  <a:pt x="3823360" y="813019"/>
                  <a:pt x="3851767" y="1102321"/>
                  <a:pt x="3830930" y="1237572"/>
                </a:cubicBezTo>
                <a:cubicBezTo>
                  <a:pt x="3810093" y="1372823"/>
                  <a:pt x="3831035" y="1540522"/>
                  <a:pt x="3830930" y="1804792"/>
                </a:cubicBezTo>
                <a:cubicBezTo>
                  <a:pt x="3830825" y="2069062"/>
                  <a:pt x="3845650" y="2206628"/>
                  <a:pt x="3830930" y="2578274"/>
                </a:cubicBezTo>
                <a:cubicBezTo>
                  <a:pt x="3575784" y="2563381"/>
                  <a:pt x="3414166" y="2555815"/>
                  <a:pt x="3230751" y="2578274"/>
                </a:cubicBezTo>
                <a:cubicBezTo>
                  <a:pt x="3047336" y="2600733"/>
                  <a:pt x="2713712" y="2613841"/>
                  <a:pt x="2515644" y="2578274"/>
                </a:cubicBezTo>
                <a:cubicBezTo>
                  <a:pt x="2317576" y="2542707"/>
                  <a:pt x="2197758" y="2605724"/>
                  <a:pt x="1953774" y="2578274"/>
                </a:cubicBezTo>
                <a:cubicBezTo>
                  <a:pt x="1709790" y="2550825"/>
                  <a:pt x="1550941" y="2597711"/>
                  <a:pt x="1430214" y="2578274"/>
                </a:cubicBezTo>
                <a:cubicBezTo>
                  <a:pt x="1309487" y="2558837"/>
                  <a:pt x="1120373" y="2555772"/>
                  <a:pt x="906653" y="2578274"/>
                </a:cubicBezTo>
                <a:cubicBezTo>
                  <a:pt x="692933" y="2600776"/>
                  <a:pt x="301517" y="2584950"/>
                  <a:pt x="0" y="2578274"/>
                </a:cubicBezTo>
                <a:cubicBezTo>
                  <a:pt x="12838" y="2288390"/>
                  <a:pt x="-9759" y="2187983"/>
                  <a:pt x="0" y="1907923"/>
                </a:cubicBezTo>
                <a:cubicBezTo>
                  <a:pt x="9759" y="1627863"/>
                  <a:pt x="30748" y="1462236"/>
                  <a:pt x="0" y="1211789"/>
                </a:cubicBezTo>
                <a:cubicBezTo>
                  <a:pt x="-30748" y="961342"/>
                  <a:pt x="-38868" y="575832"/>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5904669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Here it is. And it’s not jammed for once.</a:t>
            </a:r>
          </a:p>
          <a:p>
            <a:r>
              <a:rPr lang="en-GB" sz="2100" dirty="0">
                <a:solidFill>
                  <a:schemeClr val="tx1"/>
                </a:solidFill>
                <a:latin typeface="Comic Sans MS" panose="030F0702030302020204" pitchFamily="66" charset="0"/>
                <a:cs typeface="Dreaming Outloud Pro" panose="03050502040302030504" pitchFamily="66" charset="0"/>
              </a:rPr>
              <a:t>Not sure what clues you’ll find here, though.</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Wait. What does it say on the noticeboard?</a:t>
            </a:r>
          </a:p>
        </p:txBody>
      </p:sp>
      <p:sp>
        <p:nvSpPr>
          <p:cNvPr id="10" name="Rectangle 9">
            <a:hlinkClick r:id="rId4" action="ppaction://hlinksldjump"/>
            <a:extLst>
              <a:ext uri="{FF2B5EF4-FFF2-40B4-BE49-F238E27FC236}">
                <a16:creationId xmlns:a16="http://schemas.microsoft.com/office/drawing/2014/main" id="{379BA2DF-282A-830B-705D-BC2F02E9B9EB}"/>
              </a:ext>
              <a:ext uri="{C183D7F6-B498-43B3-948B-1728B52AA6E4}">
                <adec:decorative xmlns:adec="http://schemas.microsoft.com/office/drawing/2017/decorative" val="1"/>
              </a:ext>
            </a:extLst>
          </p:cNvPr>
          <p:cNvSpPr/>
          <p:nvPr/>
        </p:nvSpPr>
        <p:spPr>
          <a:xfrm>
            <a:off x="0" y="790226"/>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Rounded Corners 7">
            <a:hlinkClick r:id="rId5" action="ppaction://hlinksldjump"/>
            <a:extLst>
              <a:ext uri="{FF2B5EF4-FFF2-40B4-BE49-F238E27FC236}">
                <a16:creationId xmlns:a16="http://schemas.microsoft.com/office/drawing/2014/main" id="{AA12F8FC-A6AE-964E-5048-4AE896A05BA7}"/>
              </a:ext>
            </a:extLst>
          </p:cNvPr>
          <p:cNvSpPr/>
          <p:nvPr/>
        </p:nvSpPr>
        <p:spPr>
          <a:xfrm>
            <a:off x="5078005" y="3971802"/>
            <a:ext cx="3635153" cy="772822"/>
          </a:xfrm>
          <a:custGeom>
            <a:avLst/>
            <a:gdLst>
              <a:gd name="connsiteX0" fmla="*/ 0 w 3635153"/>
              <a:gd name="connsiteY0" fmla="*/ 128806 h 772822"/>
              <a:gd name="connsiteX1" fmla="*/ 128806 w 3635153"/>
              <a:gd name="connsiteY1" fmla="*/ 0 h 772822"/>
              <a:gd name="connsiteX2" fmla="*/ 770539 w 3635153"/>
              <a:gd name="connsiteY2" fmla="*/ 0 h 772822"/>
              <a:gd name="connsiteX3" fmla="*/ 1446047 w 3635153"/>
              <a:gd name="connsiteY3" fmla="*/ 0 h 772822"/>
              <a:gd name="connsiteX4" fmla="*/ 2155331 w 3635153"/>
              <a:gd name="connsiteY4" fmla="*/ 0 h 772822"/>
              <a:gd name="connsiteX5" fmla="*/ 2864614 w 3635153"/>
              <a:gd name="connsiteY5" fmla="*/ 0 h 772822"/>
              <a:gd name="connsiteX6" fmla="*/ 3506347 w 3635153"/>
              <a:gd name="connsiteY6" fmla="*/ 0 h 772822"/>
              <a:gd name="connsiteX7" fmla="*/ 3635153 w 3635153"/>
              <a:gd name="connsiteY7" fmla="*/ 128806 h 772822"/>
              <a:gd name="connsiteX8" fmla="*/ 3635153 w 3635153"/>
              <a:gd name="connsiteY8" fmla="*/ 644016 h 772822"/>
              <a:gd name="connsiteX9" fmla="*/ 3506347 w 3635153"/>
              <a:gd name="connsiteY9" fmla="*/ 772822 h 772822"/>
              <a:gd name="connsiteX10" fmla="*/ 2797063 w 3635153"/>
              <a:gd name="connsiteY10" fmla="*/ 772822 h 772822"/>
              <a:gd name="connsiteX11" fmla="*/ 2087780 w 3635153"/>
              <a:gd name="connsiteY11" fmla="*/ 772822 h 772822"/>
              <a:gd name="connsiteX12" fmla="*/ 1513598 w 3635153"/>
              <a:gd name="connsiteY12" fmla="*/ 772822 h 772822"/>
              <a:gd name="connsiteX13" fmla="*/ 770539 w 3635153"/>
              <a:gd name="connsiteY13" fmla="*/ 772822 h 772822"/>
              <a:gd name="connsiteX14" fmla="*/ 128806 w 3635153"/>
              <a:gd name="connsiteY14" fmla="*/ 772822 h 772822"/>
              <a:gd name="connsiteX15" fmla="*/ 0 w 3635153"/>
              <a:gd name="connsiteY15" fmla="*/ 644016 h 772822"/>
              <a:gd name="connsiteX16" fmla="*/ 0 w 3635153"/>
              <a:gd name="connsiteY16"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5153" h="772822" fill="none" extrusionOk="0">
                <a:moveTo>
                  <a:pt x="0" y="128806"/>
                </a:moveTo>
                <a:cubicBezTo>
                  <a:pt x="-1676" y="58279"/>
                  <a:pt x="56780" y="-3188"/>
                  <a:pt x="128806" y="0"/>
                </a:cubicBezTo>
                <a:cubicBezTo>
                  <a:pt x="447924" y="7004"/>
                  <a:pt x="565678" y="12658"/>
                  <a:pt x="770539" y="0"/>
                </a:cubicBezTo>
                <a:cubicBezTo>
                  <a:pt x="975400" y="-12658"/>
                  <a:pt x="1283784" y="16977"/>
                  <a:pt x="1446047" y="0"/>
                </a:cubicBezTo>
                <a:cubicBezTo>
                  <a:pt x="1608310" y="-16977"/>
                  <a:pt x="1991645" y="-28045"/>
                  <a:pt x="2155331" y="0"/>
                </a:cubicBezTo>
                <a:cubicBezTo>
                  <a:pt x="2319017" y="28045"/>
                  <a:pt x="2528348" y="7350"/>
                  <a:pt x="2864614" y="0"/>
                </a:cubicBezTo>
                <a:cubicBezTo>
                  <a:pt x="3200880" y="-7350"/>
                  <a:pt x="3301545" y="3350"/>
                  <a:pt x="3506347" y="0"/>
                </a:cubicBezTo>
                <a:cubicBezTo>
                  <a:pt x="3576331" y="-14013"/>
                  <a:pt x="3625995" y="61793"/>
                  <a:pt x="3635153" y="128806"/>
                </a:cubicBezTo>
                <a:cubicBezTo>
                  <a:pt x="3651613" y="235276"/>
                  <a:pt x="3658328" y="474551"/>
                  <a:pt x="3635153" y="644016"/>
                </a:cubicBezTo>
                <a:cubicBezTo>
                  <a:pt x="3648834" y="725306"/>
                  <a:pt x="3578879" y="765597"/>
                  <a:pt x="3506347" y="772822"/>
                </a:cubicBezTo>
                <a:cubicBezTo>
                  <a:pt x="3227502" y="788654"/>
                  <a:pt x="3098557" y="793082"/>
                  <a:pt x="2797063" y="772822"/>
                </a:cubicBezTo>
                <a:cubicBezTo>
                  <a:pt x="2495569" y="752562"/>
                  <a:pt x="2344378" y="801442"/>
                  <a:pt x="2087780" y="772822"/>
                </a:cubicBezTo>
                <a:cubicBezTo>
                  <a:pt x="1831182" y="744202"/>
                  <a:pt x="1799665" y="793857"/>
                  <a:pt x="1513598" y="772822"/>
                </a:cubicBezTo>
                <a:cubicBezTo>
                  <a:pt x="1227531" y="751787"/>
                  <a:pt x="985525" y="797176"/>
                  <a:pt x="770539" y="772822"/>
                </a:cubicBezTo>
                <a:cubicBezTo>
                  <a:pt x="555553" y="748468"/>
                  <a:pt x="368391" y="804381"/>
                  <a:pt x="128806" y="772822"/>
                </a:cubicBezTo>
                <a:cubicBezTo>
                  <a:pt x="62489" y="775869"/>
                  <a:pt x="-4025" y="707233"/>
                  <a:pt x="0" y="644016"/>
                </a:cubicBezTo>
                <a:cubicBezTo>
                  <a:pt x="7575" y="394191"/>
                  <a:pt x="-6342" y="314234"/>
                  <a:pt x="0" y="128806"/>
                </a:cubicBezTo>
                <a:close/>
              </a:path>
              <a:path w="3635153" h="772822" stroke="0" extrusionOk="0">
                <a:moveTo>
                  <a:pt x="0" y="128806"/>
                </a:moveTo>
                <a:cubicBezTo>
                  <a:pt x="-1648" y="62059"/>
                  <a:pt x="59946" y="-7169"/>
                  <a:pt x="128806" y="0"/>
                </a:cubicBezTo>
                <a:cubicBezTo>
                  <a:pt x="366465" y="-20659"/>
                  <a:pt x="466500" y="-14804"/>
                  <a:pt x="702988" y="0"/>
                </a:cubicBezTo>
                <a:cubicBezTo>
                  <a:pt x="939476" y="14804"/>
                  <a:pt x="1097831" y="15344"/>
                  <a:pt x="1446047" y="0"/>
                </a:cubicBezTo>
                <a:cubicBezTo>
                  <a:pt x="1794263" y="-15344"/>
                  <a:pt x="1842953" y="-26352"/>
                  <a:pt x="2189106" y="0"/>
                </a:cubicBezTo>
                <a:cubicBezTo>
                  <a:pt x="2535259" y="26352"/>
                  <a:pt x="2497173" y="28183"/>
                  <a:pt x="2763288" y="0"/>
                </a:cubicBezTo>
                <a:cubicBezTo>
                  <a:pt x="3029403" y="-28183"/>
                  <a:pt x="3281707" y="32813"/>
                  <a:pt x="3506347" y="0"/>
                </a:cubicBezTo>
                <a:cubicBezTo>
                  <a:pt x="3574379" y="7221"/>
                  <a:pt x="3651370" y="64923"/>
                  <a:pt x="3635153" y="128806"/>
                </a:cubicBezTo>
                <a:cubicBezTo>
                  <a:pt x="3657650" y="242985"/>
                  <a:pt x="3659696" y="403759"/>
                  <a:pt x="3635153" y="644016"/>
                </a:cubicBezTo>
                <a:cubicBezTo>
                  <a:pt x="3638381" y="711731"/>
                  <a:pt x="3561259" y="770639"/>
                  <a:pt x="3506347" y="772822"/>
                </a:cubicBezTo>
                <a:cubicBezTo>
                  <a:pt x="3314528" y="750689"/>
                  <a:pt x="3200474" y="754353"/>
                  <a:pt x="2898390" y="772822"/>
                </a:cubicBezTo>
                <a:cubicBezTo>
                  <a:pt x="2596306" y="791291"/>
                  <a:pt x="2481661" y="764942"/>
                  <a:pt x="2256657" y="772822"/>
                </a:cubicBezTo>
                <a:cubicBezTo>
                  <a:pt x="2031653" y="780702"/>
                  <a:pt x="1906012" y="778969"/>
                  <a:pt x="1648699" y="772822"/>
                </a:cubicBezTo>
                <a:cubicBezTo>
                  <a:pt x="1391386" y="766675"/>
                  <a:pt x="1082988" y="809562"/>
                  <a:pt x="905640" y="772822"/>
                </a:cubicBezTo>
                <a:cubicBezTo>
                  <a:pt x="728292" y="736082"/>
                  <a:pt x="329224" y="809383"/>
                  <a:pt x="128806" y="772822"/>
                </a:cubicBezTo>
                <a:cubicBezTo>
                  <a:pt x="63389" y="784561"/>
                  <a:pt x="1449" y="707828"/>
                  <a:pt x="0" y="644016"/>
                </a:cubicBezTo>
                <a:cubicBezTo>
                  <a:pt x="13222" y="391763"/>
                  <a:pt x="22116" y="336999"/>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Look at notice board</a:t>
            </a:r>
          </a:p>
        </p:txBody>
      </p:sp>
      <p:sp>
        <p:nvSpPr>
          <p:cNvPr id="2" name="Rectangle: Rounded Corners 1">
            <a:hlinkClick r:id="rId6" action="ppaction://hlinksldjump"/>
            <a:extLst>
              <a:ext uri="{FF2B5EF4-FFF2-40B4-BE49-F238E27FC236}">
                <a16:creationId xmlns:a16="http://schemas.microsoft.com/office/drawing/2014/main" id="{D32CF8DB-AF79-4302-B2F6-DCB90520EE8A}"/>
              </a:ext>
            </a:extLst>
          </p:cNvPr>
          <p:cNvSpPr/>
          <p:nvPr/>
        </p:nvSpPr>
        <p:spPr>
          <a:xfrm>
            <a:off x="5078005" y="4944960"/>
            <a:ext cx="3635153" cy="772822"/>
          </a:xfrm>
          <a:custGeom>
            <a:avLst/>
            <a:gdLst>
              <a:gd name="connsiteX0" fmla="*/ 0 w 3635153"/>
              <a:gd name="connsiteY0" fmla="*/ 128806 h 772822"/>
              <a:gd name="connsiteX1" fmla="*/ 128806 w 3635153"/>
              <a:gd name="connsiteY1" fmla="*/ 0 h 772822"/>
              <a:gd name="connsiteX2" fmla="*/ 770539 w 3635153"/>
              <a:gd name="connsiteY2" fmla="*/ 0 h 772822"/>
              <a:gd name="connsiteX3" fmla="*/ 1446047 w 3635153"/>
              <a:gd name="connsiteY3" fmla="*/ 0 h 772822"/>
              <a:gd name="connsiteX4" fmla="*/ 2155331 w 3635153"/>
              <a:gd name="connsiteY4" fmla="*/ 0 h 772822"/>
              <a:gd name="connsiteX5" fmla="*/ 2864614 w 3635153"/>
              <a:gd name="connsiteY5" fmla="*/ 0 h 772822"/>
              <a:gd name="connsiteX6" fmla="*/ 3506347 w 3635153"/>
              <a:gd name="connsiteY6" fmla="*/ 0 h 772822"/>
              <a:gd name="connsiteX7" fmla="*/ 3635153 w 3635153"/>
              <a:gd name="connsiteY7" fmla="*/ 128806 h 772822"/>
              <a:gd name="connsiteX8" fmla="*/ 3635153 w 3635153"/>
              <a:gd name="connsiteY8" fmla="*/ 644016 h 772822"/>
              <a:gd name="connsiteX9" fmla="*/ 3506347 w 3635153"/>
              <a:gd name="connsiteY9" fmla="*/ 772822 h 772822"/>
              <a:gd name="connsiteX10" fmla="*/ 2797063 w 3635153"/>
              <a:gd name="connsiteY10" fmla="*/ 772822 h 772822"/>
              <a:gd name="connsiteX11" fmla="*/ 2087780 w 3635153"/>
              <a:gd name="connsiteY11" fmla="*/ 772822 h 772822"/>
              <a:gd name="connsiteX12" fmla="*/ 1513598 w 3635153"/>
              <a:gd name="connsiteY12" fmla="*/ 772822 h 772822"/>
              <a:gd name="connsiteX13" fmla="*/ 770539 w 3635153"/>
              <a:gd name="connsiteY13" fmla="*/ 772822 h 772822"/>
              <a:gd name="connsiteX14" fmla="*/ 128806 w 3635153"/>
              <a:gd name="connsiteY14" fmla="*/ 772822 h 772822"/>
              <a:gd name="connsiteX15" fmla="*/ 0 w 3635153"/>
              <a:gd name="connsiteY15" fmla="*/ 644016 h 772822"/>
              <a:gd name="connsiteX16" fmla="*/ 0 w 3635153"/>
              <a:gd name="connsiteY16"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5153" h="772822" fill="none" extrusionOk="0">
                <a:moveTo>
                  <a:pt x="0" y="128806"/>
                </a:moveTo>
                <a:cubicBezTo>
                  <a:pt x="-1676" y="58279"/>
                  <a:pt x="56780" y="-3188"/>
                  <a:pt x="128806" y="0"/>
                </a:cubicBezTo>
                <a:cubicBezTo>
                  <a:pt x="447924" y="7004"/>
                  <a:pt x="565678" y="12658"/>
                  <a:pt x="770539" y="0"/>
                </a:cubicBezTo>
                <a:cubicBezTo>
                  <a:pt x="975400" y="-12658"/>
                  <a:pt x="1283784" y="16977"/>
                  <a:pt x="1446047" y="0"/>
                </a:cubicBezTo>
                <a:cubicBezTo>
                  <a:pt x="1608310" y="-16977"/>
                  <a:pt x="1991645" y="-28045"/>
                  <a:pt x="2155331" y="0"/>
                </a:cubicBezTo>
                <a:cubicBezTo>
                  <a:pt x="2319017" y="28045"/>
                  <a:pt x="2528348" y="7350"/>
                  <a:pt x="2864614" y="0"/>
                </a:cubicBezTo>
                <a:cubicBezTo>
                  <a:pt x="3200880" y="-7350"/>
                  <a:pt x="3301545" y="3350"/>
                  <a:pt x="3506347" y="0"/>
                </a:cubicBezTo>
                <a:cubicBezTo>
                  <a:pt x="3576331" y="-14013"/>
                  <a:pt x="3625995" y="61793"/>
                  <a:pt x="3635153" y="128806"/>
                </a:cubicBezTo>
                <a:cubicBezTo>
                  <a:pt x="3651613" y="235276"/>
                  <a:pt x="3658328" y="474551"/>
                  <a:pt x="3635153" y="644016"/>
                </a:cubicBezTo>
                <a:cubicBezTo>
                  <a:pt x="3648834" y="725306"/>
                  <a:pt x="3578879" y="765597"/>
                  <a:pt x="3506347" y="772822"/>
                </a:cubicBezTo>
                <a:cubicBezTo>
                  <a:pt x="3227502" y="788654"/>
                  <a:pt x="3098557" y="793082"/>
                  <a:pt x="2797063" y="772822"/>
                </a:cubicBezTo>
                <a:cubicBezTo>
                  <a:pt x="2495569" y="752562"/>
                  <a:pt x="2344378" y="801442"/>
                  <a:pt x="2087780" y="772822"/>
                </a:cubicBezTo>
                <a:cubicBezTo>
                  <a:pt x="1831182" y="744202"/>
                  <a:pt x="1799665" y="793857"/>
                  <a:pt x="1513598" y="772822"/>
                </a:cubicBezTo>
                <a:cubicBezTo>
                  <a:pt x="1227531" y="751787"/>
                  <a:pt x="985525" y="797176"/>
                  <a:pt x="770539" y="772822"/>
                </a:cubicBezTo>
                <a:cubicBezTo>
                  <a:pt x="555553" y="748468"/>
                  <a:pt x="368391" y="804381"/>
                  <a:pt x="128806" y="772822"/>
                </a:cubicBezTo>
                <a:cubicBezTo>
                  <a:pt x="62489" y="775869"/>
                  <a:pt x="-4025" y="707233"/>
                  <a:pt x="0" y="644016"/>
                </a:cubicBezTo>
                <a:cubicBezTo>
                  <a:pt x="7575" y="394191"/>
                  <a:pt x="-6342" y="314234"/>
                  <a:pt x="0" y="128806"/>
                </a:cubicBezTo>
                <a:close/>
              </a:path>
              <a:path w="3635153" h="772822" stroke="0" extrusionOk="0">
                <a:moveTo>
                  <a:pt x="0" y="128806"/>
                </a:moveTo>
                <a:cubicBezTo>
                  <a:pt x="-1648" y="62059"/>
                  <a:pt x="59946" y="-7169"/>
                  <a:pt x="128806" y="0"/>
                </a:cubicBezTo>
                <a:cubicBezTo>
                  <a:pt x="366465" y="-20659"/>
                  <a:pt x="466500" y="-14804"/>
                  <a:pt x="702988" y="0"/>
                </a:cubicBezTo>
                <a:cubicBezTo>
                  <a:pt x="939476" y="14804"/>
                  <a:pt x="1097831" y="15344"/>
                  <a:pt x="1446047" y="0"/>
                </a:cubicBezTo>
                <a:cubicBezTo>
                  <a:pt x="1794263" y="-15344"/>
                  <a:pt x="1842953" y="-26352"/>
                  <a:pt x="2189106" y="0"/>
                </a:cubicBezTo>
                <a:cubicBezTo>
                  <a:pt x="2535259" y="26352"/>
                  <a:pt x="2497173" y="28183"/>
                  <a:pt x="2763288" y="0"/>
                </a:cubicBezTo>
                <a:cubicBezTo>
                  <a:pt x="3029403" y="-28183"/>
                  <a:pt x="3281707" y="32813"/>
                  <a:pt x="3506347" y="0"/>
                </a:cubicBezTo>
                <a:cubicBezTo>
                  <a:pt x="3574379" y="7221"/>
                  <a:pt x="3651370" y="64923"/>
                  <a:pt x="3635153" y="128806"/>
                </a:cubicBezTo>
                <a:cubicBezTo>
                  <a:pt x="3657650" y="242985"/>
                  <a:pt x="3659696" y="403759"/>
                  <a:pt x="3635153" y="644016"/>
                </a:cubicBezTo>
                <a:cubicBezTo>
                  <a:pt x="3638381" y="711731"/>
                  <a:pt x="3561259" y="770639"/>
                  <a:pt x="3506347" y="772822"/>
                </a:cubicBezTo>
                <a:cubicBezTo>
                  <a:pt x="3314528" y="750689"/>
                  <a:pt x="3200474" y="754353"/>
                  <a:pt x="2898390" y="772822"/>
                </a:cubicBezTo>
                <a:cubicBezTo>
                  <a:pt x="2596306" y="791291"/>
                  <a:pt x="2481661" y="764942"/>
                  <a:pt x="2256657" y="772822"/>
                </a:cubicBezTo>
                <a:cubicBezTo>
                  <a:pt x="2031653" y="780702"/>
                  <a:pt x="1906012" y="778969"/>
                  <a:pt x="1648699" y="772822"/>
                </a:cubicBezTo>
                <a:cubicBezTo>
                  <a:pt x="1391386" y="766675"/>
                  <a:pt x="1082988" y="809562"/>
                  <a:pt x="905640" y="772822"/>
                </a:cubicBezTo>
                <a:cubicBezTo>
                  <a:pt x="728292" y="736082"/>
                  <a:pt x="329224" y="809383"/>
                  <a:pt x="128806" y="772822"/>
                </a:cubicBezTo>
                <a:cubicBezTo>
                  <a:pt x="63389" y="784561"/>
                  <a:pt x="1449" y="707828"/>
                  <a:pt x="0" y="644016"/>
                </a:cubicBezTo>
                <a:cubicBezTo>
                  <a:pt x="13222" y="391763"/>
                  <a:pt x="22116" y="336999"/>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to library foyer</a:t>
            </a:r>
          </a:p>
        </p:txBody>
      </p:sp>
      <p:sp>
        <p:nvSpPr>
          <p:cNvPr id="5" name="Title 4">
            <a:extLst>
              <a:ext uri="{FF2B5EF4-FFF2-40B4-BE49-F238E27FC236}">
                <a16:creationId xmlns:a16="http://schemas.microsoft.com/office/drawing/2014/main" id="{264A4AE6-F1D5-A0F4-D557-ED8296B9C42C}"/>
              </a:ext>
              <a:ext uri="{C183D7F6-B498-43B3-948B-1728B52AA6E4}">
                <adec:decorative xmlns:adec="http://schemas.microsoft.com/office/drawing/2017/decorative" val="1"/>
              </a:ext>
            </a:extLst>
          </p:cNvPr>
          <p:cNvSpPr>
            <a:spLocks noGrp="1"/>
          </p:cNvSpPr>
          <p:nvPr>
            <p:ph type="title"/>
          </p:nvPr>
        </p:nvSpPr>
        <p:spPr>
          <a:xfrm>
            <a:off x="400050" y="-1705372"/>
            <a:ext cx="7886700" cy="994172"/>
          </a:xfrm>
        </p:spPr>
        <p:txBody>
          <a:bodyPr vert="horz" lIns="68580" tIns="34290" rIns="68580" bIns="34290" rtlCol="0" anchor="b">
            <a:normAutofit/>
          </a:bodyPr>
          <a:lstStyle/>
          <a:p>
            <a:r>
              <a:rPr lang="en-GB" dirty="0"/>
              <a:t>The photocopier</a:t>
            </a:r>
          </a:p>
        </p:txBody>
      </p:sp>
    </p:spTree>
    <p:extLst>
      <p:ext uri="{BB962C8B-B14F-4D97-AF65-F5344CB8AC3E}">
        <p14:creationId xmlns:p14="http://schemas.microsoft.com/office/powerpoint/2010/main" val="45079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63326-40BA-0938-2013-E473A3496F7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988535" y="214315"/>
            <a:ext cx="4872261" cy="6429375"/>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9A5871A8-3ACA-B6F4-82EA-6A5C5056FD46}"/>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V="1">
            <a:off x="3790241" y="721345"/>
            <a:ext cx="4872261" cy="5415308"/>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AB7B7BD2-D865-770E-E012-4D25C6B35E16}"/>
              </a:ext>
            </a:extLst>
          </p:cNvPr>
          <p:cNvSpPr/>
          <p:nvPr/>
        </p:nvSpPr>
        <p:spPr>
          <a:xfrm>
            <a:off x="971832" y="1520419"/>
            <a:ext cx="2984152" cy="3817169"/>
          </a:xfrm>
          <a:custGeom>
            <a:avLst/>
            <a:gdLst>
              <a:gd name="connsiteX0" fmla="*/ 0 w 2984152"/>
              <a:gd name="connsiteY0" fmla="*/ 0 h 3817169"/>
              <a:gd name="connsiteX1" fmla="*/ 566989 w 2984152"/>
              <a:gd name="connsiteY1" fmla="*/ 0 h 3817169"/>
              <a:gd name="connsiteX2" fmla="*/ 1223502 w 2984152"/>
              <a:gd name="connsiteY2" fmla="*/ 0 h 3817169"/>
              <a:gd name="connsiteX3" fmla="*/ 1850174 w 2984152"/>
              <a:gd name="connsiteY3" fmla="*/ 0 h 3817169"/>
              <a:gd name="connsiteX4" fmla="*/ 2357480 w 2984152"/>
              <a:gd name="connsiteY4" fmla="*/ 0 h 3817169"/>
              <a:gd name="connsiteX5" fmla="*/ 2984152 w 2984152"/>
              <a:gd name="connsiteY5" fmla="*/ 0 h 3817169"/>
              <a:gd name="connsiteX6" fmla="*/ 2984152 w 2984152"/>
              <a:gd name="connsiteY6" fmla="*/ 521680 h 3817169"/>
              <a:gd name="connsiteX7" fmla="*/ 2984152 w 2984152"/>
              <a:gd name="connsiteY7" fmla="*/ 1081531 h 3817169"/>
              <a:gd name="connsiteX8" fmla="*/ 2984152 w 2984152"/>
              <a:gd name="connsiteY8" fmla="*/ 1679554 h 3817169"/>
              <a:gd name="connsiteX9" fmla="*/ 2984152 w 2984152"/>
              <a:gd name="connsiteY9" fmla="*/ 2239406 h 3817169"/>
              <a:gd name="connsiteX10" fmla="*/ 2984152 w 2984152"/>
              <a:gd name="connsiteY10" fmla="*/ 2951944 h 3817169"/>
              <a:gd name="connsiteX11" fmla="*/ 2984152 w 2984152"/>
              <a:gd name="connsiteY11" fmla="*/ 3817169 h 3817169"/>
              <a:gd name="connsiteX12" fmla="*/ 2417163 w 2984152"/>
              <a:gd name="connsiteY12" fmla="*/ 3817169 h 3817169"/>
              <a:gd name="connsiteX13" fmla="*/ 1909857 w 2984152"/>
              <a:gd name="connsiteY13" fmla="*/ 3817169 h 3817169"/>
              <a:gd name="connsiteX14" fmla="*/ 1372710 w 2984152"/>
              <a:gd name="connsiteY14" fmla="*/ 3817169 h 3817169"/>
              <a:gd name="connsiteX15" fmla="*/ 716196 w 2984152"/>
              <a:gd name="connsiteY15" fmla="*/ 3817169 h 3817169"/>
              <a:gd name="connsiteX16" fmla="*/ 0 w 2984152"/>
              <a:gd name="connsiteY16" fmla="*/ 3817169 h 3817169"/>
              <a:gd name="connsiteX17" fmla="*/ 0 w 2984152"/>
              <a:gd name="connsiteY17" fmla="*/ 3257318 h 3817169"/>
              <a:gd name="connsiteX18" fmla="*/ 0 w 2984152"/>
              <a:gd name="connsiteY18" fmla="*/ 2697466 h 3817169"/>
              <a:gd name="connsiteX19" fmla="*/ 0 w 2984152"/>
              <a:gd name="connsiteY19" fmla="*/ 2137615 h 3817169"/>
              <a:gd name="connsiteX20" fmla="*/ 0 w 2984152"/>
              <a:gd name="connsiteY20" fmla="*/ 1615935 h 3817169"/>
              <a:gd name="connsiteX21" fmla="*/ 0 w 2984152"/>
              <a:gd name="connsiteY21" fmla="*/ 1017912 h 3817169"/>
              <a:gd name="connsiteX22" fmla="*/ 0 w 2984152"/>
              <a:gd name="connsiteY22" fmla="*/ 0 h 381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84152" h="3817169" fill="none" extrusionOk="0">
                <a:moveTo>
                  <a:pt x="0" y="0"/>
                </a:moveTo>
                <a:cubicBezTo>
                  <a:pt x="214173" y="650"/>
                  <a:pt x="386549" y="-26813"/>
                  <a:pt x="566989" y="0"/>
                </a:cubicBezTo>
                <a:cubicBezTo>
                  <a:pt x="747429" y="26813"/>
                  <a:pt x="1039210" y="-31027"/>
                  <a:pt x="1223502" y="0"/>
                </a:cubicBezTo>
                <a:cubicBezTo>
                  <a:pt x="1407794" y="31027"/>
                  <a:pt x="1550052" y="7643"/>
                  <a:pt x="1850174" y="0"/>
                </a:cubicBezTo>
                <a:cubicBezTo>
                  <a:pt x="2150296" y="-7643"/>
                  <a:pt x="2233337" y="-18405"/>
                  <a:pt x="2357480" y="0"/>
                </a:cubicBezTo>
                <a:cubicBezTo>
                  <a:pt x="2481623" y="18405"/>
                  <a:pt x="2672601" y="137"/>
                  <a:pt x="2984152" y="0"/>
                </a:cubicBezTo>
                <a:cubicBezTo>
                  <a:pt x="2977946" y="142133"/>
                  <a:pt x="3006830" y="333365"/>
                  <a:pt x="2984152" y="521680"/>
                </a:cubicBezTo>
                <a:cubicBezTo>
                  <a:pt x="2961474" y="709995"/>
                  <a:pt x="2974311" y="810253"/>
                  <a:pt x="2984152" y="1081531"/>
                </a:cubicBezTo>
                <a:cubicBezTo>
                  <a:pt x="2993993" y="1352809"/>
                  <a:pt x="2966558" y="1557495"/>
                  <a:pt x="2984152" y="1679554"/>
                </a:cubicBezTo>
                <a:cubicBezTo>
                  <a:pt x="3001746" y="1801613"/>
                  <a:pt x="2998901" y="2000730"/>
                  <a:pt x="2984152" y="2239406"/>
                </a:cubicBezTo>
                <a:cubicBezTo>
                  <a:pt x="2969403" y="2478082"/>
                  <a:pt x="2981675" y="2618071"/>
                  <a:pt x="2984152" y="2951944"/>
                </a:cubicBezTo>
                <a:cubicBezTo>
                  <a:pt x="2986629" y="3285817"/>
                  <a:pt x="2949491" y="3469151"/>
                  <a:pt x="2984152" y="3817169"/>
                </a:cubicBezTo>
                <a:cubicBezTo>
                  <a:pt x="2717841" y="3816581"/>
                  <a:pt x="2531469" y="3819868"/>
                  <a:pt x="2417163" y="3817169"/>
                </a:cubicBezTo>
                <a:cubicBezTo>
                  <a:pt x="2302857" y="3814470"/>
                  <a:pt x="2054688" y="3810718"/>
                  <a:pt x="1909857" y="3817169"/>
                </a:cubicBezTo>
                <a:cubicBezTo>
                  <a:pt x="1765026" y="3823620"/>
                  <a:pt x="1609275" y="3813915"/>
                  <a:pt x="1372710" y="3817169"/>
                </a:cubicBezTo>
                <a:cubicBezTo>
                  <a:pt x="1136145" y="3820423"/>
                  <a:pt x="970759" y="3809595"/>
                  <a:pt x="716196" y="3817169"/>
                </a:cubicBezTo>
                <a:cubicBezTo>
                  <a:pt x="461633" y="3824743"/>
                  <a:pt x="279672" y="3785443"/>
                  <a:pt x="0" y="3817169"/>
                </a:cubicBezTo>
                <a:cubicBezTo>
                  <a:pt x="-9963" y="3615159"/>
                  <a:pt x="-4190" y="3372416"/>
                  <a:pt x="0" y="3257318"/>
                </a:cubicBezTo>
                <a:cubicBezTo>
                  <a:pt x="4190" y="3142220"/>
                  <a:pt x="-13218" y="2928616"/>
                  <a:pt x="0" y="2697466"/>
                </a:cubicBezTo>
                <a:cubicBezTo>
                  <a:pt x="13218" y="2466316"/>
                  <a:pt x="27223" y="2394649"/>
                  <a:pt x="0" y="2137615"/>
                </a:cubicBezTo>
                <a:cubicBezTo>
                  <a:pt x="-27223" y="1880581"/>
                  <a:pt x="14108" y="1778794"/>
                  <a:pt x="0" y="1615935"/>
                </a:cubicBezTo>
                <a:cubicBezTo>
                  <a:pt x="-14108" y="1453076"/>
                  <a:pt x="26541" y="1261105"/>
                  <a:pt x="0" y="1017912"/>
                </a:cubicBezTo>
                <a:cubicBezTo>
                  <a:pt x="-26541" y="774719"/>
                  <a:pt x="40655" y="279515"/>
                  <a:pt x="0" y="0"/>
                </a:cubicBezTo>
                <a:close/>
              </a:path>
              <a:path w="2984152" h="3817169" stroke="0" extrusionOk="0">
                <a:moveTo>
                  <a:pt x="0" y="0"/>
                </a:moveTo>
                <a:cubicBezTo>
                  <a:pt x="211245" y="-5131"/>
                  <a:pt x="424585" y="-30853"/>
                  <a:pt x="626672" y="0"/>
                </a:cubicBezTo>
                <a:cubicBezTo>
                  <a:pt x="828759" y="30853"/>
                  <a:pt x="1032505" y="13998"/>
                  <a:pt x="1193661" y="0"/>
                </a:cubicBezTo>
                <a:cubicBezTo>
                  <a:pt x="1354817" y="-13998"/>
                  <a:pt x="1519746" y="-16109"/>
                  <a:pt x="1790491" y="0"/>
                </a:cubicBezTo>
                <a:cubicBezTo>
                  <a:pt x="2061236" y="16109"/>
                  <a:pt x="2281121" y="2922"/>
                  <a:pt x="2417163" y="0"/>
                </a:cubicBezTo>
                <a:cubicBezTo>
                  <a:pt x="2553205" y="-2922"/>
                  <a:pt x="2784776" y="-18575"/>
                  <a:pt x="2984152" y="0"/>
                </a:cubicBezTo>
                <a:cubicBezTo>
                  <a:pt x="2991556" y="309375"/>
                  <a:pt x="2962862" y="494812"/>
                  <a:pt x="2984152" y="712538"/>
                </a:cubicBezTo>
                <a:cubicBezTo>
                  <a:pt x="3005442" y="930264"/>
                  <a:pt x="2997034" y="1097057"/>
                  <a:pt x="2984152" y="1425076"/>
                </a:cubicBezTo>
                <a:cubicBezTo>
                  <a:pt x="2971270" y="1753095"/>
                  <a:pt x="3011474" y="1772987"/>
                  <a:pt x="2984152" y="1984928"/>
                </a:cubicBezTo>
                <a:cubicBezTo>
                  <a:pt x="2956830" y="2196869"/>
                  <a:pt x="2950387" y="2489233"/>
                  <a:pt x="2984152" y="2697466"/>
                </a:cubicBezTo>
                <a:cubicBezTo>
                  <a:pt x="3017917" y="2905699"/>
                  <a:pt x="2973787" y="3115131"/>
                  <a:pt x="2984152" y="3257318"/>
                </a:cubicBezTo>
                <a:cubicBezTo>
                  <a:pt x="2994517" y="3399505"/>
                  <a:pt x="2966644" y="3628517"/>
                  <a:pt x="2984152" y="3817169"/>
                </a:cubicBezTo>
                <a:cubicBezTo>
                  <a:pt x="2813897" y="3837527"/>
                  <a:pt x="2647450" y="3813582"/>
                  <a:pt x="2357480" y="3817169"/>
                </a:cubicBezTo>
                <a:cubicBezTo>
                  <a:pt x="2067510" y="3820756"/>
                  <a:pt x="2013111" y="3823151"/>
                  <a:pt x="1820333" y="3817169"/>
                </a:cubicBezTo>
                <a:cubicBezTo>
                  <a:pt x="1627555" y="3811187"/>
                  <a:pt x="1404091" y="3788610"/>
                  <a:pt x="1163819" y="3817169"/>
                </a:cubicBezTo>
                <a:cubicBezTo>
                  <a:pt x="923547" y="3845728"/>
                  <a:pt x="853864" y="3834363"/>
                  <a:pt x="566989" y="3817169"/>
                </a:cubicBezTo>
                <a:cubicBezTo>
                  <a:pt x="280114" y="3799976"/>
                  <a:pt x="158210" y="3830088"/>
                  <a:pt x="0" y="3817169"/>
                </a:cubicBezTo>
                <a:cubicBezTo>
                  <a:pt x="4919" y="3612295"/>
                  <a:pt x="-24497" y="3443667"/>
                  <a:pt x="0" y="3219146"/>
                </a:cubicBezTo>
                <a:cubicBezTo>
                  <a:pt x="24497" y="2994625"/>
                  <a:pt x="-18930" y="2794937"/>
                  <a:pt x="0" y="2544779"/>
                </a:cubicBezTo>
                <a:cubicBezTo>
                  <a:pt x="18930" y="2294621"/>
                  <a:pt x="20571" y="2030644"/>
                  <a:pt x="0" y="1832241"/>
                </a:cubicBezTo>
                <a:cubicBezTo>
                  <a:pt x="-20571" y="1633838"/>
                  <a:pt x="-22684" y="1464790"/>
                  <a:pt x="0" y="1272390"/>
                </a:cubicBezTo>
                <a:cubicBezTo>
                  <a:pt x="22684" y="1079990"/>
                  <a:pt x="-18628" y="902909"/>
                  <a:pt x="0" y="674367"/>
                </a:cubicBezTo>
                <a:cubicBezTo>
                  <a:pt x="18628" y="445825"/>
                  <a:pt x="25081" y="259293"/>
                  <a:pt x="0"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sd="197076827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lIns="270000" tIns="0" rIns="270000" bIns="0" rtlCol="0" anchor="ctr"/>
          <a:lstStyle/>
          <a:p>
            <a:r>
              <a:rPr lang="en-GB" sz="2400" b="1" dirty="0">
                <a:solidFill>
                  <a:srgbClr val="55668E"/>
                </a:solidFill>
                <a:latin typeface="Comic Sans MS" panose="030F0702030302020204" pitchFamily="66" charset="0"/>
                <a:cs typeface="Aharoni" panose="02010803020104030203" pitchFamily="2" charset="-79"/>
              </a:rPr>
              <a:t>©</a:t>
            </a:r>
            <a:r>
              <a:rPr lang="en-GB" sz="1350" b="1" dirty="0">
                <a:solidFill>
                  <a:srgbClr val="55668E"/>
                </a:solidFill>
                <a:latin typeface="Comic Sans MS" panose="030F0702030302020204" pitchFamily="66" charset="0"/>
                <a:cs typeface="Aharoni" panose="02010803020104030203" pitchFamily="2" charset="-79"/>
              </a:rPr>
              <a:t> </a:t>
            </a:r>
            <a:r>
              <a:rPr lang="en-GB" b="1" dirty="0">
                <a:solidFill>
                  <a:srgbClr val="55668E"/>
                </a:solidFill>
                <a:latin typeface="Comic Sans MS" panose="030F0702030302020204" pitchFamily="66" charset="0"/>
                <a:cs typeface="Aharoni" panose="02010803020104030203" pitchFamily="2" charset="-79"/>
              </a:rPr>
              <a:t>Copying limits</a:t>
            </a:r>
          </a:p>
          <a:p>
            <a:endParaRPr lang="en-GB" sz="375" dirty="0">
              <a:solidFill>
                <a:schemeClr val="tx1"/>
              </a:solidFill>
              <a:latin typeface="Avenir Next LT Pro" panose="020B0504020202020204" pitchFamily="34" charset="0"/>
            </a:endParaRPr>
          </a:p>
          <a:p>
            <a:r>
              <a:rPr lang="en-GB" sz="1050" dirty="0">
                <a:solidFill>
                  <a:schemeClr val="tx1"/>
                </a:solidFill>
              </a:rPr>
              <a:t>Under the UK copyright law Section 29 exception, you can copy a reasonable proportion (usually considered 1 chapter or 1 article) from any publication, provided the copy is for your own non-commercial private study or research. Your copying must be </a:t>
            </a:r>
            <a:r>
              <a:rPr lang="en-GB" sz="1050" b="1" dirty="0">
                <a:solidFill>
                  <a:schemeClr val="tx1"/>
                </a:solidFill>
              </a:rPr>
              <a:t>fair</a:t>
            </a:r>
            <a:r>
              <a:rPr lang="en-GB" sz="1050" dirty="0">
                <a:solidFill>
                  <a:schemeClr val="tx1"/>
                </a:solidFill>
              </a:rPr>
              <a:t> to the copyright holder.</a:t>
            </a:r>
            <a:endParaRPr lang="en-GB" sz="1050" dirty="0">
              <a:solidFill>
                <a:schemeClr val="tx1"/>
              </a:solidFill>
              <a:ea typeface="Calibri"/>
              <a:cs typeface="Calibri"/>
            </a:endParaRPr>
          </a:p>
          <a:p>
            <a:endParaRPr lang="en-GB" sz="1050" dirty="0">
              <a:solidFill>
                <a:schemeClr val="tx1"/>
              </a:solidFill>
            </a:endParaRPr>
          </a:p>
          <a:p>
            <a:r>
              <a:rPr lang="en-GB" sz="1050" dirty="0">
                <a:solidFill>
                  <a:schemeClr val="tx1"/>
                </a:solidFill>
              </a:rPr>
              <a:t>The University also has a licence with the Copyright Licensing Agency, which covers copying of up to: </a:t>
            </a:r>
          </a:p>
          <a:p>
            <a:pPr marL="213995" indent="-213995">
              <a:buFont typeface="Arial" panose="020B0604020202020204" pitchFamily="34" charset="0"/>
              <a:buChar char="•"/>
            </a:pPr>
            <a:r>
              <a:rPr lang="en-GB" sz="1050" dirty="0">
                <a:solidFill>
                  <a:schemeClr val="tx1"/>
                </a:solidFill>
              </a:rPr>
              <a:t>1 chapter from a book</a:t>
            </a:r>
            <a:endParaRPr lang="en-GB" sz="1050" dirty="0">
              <a:solidFill>
                <a:schemeClr val="tx1"/>
              </a:solidFill>
              <a:ea typeface="Calibri" panose="020F0502020204030204"/>
              <a:cs typeface="Calibri" panose="020F0502020204030204"/>
            </a:endParaRPr>
          </a:p>
          <a:p>
            <a:pPr marL="213995" indent="-213995">
              <a:buFont typeface="Arial" panose="020B0604020202020204" pitchFamily="34" charset="0"/>
              <a:buChar char="•"/>
            </a:pPr>
            <a:r>
              <a:rPr lang="en-GB" sz="1050" dirty="0">
                <a:solidFill>
                  <a:schemeClr val="tx1"/>
                </a:solidFill>
              </a:rPr>
              <a:t>2 articles from a journal issue OR an entire journal issue if it is devoted to a particular theme</a:t>
            </a:r>
            <a:endParaRPr lang="en-GB" sz="1050" dirty="0">
              <a:solidFill>
                <a:schemeClr val="tx1"/>
              </a:solidFill>
              <a:ea typeface="Calibri"/>
              <a:cs typeface="Calibri"/>
            </a:endParaRPr>
          </a:p>
          <a:p>
            <a:pPr marL="213995" indent="-213995">
              <a:buFont typeface="Arial" panose="020B0604020202020204" pitchFamily="34" charset="0"/>
              <a:buChar char="•"/>
            </a:pPr>
            <a:r>
              <a:rPr lang="en-GB" sz="1050" dirty="0">
                <a:solidFill>
                  <a:schemeClr val="tx1"/>
                </a:solidFill>
              </a:rPr>
              <a:t>10% of any publication.</a:t>
            </a:r>
            <a:endParaRPr lang="en-GB" sz="1050" dirty="0">
              <a:solidFill>
                <a:schemeClr val="tx1"/>
              </a:solidFill>
              <a:ea typeface="Calibri"/>
              <a:cs typeface="Calibri"/>
            </a:endParaRPr>
          </a:p>
          <a:p>
            <a:pPr marL="213995" indent="-213995">
              <a:buFont typeface="Arial" panose="020B0604020202020204" pitchFamily="34" charset="0"/>
              <a:buChar char="•"/>
            </a:pPr>
            <a:endParaRPr lang="en-GB" sz="1050" dirty="0">
              <a:solidFill>
                <a:schemeClr val="tx1"/>
              </a:solidFill>
              <a:ea typeface="Calibri"/>
              <a:cs typeface="Calibri"/>
            </a:endParaRPr>
          </a:p>
          <a:p>
            <a:r>
              <a:rPr lang="en-GB" sz="1050" dirty="0">
                <a:solidFill>
                  <a:schemeClr val="tx1"/>
                </a:solidFill>
              </a:rPr>
              <a:t>All staff and students can make copies under this licence. It covers most books and journals printed in the UK.</a:t>
            </a:r>
          </a:p>
        </p:txBody>
      </p:sp>
      <p:sp>
        <p:nvSpPr>
          <p:cNvPr id="10" name="Rectangle 9">
            <a:extLst>
              <a:ext uri="{FF2B5EF4-FFF2-40B4-BE49-F238E27FC236}">
                <a16:creationId xmlns:a16="http://schemas.microsoft.com/office/drawing/2014/main" id="{4180404E-8630-B921-AB69-9966CB74919B}"/>
              </a:ext>
            </a:extLst>
          </p:cNvPr>
          <p:cNvSpPr/>
          <p:nvPr/>
        </p:nvSpPr>
        <p:spPr>
          <a:xfrm>
            <a:off x="4259182" y="1520419"/>
            <a:ext cx="4150895" cy="3018497"/>
          </a:xfrm>
          <a:custGeom>
            <a:avLst/>
            <a:gdLst>
              <a:gd name="connsiteX0" fmla="*/ 0 w 4150895"/>
              <a:gd name="connsiteY0" fmla="*/ 0 h 3018497"/>
              <a:gd name="connsiteX1" fmla="*/ 650307 w 4150895"/>
              <a:gd name="connsiteY1" fmla="*/ 0 h 3018497"/>
              <a:gd name="connsiteX2" fmla="*/ 1425141 w 4150895"/>
              <a:gd name="connsiteY2" fmla="*/ 0 h 3018497"/>
              <a:gd name="connsiteX3" fmla="*/ 2158465 w 4150895"/>
              <a:gd name="connsiteY3" fmla="*/ 0 h 3018497"/>
              <a:gd name="connsiteX4" fmla="*/ 2725754 w 4150895"/>
              <a:gd name="connsiteY4" fmla="*/ 0 h 3018497"/>
              <a:gd name="connsiteX5" fmla="*/ 3500588 w 4150895"/>
              <a:gd name="connsiteY5" fmla="*/ 0 h 3018497"/>
              <a:gd name="connsiteX6" fmla="*/ 4150895 w 4150895"/>
              <a:gd name="connsiteY6" fmla="*/ 0 h 3018497"/>
              <a:gd name="connsiteX7" fmla="*/ 4150895 w 4150895"/>
              <a:gd name="connsiteY7" fmla="*/ 633884 h 3018497"/>
              <a:gd name="connsiteX8" fmla="*/ 4150895 w 4150895"/>
              <a:gd name="connsiteY8" fmla="*/ 1207399 h 3018497"/>
              <a:gd name="connsiteX9" fmla="*/ 4150895 w 4150895"/>
              <a:gd name="connsiteY9" fmla="*/ 1750728 h 3018497"/>
              <a:gd name="connsiteX10" fmla="*/ 4150895 w 4150895"/>
              <a:gd name="connsiteY10" fmla="*/ 2414798 h 3018497"/>
              <a:gd name="connsiteX11" fmla="*/ 4150895 w 4150895"/>
              <a:gd name="connsiteY11" fmla="*/ 3018497 h 3018497"/>
              <a:gd name="connsiteX12" fmla="*/ 3500588 w 4150895"/>
              <a:gd name="connsiteY12" fmla="*/ 3018497 h 3018497"/>
              <a:gd name="connsiteX13" fmla="*/ 2933299 w 4150895"/>
              <a:gd name="connsiteY13" fmla="*/ 3018497 h 3018497"/>
              <a:gd name="connsiteX14" fmla="*/ 2324501 w 4150895"/>
              <a:gd name="connsiteY14" fmla="*/ 3018497 h 3018497"/>
              <a:gd name="connsiteX15" fmla="*/ 1549667 w 4150895"/>
              <a:gd name="connsiteY15" fmla="*/ 3018497 h 3018497"/>
              <a:gd name="connsiteX16" fmla="*/ 857852 w 4150895"/>
              <a:gd name="connsiteY16" fmla="*/ 3018497 h 3018497"/>
              <a:gd name="connsiteX17" fmla="*/ 0 w 4150895"/>
              <a:gd name="connsiteY17" fmla="*/ 3018497 h 3018497"/>
              <a:gd name="connsiteX18" fmla="*/ 0 w 4150895"/>
              <a:gd name="connsiteY18" fmla="*/ 2354428 h 3018497"/>
              <a:gd name="connsiteX19" fmla="*/ 0 w 4150895"/>
              <a:gd name="connsiteY19" fmla="*/ 1811098 h 3018497"/>
              <a:gd name="connsiteX20" fmla="*/ 0 w 4150895"/>
              <a:gd name="connsiteY20" fmla="*/ 1297954 h 3018497"/>
              <a:gd name="connsiteX21" fmla="*/ 0 w 4150895"/>
              <a:gd name="connsiteY21" fmla="*/ 724439 h 3018497"/>
              <a:gd name="connsiteX22" fmla="*/ 0 w 4150895"/>
              <a:gd name="connsiteY22" fmla="*/ 0 h 301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50895" h="3018497" fill="none" extrusionOk="0">
                <a:moveTo>
                  <a:pt x="0" y="0"/>
                </a:moveTo>
                <a:cubicBezTo>
                  <a:pt x="158631" y="8951"/>
                  <a:pt x="373237" y="31904"/>
                  <a:pt x="650307" y="0"/>
                </a:cubicBezTo>
                <a:cubicBezTo>
                  <a:pt x="927377" y="-31904"/>
                  <a:pt x="1078078" y="-2867"/>
                  <a:pt x="1425141" y="0"/>
                </a:cubicBezTo>
                <a:cubicBezTo>
                  <a:pt x="1772204" y="2867"/>
                  <a:pt x="1892397" y="-30482"/>
                  <a:pt x="2158465" y="0"/>
                </a:cubicBezTo>
                <a:cubicBezTo>
                  <a:pt x="2424533" y="30482"/>
                  <a:pt x="2468998" y="16558"/>
                  <a:pt x="2725754" y="0"/>
                </a:cubicBezTo>
                <a:cubicBezTo>
                  <a:pt x="2982510" y="-16558"/>
                  <a:pt x="3324769" y="32015"/>
                  <a:pt x="3500588" y="0"/>
                </a:cubicBezTo>
                <a:cubicBezTo>
                  <a:pt x="3676407" y="-32015"/>
                  <a:pt x="3945862" y="5548"/>
                  <a:pt x="4150895" y="0"/>
                </a:cubicBezTo>
                <a:cubicBezTo>
                  <a:pt x="4165615" y="313717"/>
                  <a:pt x="4151332" y="363283"/>
                  <a:pt x="4150895" y="633884"/>
                </a:cubicBezTo>
                <a:cubicBezTo>
                  <a:pt x="4150458" y="904485"/>
                  <a:pt x="4165422" y="990508"/>
                  <a:pt x="4150895" y="1207399"/>
                </a:cubicBezTo>
                <a:cubicBezTo>
                  <a:pt x="4136368" y="1424290"/>
                  <a:pt x="4164406" y="1582244"/>
                  <a:pt x="4150895" y="1750728"/>
                </a:cubicBezTo>
                <a:cubicBezTo>
                  <a:pt x="4137384" y="1919212"/>
                  <a:pt x="4150481" y="2252908"/>
                  <a:pt x="4150895" y="2414798"/>
                </a:cubicBezTo>
                <a:cubicBezTo>
                  <a:pt x="4151310" y="2576688"/>
                  <a:pt x="4154491" y="2849804"/>
                  <a:pt x="4150895" y="3018497"/>
                </a:cubicBezTo>
                <a:cubicBezTo>
                  <a:pt x="3926850" y="3036045"/>
                  <a:pt x="3704653" y="2992762"/>
                  <a:pt x="3500588" y="3018497"/>
                </a:cubicBezTo>
                <a:cubicBezTo>
                  <a:pt x="3296523" y="3044232"/>
                  <a:pt x="3183511" y="3033572"/>
                  <a:pt x="2933299" y="3018497"/>
                </a:cubicBezTo>
                <a:cubicBezTo>
                  <a:pt x="2683087" y="3003422"/>
                  <a:pt x="2558095" y="3036567"/>
                  <a:pt x="2324501" y="3018497"/>
                </a:cubicBezTo>
                <a:cubicBezTo>
                  <a:pt x="2090907" y="3000427"/>
                  <a:pt x="1880172" y="3014387"/>
                  <a:pt x="1549667" y="3018497"/>
                </a:cubicBezTo>
                <a:cubicBezTo>
                  <a:pt x="1219162" y="3022607"/>
                  <a:pt x="1099735" y="2995226"/>
                  <a:pt x="857852" y="3018497"/>
                </a:cubicBezTo>
                <a:cubicBezTo>
                  <a:pt x="615970" y="3041768"/>
                  <a:pt x="231513" y="3037018"/>
                  <a:pt x="0" y="3018497"/>
                </a:cubicBezTo>
                <a:cubicBezTo>
                  <a:pt x="4084" y="2722141"/>
                  <a:pt x="-24569" y="2514086"/>
                  <a:pt x="0" y="2354428"/>
                </a:cubicBezTo>
                <a:cubicBezTo>
                  <a:pt x="24569" y="2194770"/>
                  <a:pt x="-12242" y="1994417"/>
                  <a:pt x="0" y="1811098"/>
                </a:cubicBezTo>
                <a:cubicBezTo>
                  <a:pt x="12242" y="1627779"/>
                  <a:pt x="-17944" y="1554369"/>
                  <a:pt x="0" y="1297954"/>
                </a:cubicBezTo>
                <a:cubicBezTo>
                  <a:pt x="17944" y="1041539"/>
                  <a:pt x="2466" y="969421"/>
                  <a:pt x="0" y="724439"/>
                </a:cubicBezTo>
                <a:cubicBezTo>
                  <a:pt x="-2466" y="479458"/>
                  <a:pt x="-33221" y="237727"/>
                  <a:pt x="0" y="0"/>
                </a:cubicBezTo>
                <a:close/>
              </a:path>
              <a:path w="4150895" h="3018497" stroke="0" extrusionOk="0">
                <a:moveTo>
                  <a:pt x="0" y="0"/>
                </a:moveTo>
                <a:cubicBezTo>
                  <a:pt x="363967" y="-18176"/>
                  <a:pt x="483501" y="-3496"/>
                  <a:pt x="733325" y="0"/>
                </a:cubicBezTo>
                <a:cubicBezTo>
                  <a:pt x="983150" y="3496"/>
                  <a:pt x="1062200" y="1372"/>
                  <a:pt x="1383632" y="0"/>
                </a:cubicBezTo>
                <a:cubicBezTo>
                  <a:pt x="1705064" y="-1372"/>
                  <a:pt x="1780611" y="-2856"/>
                  <a:pt x="2075448" y="0"/>
                </a:cubicBezTo>
                <a:cubicBezTo>
                  <a:pt x="2370285" y="2856"/>
                  <a:pt x="2572830" y="-2611"/>
                  <a:pt x="2808772" y="0"/>
                </a:cubicBezTo>
                <a:cubicBezTo>
                  <a:pt x="3044714" y="2611"/>
                  <a:pt x="3199282" y="-5017"/>
                  <a:pt x="3417570" y="0"/>
                </a:cubicBezTo>
                <a:cubicBezTo>
                  <a:pt x="3635858" y="5017"/>
                  <a:pt x="3932559" y="5613"/>
                  <a:pt x="4150895" y="0"/>
                </a:cubicBezTo>
                <a:cubicBezTo>
                  <a:pt x="4122669" y="250378"/>
                  <a:pt x="4164274" y="494656"/>
                  <a:pt x="4150895" y="664069"/>
                </a:cubicBezTo>
                <a:cubicBezTo>
                  <a:pt x="4137516" y="833482"/>
                  <a:pt x="4156096" y="1076970"/>
                  <a:pt x="4150895" y="1207399"/>
                </a:cubicBezTo>
                <a:cubicBezTo>
                  <a:pt x="4145695" y="1337828"/>
                  <a:pt x="4175693" y="1725537"/>
                  <a:pt x="4150895" y="1871468"/>
                </a:cubicBezTo>
                <a:cubicBezTo>
                  <a:pt x="4126097" y="2017399"/>
                  <a:pt x="4155738" y="2200641"/>
                  <a:pt x="4150895" y="2414798"/>
                </a:cubicBezTo>
                <a:cubicBezTo>
                  <a:pt x="4146053" y="2628955"/>
                  <a:pt x="4140869" y="2854029"/>
                  <a:pt x="4150895" y="3018497"/>
                </a:cubicBezTo>
                <a:cubicBezTo>
                  <a:pt x="3919163" y="2993767"/>
                  <a:pt x="3640150" y="3050927"/>
                  <a:pt x="3417570" y="3018497"/>
                </a:cubicBezTo>
                <a:cubicBezTo>
                  <a:pt x="3194990" y="2986067"/>
                  <a:pt x="2988217" y="3036240"/>
                  <a:pt x="2808772" y="3018497"/>
                </a:cubicBezTo>
                <a:cubicBezTo>
                  <a:pt x="2629327" y="3000754"/>
                  <a:pt x="2394188" y="3011131"/>
                  <a:pt x="2033939" y="3018497"/>
                </a:cubicBezTo>
                <a:cubicBezTo>
                  <a:pt x="1673690" y="3025863"/>
                  <a:pt x="1535517" y="2999954"/>
                  <a:pt x="1342123" y="3018497"/>
                </a:cubicBezTo>
                <a:cubicBezTo>
                  <a:pt x="1148729" y="3037040"/>
                  <a:pt x="775287" y="3014375"/>
                  <a:pt x="608798" y="3018497"/>
                </a:cubicBezTo>
                <a:cubicBezTo>
                  <a:pt x="442310" y="3022619"/>
                  <a:pt x="184910" y="3014237"/>
                  <a:pt x="0" y="3018497"/>
                </a:cubicBezTo>
                <a:cubicBezTo>
                  <a:pt x="13778" y="2783343"/>
                  <a:pt x="23326" y="2720347"/>
                  <a:pt x="0" y="2505353"/>
                </a:cubicBezTo>
                <a:cubicBezTo>
                  <a:pt x="-23326" y="2290359"/>
                  <a:pt x="-15967" y="2071167"/>
                  <a:pt x="0" y="1841283"/>
                </a:cubicBezTo>
                <a:cubicBezTo>
                  <a:pt x="15967" y="1611399"/>
                  <a:pt x="-21297" y="1505920"/>
                  <a:pt x="0" y="1297954"/>
                </a:cubicBezTo>
                <a:cubicBezTo>
                  <a:pt x="21297" y="1089988"/>
                  <a:pt x="23633" y="999305"/>
                  <a:pt x="0" y="724439"/>
                </a:cubicBezTo>
                <a:cubicBezTo>
                  <a:pt x="-23633" y="449574"/>
                  <a:pt x="-7287" y="188447"/>
                  <a:pt x="0" y="0"/>
                </a:cubicBezTo>
                <a:close/>
              </a:path>
            </a:pathLst>
          </a:custGeom>
          <a:solidFill>
            <a:schemeClr val="accent6">
              <a:lumMod val="40000"/>
              <a:lumOff val="60000"/>
            </a:schemeClr>
          </a:solidFill>
          <a:ln w="19050">
            <a:solidFill>
              <a:schemeClr val="tx1"/>
            </a:solidFill>
            <a:extLst>
              <a:ext uri="{C807C97D-BFC1-408E-A445-0C87EB9F89A2}">
                <ask:lineSketchStyleProps xmlns:ask="http://schemas.microsoft.com/office/drawing/2018/sketchyshapes" sd="1970768277">
                  <a:prstGeom prst="rect">
                    <a:avLst/>
                  </a:prstGeom>
                  <ask:type>
                    <ask:lineSketchFreehand/>
                  </ask:type>
                </ask:lineSketchStyleProps>
              </a:ext>
            </a:extLst>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0000" tIns="135000" rIns="270000" rtlCol="0" anchor="ctr"/>
          <a:lstStyle/>
          <a:p>
            <a:pPr algn="ctr"/>
            <a:r>
              <a:rPr lang="en-GB" sz="2400" b="1" dirty="0">
                <a:solidFill>
                  <a:srgbClr val="C5E0B4"/>
                </a:solidFill>
                <a:highlight>
                  <a:srgbClr val="39271C"/>
                </a:highlight>
                <a:latin typeface="Comic Sans MS" panose="030F0702030302020204" pitchFamily="66" charset="0"/>
              </a:rPr>
              <a:t>~WAXING GIBBOUS~</a:t>
            </a:r>
          </a:p>
          <a:p>
            <a:pPr algn="ctr"/>
            <a:r>
              <a:rPr lang="en-GB" sz="450" b="1" dirty="0">
                <a:solidFill>
                  <a:schemeClr val="bg1"/>
                </a:solidFill>
                <a:latin typeface="Castellar" panose="020A0402060406010301" pitchFamily="18" charset="0"/>
              </a:rPr>
              <a:t> </a:t>
            </a:r>
          </a:p>
          <a:p>
            <a:pPr algn="ctr"/>
            <a:r>
              <a:rPr lang="en-GB" sz="1350" b="1" dirty="0">
                <a:solidFill>
                  <a:schemeClr val="tx1">
                    <a:lumMod val="85000"/>
                    <a:lumOff val="15000"/>
                  </a:schemeClr>
                </a:solidFill>
                <a:latin typeface="Comic Sans MS" panose="030F0702030302020204" pitchFamily="66" charset="0"/>
              </a:rPr>
              <a:t>Copyright Heights’ only hip-</a:t>
            </a:r>
            <a:r>
              <a:rPr lang="en-GB" sz="1350" b="1" dirty="0" err="1">
                <a:solidFill>
                  <a:schemeClr val="tx1">
                    <a:lumMod val="85000"/>
                    <a:lumOff val="15000"/>
                  </a:schemeClr>
                </a:solidFill>
                <a:latin typeface="Comic Sans MS" panose="030F0702030302020204" pitchFamily="66" charset="0"/>
              </a:rPr>
              <a:t>hopera</a:t>
            </a:r>
            <a:r>
              <a:rPr lang="en-GB" sz="1350" b="1" dirty="0">
                <a:solidFill>
                  <a:schemeClr val="tx1">
                    <a:lumMod val="85000"/>
                    <a:lumOff val="15000"/>
                  </a:schemeClr>
                </a:solidFill>
                <a:latin typeface="Comic Sans MS" panose="030F0702030302020204" pitchFamily="66" charset="0"/>
              </a:rPr>
              <a:t> band</a:t>
            </a:r>
          </a:p>
          <a:p>
            <a:pPr algn="ctr"/>
            <a:endParaRPr lang="en-GB" sz="525" dirty="0">
              <a:solidFill>
                <a:schemeClr val="tx1">
                  <a:lumMod val="85000"/>
                  <a:lumOff val="15000"/>
                </a:schemeClr>
              </a:solidFill>
              <a:latin typeface="Century Gothic" panose="020B0502020202020204" pitchFamily="34" charset="0"/>
            </a:endParaRPr>
          </a:p>
          <a:p>
            <a:pPr algn="ctr"/>
            <a:r>
              <a:rPr lang="en-GB" dirty="0">
                <a:solidFill>
                  <a:schemeClr val="tx1">
                    <a:lumMod val="85000"/>
                    <a:lumOff val="15000"/>
                  </a:schemeClr>
                </a:solidFill>
                <a:latin typeface="Comic Sans MS" panose="030F0702030302020204" pitchFamily="66" charset="0"/>
              </a:rPr>
              <a:t>Live at CHSU student bar</a:t>
            </a:r>
          </a:p>
          <a:p>
            <a:endParaRPr lang="en-GB" sz="100" dirty="0">
              <a:solidFill>
                <a:schemeClr val="tx1"/>
              </a:solidFill>
            </a:endParaRPr>
          </a:p>
          <a:p>
            <a:br>
              <a:rPr lang="en-GB" sz="1200" b="1" dirty="0">
                <a:solidFill>
                  <a:schemeClr val="tx1"/>
                </a:solidFill>
                <a:latin typeface="Comic Sans MS" panose="030F0702030302020204" pitchFamily="66" charset="0"/>
              </a:rPr>
            </a:br>
            <a:r>
              <a:rPr lang="en-GB" sz="1200" b="1" dirty="0">
                <a:solidFill>
                  <a:schemeClr val="tx1"/>
                </a:solidFill>
                <a:latin typeface="Comic Sans MS" panose="030F0702030302020204" pitchFamily="66" charset="0"/>
              </a:rPr>
              <a:t>Featuring</a:t>
            </a:r>
          </a:p>
          <a:p>
            <a:r>
              <a:rPr lang="en-GB" sz="1050" dirty="0">
                <a:solidFill>
                  <a:schemeClr val="tx1"/>
                </a:solidFill>
                <a:latin typeface="Comic Sans MS" panose="030F0702030302020204" pitchFamily="66" charset="0"/>
              </a:rPr>
              <a:t>Melody </a:t>
            </a:r>
            <a:r>
              <a:rPr lang="en-GB" sz="1050" dirty="0" err="1">
                <a:solidFill>
                  <a:schemeClr val="tx1"/>
                </a:solidFill>
                <a:latin typeface="Comic Sans MS" panose="030F0702030302020204" pitchFamily="66" charset="0"/>
              </a:rPr>
              <a:t>Screach</a:t>
            </a:r>
            <a:r>
              <a:rPr lang="en-GB" sz="1050" dirty="0">
                <a:solidFill>
                  <a:schemeClr val="tx1"/>
                </a:solidFill>
                <a:latin typeface="Comic Sans MS" panose="030F0702030302020204" pitchFamily="66" charset="0"/>
              </a:rPr>
              <a:t> - Soprano</a:t>
            </a:r>
          </a:p>
          <a:p>
            <a:r>
              <a:rPr lang="en-GB" sz="1050" dirty="0">
                <a:solidFill>
                  <a:schemeClr val="tx1"/>
                </a:solidFill>
                <a:latin typeface="Comic Sans MS" panose="030F0702030302020204" pitchFamily="66" charset="0"/>
              </a:rPr>
              <a:t>Noah Tunes - Drums</a:t>
            </a:r>
          </a:p>
          <a:p>
            <a:r>
              <a:rPr lang="en-GB" sz="1050" dirty="0">
                <a:solidFill>
                  <a:schemeClr val="tx1"/>
                </a:solidFill>
                <a:latin typeface="Comic Sans MS" panose="030F0702030302020204" pitchFamily="66" charset="0"/>
              </a:rPr>
              <a:t>Woody </a:t>
            </a:r>
            <a:r>
              <a:rPr lang="en-GB" sz="1050" dirty="0" err="1">
                <a:solidFill>
                  <a:schemeClr val="tx1"/>
                </a:solidFill>
                <a:latin typeface="Comic Sans MS" panose="030F0702030302020204" pitchFamily="66" charset="0"/>
              </a:rPr>
              <a:t>Windus</a:t>
            </a:r>
            <a:r>
              <a:rPr lang="en-GB" sz="1050" dirty="0">
                <a:solidFill>
                  <a:schemeClr val="tx1"/>
                </a:solidFill>
                <a:latin typeface="Comic Sans MS" panose="030F0702030302020204" pitchFamily="66" charset="0"/>
              </a:rPr>
              <a:t> – Bassoon</a:t>
            </a:r>
          </a:p>
          <a:p>
            <a:r>
              <a:rPr lang="en-GB" sz="1050" dirty="0">
                <a:solidFill>
                  <a:schemeClr val="tx1"/>
                </a:solidFill>
                <a:latin typeface="Comic Sans MS" panose="030F0702030302020204" pitchFamily="66" charset="0"/>
              </a:rPr>
              <a:t>Drew Damson – Synth</a:t>
            </a:r>
          </a:p>
          <a:p>
            <a:r>
              <a:rPr lang="en-GB" sz="1050" dirty="0">
                <a:solidFill>
                  <a:schemeClr val="tx1"/>
                </a:solidFill>
                <a:latin typeface="Comic Sans MS" panose="030F0702030302020204" pitchFamily="66" charset="0"/>
              </a:rPr>
              <a:t>Polly Tone – Fluegelhorn</a:t>
            </a:r>
          </a:p>
          <a:p>
            <a:pPr algn="ctr"/>
            <a:endParaRPr lang="en-GB" sz="1050" dirty="0">
              <a:solidFill>
                <a:schemeClr val="tx1"/>
              </a:solidFill>
              <a:latin typeface="Consolas" panose="020B0609020204030204" pitchFamily="49" charset="0"/>
            </a:endParaRPr>
          </a:p>
          <a:p>
            <a:pPr algn="ctr"/>
            <a:endParaRPr lang="en-GB" sz="1050" dirty="0">
              <a:solidFill>
                <a:schemeClr val="tx1"/>
              </a:solidFill>
              <a:latin typeface="Consolas" panose="020B0609020204030204" pitchFamily="49" charset="0"/>
            </a:endParaRPr>
          </a:p>
          <a:p>
            <a:pPr algn="ctr"/>
            <a:r>
              <a:rPr lang="en-GB" sz="1500" b="1" dirty="0">
                <a:solidFill>
                  <a:schemeClr val="tx1"/>
                </a:solidFill>
                <a:latin typeface="Comic Sans MS" panose="030F0702030302020204" pitchFamily="66" charset="0"/>
              </a:rPr>
              <a:t>WEDNESDAY NIGHTS FROM 8PM</a:t>
            </a:r>
          </a:p>
          <a:p>
            <a:endParaRPr lang="en-GB" sz="1350" dirty="0">
              <a:solidFill>
                <a:schemeClr val="tx1"/>
              </a:solidFill>
              <a:latin typeface="Consolas" panose="020B0609020204030204" pitchFamily="49" charset="0"/>
            </a:endParaRPr>
          </a:p>
        </p:txBody>
      </p:sp>
      <p:sp>
        <p:nvSpPr>
          <p:cNvPr id="11" name="Oval 10">
            <a:extLst>
              <a:ext uri="{FF2B5EF4-FFF2-40B4-BE49-F238E27FC236}">
                <a16:creationId xmlns:a16="http://schemas.microsoft.com/office/drawing/2014/main" id="{AE6E56CD-49A4-7147-67A0-42C4021EC7E7}"/>
              </a:ext>
              <a:ext uri="{C183D7F6-B498-43B3-948B-1728B52AA6E4}">
                <adec:decorative xmlns:adec="http://schemas.microsoft.com/office/drawing/2017/decorative" val="1"/>
              </a:ext>
            </a:extLst>
          </p:cNvPr>
          <p:cNvSpPr/>
          <p:nvPr/>
        </p:nvSpPr>
        <p:spPr>
          <a:xfrm>
            <a:off x="1046751" y="1608024"/>
            <a:ext cx="86627" cy="86627"/>
          </a:xfrm>
          <a:custGeom>
            <a:avLst/>
            <a:gdLst>
              <a:gd name="connsiteX0" fmla="*/ 0 w 86627"/>
              <a:gd name="connsiteY0" fmla="*/ 43314 h 86627"/>
              <a:gd name="connsiteX1" fmla="*/ 43314 w 86627"/>
              <a:gd name="connsiteY1" fmla="*/ 0 h 86627"/>
              <a:gd name="connsiteX2" fmla="*/ 86628 w 86627"/>
              <a:gd name="connsiteY2" fmla="*/ 43314 h 86627"/>
              <a:gd name="connsiteX3" fmla="*/ 43314 w 86627"/>
              <a:gd name="connsiteY3" fmla="*/ 86628 h 86627"/>
              <a:gd name="connsiteX4" fmla="*/ 0 w 86627"/>
              <a:gd name="connsiteY4" fmla="*/ 43314 h 8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 h="86627" fill="none" extrusionOk="0">
                <a:moveTo>
                  <a:pt x="0" y="43314"/>
                </a:moveTo>
                <a:cubicBezTo>
                  <a:pt x="3569" y="21120"/>
                  <a:pt x="17777" y="818"/>
                  <a:pt x="43314" y="0"/>
                </a:cubicBezTo>
                <a:cubicBezTo>
                  <a:pt x="65526" y="2290"/>
                  <a:pt x="90290" y="16904"/>
                  <a:pt x="86628" y="43314"/>
                </a:cubicBezTo>
                <a:cubicBezTo>
                  <a:pt x="90703" y="66409"/>
                  <a:pt x="69709" y="85550"/>
                  <a:pt x="43314" y="86628"/>
                </a:cubicBezTo>
                <a:cubicBezTo>
                  <a:pt x="18059" y="86894"/>
                  <a:pt x="2951" y="62947"/>
                  <a:pt x="0" y="43314"/>
                </a:cubicBezTo>
                <a:close/>
              </a:path>
              <a:path w="86627" h="86627" stroke="0" extrusionOk="0">
                <a:moveTo>
                  <a:pt x="0" y="43314"/>
                </a:moveTo>
                <a:cubicBezTo>
                  <a:pt x="-1838" y="22844"/>
                  <a:pt x="22107" y="-2073"/>
                  <a:pt x="43314" y="0"/>
                </a:cubicBezTo>
                <a:cubicBezTo>
                  <a:pt x="61549" y="-1095"/>
                  <a:pt x="86068" y="15095"/>
                  <a:pt x="86628" y="43314"/>
                </a:cubicBezTo>
                <a:cubicBezTo>
                  <a:pt x="82577" y="66911"/>
                  <a:pt x="71565" y="83435"/>
                  <a:pt x="43314" y="86628"/>
                </a:cubicBezTo>
                <a:cubicBezTo>
                  <a:pt x="19584" y="89016"/>
                  <a:pt x="1651" y="61987"/>
                  <a:pt x="0" y="43314"/>
                </a:cubicBezTo>
                <a:close/>
              </a:path>
            </a:pathLst>
          </a:custGeom>
          <a:solidFill>
            <a:srgbClr val="FF0000"/>
          </a:solidFill>
          <a:ln w="19050">
            <a:extLst>
              <a:ext uri="{C807C97D-BFC1-408E-A445-0C87EB9F89A2}">
                <ask:lineSketchStyleProps xmlns:ask="http://schemas.microsoft.com/office/drawing/2018/sketchyshapes" sd="383709811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a:extLst>
              <a:ext uri="{FF2B5EF4-FFF2-40B4-BE49-F238E27FC236}">
                <a16:creationId xmlns:a16="http://schemas.microsoft.com/office/drawing/2014/main" id="{E8E32BE0-B76B-5D63-9D42-459864918D5C}"/>
              </a:ext>
              <a:ext uri="{C183D7F6-B498-43B3-948B-1728B52AA6E4}">
                <adec:decorative xmlns:adec="http://schemas.microsoft.com/office/drawing/2017/decorative" val="1"/>
              </a:ext>
            </a:extLst>
          </p:cNvPr>
          <p:cNvSpPr/>
          <p:nvPr/>
        </p:nvSpPr>
        <p:spPr>
          <a:xfrm>
            <a:off x="3788750" y="1592386"/>
            <a:ext cx="86627" cy="86627"/>
          </a:xfrm>
          <a:custGeom>
            <a:avLst/>
            <a:gdLst>
              <a:gd name="connsiteX0" fmla="*/ 0 w 86627"/>
              <a:gd name="connsiteY0" fmla="*/ 43314 h 86627"/>
              <a:gd name="connsiteX1" fmla="*/ 43314 w 86627"/>
              <a:gd name="connsiteY1" fmla="*/ 0 h 86627"/>
              <a:gd name="connsiteX2" fmla="*/ 86628 w 86627"/>
              <a:gd name="connsiteY2" fmla="*/ 43314 h 86627"/>
              <a:gd name="connsiteX3" fmla="*/ 43314 w 86627"/>
              <a:gd name="connsiteY3" fmla="*/ 86628 h 86627"/>
              <a:gd name="connsiteX4" fmla="*/ 0 w 86627"/>
              <a:gd name="connsiteY4" fmla="*/ 43314 h 8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 h="86627" fill="none" extrusionOk="0">
                <a:moveTo>
                  <a:pt x="0" y="43314"/>
                </a:moveTo>
                <a:cubicBezTo>
                  <a:pt x="3569" y="21120"/>
                  <a:pt x="17777" y="818"/>
                  <a:pt x="43314" y="0"/>
                </a:cubicBezTo>
                <a:cubicBezTo>
                  <a:pt x="65526" y="2290"/>
                  <a:pt x="90290" y="16904"/>
                  <a:pt x="86628" y="43314"/>
                </a:cubicBezTo>
                <a:cubicBezTo>
                  <a:pt x="90703" y="66409"/>
                  <a:pt x="69709" y="85550"/>
                  <a:pt x="43314" y="86628"/>
                </a:cubicBezTo>
                <a:cubicBezTo>
                  <a:pt x="18059" y="86894"/>
                  <a:pt x="2951" y="62947"/>
                  <a:pt x="0" y="43314"/>
                </a:cubicBezTo>
                <a:close/>
              </a:path>
              <a:path w="86627" h="86627" stroke="0" extrusionOk="0">
                <a:moveTo>
                  <a:pt x="0" y="43314"/>
                </a:moveTo>
                <a:cubicBezTo>
                  <a:pt x="-1838" y="22844"/>
                  <a:pt x="22107" y="-2073"/>
                  <a:pt x="43314" y="0"/>
                </a:cubicBezTo>
                <a:cubicBezTo>
                  <a:pt x="61549" y="-1095"/>
                  <a:pt x="86068" y="15095"/>
                  <a:pt x="86628" y="43314"/>
                </a:cubicBezTo>
                <a:cubicBezTo>
                  <a:pt x="82577" y="66911"/>
                  <a:pt x="71565" y="83435"/>
                  <a:pt x="43314" y="86628"/>
                </a:cubicBezTo>
                <a:cubicBezTo>
                  <a:pt x="19584" y="89016"/>
                  <a:pt x="1651" y="61987"/>
                  <a:pt x="0" y="43314"/>
                </a:cubicBezTo>
                <a:close/>
              </a:path>
            </a:pathLst>
          </a:custGeom>
          <a:solidFill>
            <a:srgbClr val="FF0000"/>
          </a:solidFill>
          <a:ln w="19050">
            <a:extLst>
              <a:ext uri="{C807C97D-BFC1-408E-A445-0C87EB9F89A2}">
                <ask:lineSketchStyleProps xmlns:ask="http://schemas.microsoft.com/office/drawing/2018/sketchyshapes" sd="383709811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a:extLst>
              <a:ext uri="{FF2B5EF4-FFF2-40B4-BE49-F238E27FC236}">
                <a16:creationId xmlns:a16="http://schemas.microsoft.com/office/drawing/2014/main" id="{741BDCA1-264D-97CD-27F6-7D439AEE59B6}"/>
              </a:ext>
              <a:ext uri="{C183D7F6-B498-43B3-948B-1728B52AA6E4}">
                <adec:decorative xmlns:adec="http://schemas.microsoft.com/office/drawing/2017/decorative" val="1"/>
              </a:ext>
            </a:extLst>
          </p:cNvPr>
          <p:cNvSpPr/>
          <p:nvPr/>
        </p:nvSpPr>
        <p:spPr>
          <a:xfrm>
            <a:off x="1046647" y="5160060"/>
            <a:ext cx="86627" cy="86627"/>
          </a:xfrm>
          <a:custGeom>
            <a:avLst/>
            <a:gdLst>
              <a:gd name="connsiteX0" fmla="*/ 0 w 86627"/>
              <a:gd name="connsiteY0" fmla="*/ 43314 h 86627"/>
              <a:gd name="connsiteX1" fmla="*/ 43314 w 86627"/>
              <a:gd name="connsiteY1" fmla="*/ 0 h 86627"/>
              <a:gd name="connsiteX2" fmla="*/ 86628 w 86627"/>
              <a:gd name="connsiteY2" fmla="*/ 43314 h 86627"/>
              <a:gd name="connsiteX3" fmla="*/ 43314 w 86627"/>
              <a:gd name="connsiteY3" fmla="*/ 86628 h 86627"/>
              <a:gd name="connsiteX4" fmla="*/ 0 w 86627"/>
              <a:gd name="connsiteY4" fmla="*/ 43314 h 8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 h="86627" fill="none" extrusionOk="0">
                <a:moveTo>
                  <a:pt x="0" y="43314"/>
                </a:moveTo>
                <a:cubicBezTo>
                  <a:pt x="3569" y="21120"/>
                  <a:pt x="17777" y="818"/>
                  <a:pt x="43314" y="0"/>
                </a:cubicBezTo>
                <a:cubicBezTo>
                  <a:pt x="65526" y="2290"/>
                  <a:pt x="90290" y="16904"/>
                  <a:pt x="86628" y="43314"/>
                </a:cubicBezTo>
                <a:cubicBezTo>
                  <a:pt x="90703" y="66409"/>
                  <a:pt x="69709" y="85550"/>
                  <a:pt x="43314" y="86628"/>
                </a:cubicBezTo>
                <a:cubicBezTo>
                  <a:pt x="18059" y="86894"/>
                  <a:pt x="2951" y="62947"/>
                  <a:pt x="0" y="43314"/>
                </a:cubicBezTo>
                <a:close/>
              </a:path>
              <a:path w="86627" h="86627" stroke="0" extrusionOk="0">
                <a:moveTo>
                  <a:pt x="0" y="43314"/>
                </a:moveTo>
                <a:cubicBezTo>
                  <a:pt x="-1838" y="22844"/>
                  <a:pt x="22107" y="-2073"/>
                  <a:pt x="43314" y="0"/>
                </a:cubicBezTo>
                <a:cubicBezTo>
                  <a:pt x="61549" y="-1095"/>
                  <a:pt x="86068" y="15095"/>
                  <a:pt x="86628" y="43314"/>
                </a:cubicBezTo>
                <a:cubicBezTo>
                  <a:pt x="82577" y="66911"/>
                  <a:pt x="71565" y="83435"/>
                  <a:pt x="43314" y="86628"/>
                </a:cubicBezTo>
                <a:cubicBezTo>
                  <a:pt x="19584" y="89016"/>
                  <a:pt x="1651" y="61987"/>
                  <a:pt x="0" y="43314"/>
                </a:cubicBezTo>
                <a:close/>
              </a:path>
            </a:pathLst>
          </a:custGeom>
          <a:solidFill>
            <a:srgbClr val="00B050"/>
          </a:solidFill>
          <a:ln w="19050">
            <a:extLst>
              <a:ext uri="{C807C97D-BFC1-408E-A445-0C87EB9F89A2}">
                <ask:lineSketchStyleProps xmlns:ask="http://schemas.microsoft.com/office/drawing/2018/sketchyshapes" sd="383709811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a:extLst>
              <a:ext uri="{FF2B5EF4-FFF2-40B4-BE49-F238E27FC236}">
                <a16:creationId xmlns:a16="http://schemas.microsoft.com/office/drawing/2014/main" id="{4BEC97B2-9871-697D-424B-879B5334B4C2}"/>
              </a:ext>
              <a:ext uri="{C183D7F6-B498-43B3-948B-1728B52AA6E4}">
                <adec:decorative xmlns:adec="http://schemas.microsoft.com/office/drawing/2017/decorative" val="1"/>
              </a:ext>
            </a:extLst>
          </p:cNvPr>
          <p:cNvSpPr/>
          <p:nvPr/>
        </p:nvSpPr>
        <p:spPr>
          <a:xfrm>
            <a:off x="6260718" y="1546990"/>
            <a:ext cx="86627" cy="86627"/>
          </a:xfrm>
          <a:custGeom>
            <a:avLst/>
            <a:gdLst>
              <a:gd name="connsiteX0" fmla="*/ 0 w 86627"/>
              <a:gd name="connsiteY0" fmla="*/ 43314 h 86627"/>
              <a:gd name="connsiteX1" fmla="*/ 43314 w 86627"/>
              <a:gd name="connsiteY1" fmla="*/ 0 h 86627"/>
              <a:gd name="connsiteX2" fmla="*/ 86628 w 86627"/>
              <a:gd name="connsiteY2" fmla="*/ 43314 h 86627"/>
              <a:gd name="connsiteX3" fmla="*/ 43314 w 86627"/>
              <a:gd name="connsiteY3" fmla="*/ 86628 h 86627"/>
              <a:gd name="connsiteX4" fmla="*/ 0 w 86627"/>
              <a:gd name="connsiteY4" fmla="*/ 43314 h 8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 h="86627" fill="none" extrusionOk="0">
                <a:moveTo>
                  <a:pt x="0" y="43314"/>
                </a:moveTo>
                <a:cubicBezTo>
                  <a:pt x="3569" y="21120"/>
                  <a:pt x="17777" y="818"/>
                  <a:pt x="43314" y="0"/>
                </a:cubicBezTo>
                <a:cubicBezTo>
                  <a:pt x="65526" y="2290"/>
                  <a:pt x="90290" y="16904"/>
                  <a:pt x="86628" y="43314"/>
                </a:cubicBezTo>
                <a:cubicBezTo>
                  <a:pt x="90703" y="66409"/>
                  <a:pt x="69709" y="85550"/>
                  <a:pt x="43314" y="86628"/>
                </a:cubicBezTo>
                <a:cubicBezTo>
                  <a:pt x="18059" y="86894"/>
                  <a:pt x="2951" y="62947"/>
                  <a:pt x="0" y="43314"/>
                </a:cubicBezTo>
                <a:close/>
              </a:path>
              <a:path w="86627" h="86627" stroke="0" extrusionOk="0">
                <a:moveTo>
                  <a:pt x="0" y="43314"/>
                </a:moveTo>
                <a:cubicBezTo>
                  <a:pt x="-1838" y="22844"/>
                  <a:pt x="22107" y="-2073"/>
                  <a:pt x="43314" y="0"/>
                </a:cubicBezTo>
                <a:cubicBezTo>
                  <a:pt x="61549" y="-1095"/>
                  <a:pt x="86068" y="15095"/>
                  <a:pt x="86628" y="43314"/>
                </a:cubicBezTo>
                <a:cubicBezTo>
                  <a:pt x="82577" y="66911"/>
                  <a:pt x="71565" y="83435"/>
                  <a:pt x="43314" y="86628"/>
                </a:cubicBezTo>
                <a:cubicBezTo>
                  <a:pt x="19584" y="89016"/>
                  <a:pt x="1651" y="61987"/>
                  <a:pt x="0" y="43314"/>
                </a:cubicBezTo>
                <a:close/>
              </a:path>
            </a:pathLst>
          </a:custGeom>
          <a:solidFill>
            <a:schemeClr val="accent2">
              <a:lumMod val="75000"/>
            </a:schemeClr>
          </a:solidFill>
          <a:ln w="19050">
            <a:extLst>
              <a:ext uri="{C807C97D-BFC1-408E-A445-0C87EB9F89A2}">
                <ask:lineSketchStyleProps xmlns:ask="http://schemas.microsoft.com/office/drawing/2018/sketchyshapes" sd="383709811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itle 2">
            <a:extLst>
              <a:ext uri="{FF2B5EF4-FFF2-40B4-BE49-F238E27FC236}">
                <a16:creationId xmlns:a16="http://schemas.microsoft.com/office/drawing/2014/main" id="{00FC45B7-9B85-5E32-5883-BAA7EF9874A2}"/>
              </a:ext>
              <a:ext uri="{C183D7F6-B498-43B3-948B-1728B52AA6E4}">
                <adec:decorative xmlns:adec="http://schemas.microsoft.com/office/drawing/2017/decorative" val="1"/>
              </a:ext>
            </a:extLst>
          </p:cNvPr>
          <p:cNvSpPr>
            <a:spLocks noGrp="1"/>
          </p:cNvSpPr>
          <p:nvPr>
            <p:ph type="title"/>
          </p:nvPr>
        </p:nvSpPr>
        <p:spPr>
          <a:xfrm>
            <a:off x="-40295" y="-1571061"/>
            <a:ext cx="7886700" cy="994172"/>
          </a:xfrm>
        </p:spPr>
        <p:txBody>
          <a:bodyPr vert="horz" lIns="68580" tIns="34290" rIns="68580" bIns="34290" rtlCol="0" anchor="b">
            <a:normAutofit/>
          </a:bodyPr>
          <a:lstStyle/>
          <a:p>
            <a:r>
              <a:rPr lang="en-GB" dirty="0"/>
              <a:t>The photocopier notice board</a:t>
            </a:r>
          </a:p>
        </p:txBody>
      </p:sp>
      <p:grpSp>
        <p:nvGrpSpPr>
          <p:cNvPr id="25" name="Group 24">
            <a:extLst>
              <a:ext uri="{FF2B5EF4-FFF2-40B4-BE49-F238E27FC236}">
                <a16:creationId xmlns:a16="http://schemas.microsoft.com/office/drawing/2014/main" id="{28590BAB-23EA-750F-BEE8-2CE52AD122DB}"/>
              </a:ext>
              <a:ext uri="{C183D7F6-B498-43B3-948B-1728B52AA6E4}">
                <adec:decorative xmlns:adec="http://schemas.microsoft.com/office/drawing/2017/decorative" val="1"/>
              </a:ext>
            </a:extLst>
          </p:cNvPr>
          <p:cNvGrpSpPr/>
          <p:nvPr/>
        </p:nvGrpSpPr>
        <p:grpSpPr>
          <a:xfrm>
            <a:off x="7001709" y="3019223"/>
            <a:ext cx="948407" cy="911499"/>
            <a:chOff x="9335608" y="2882630"/>
            <a:chExt cx="1264542" cy="1215331"/>
          </a:xfrm>
        </p:grpSpPr>
        <p:sp>
          <p:nvSpPr>
            <p:cNvPr id="19" name="Oval 18">
              <a:extLst>
                <a:ext uri="{FF2B5EF4-FFF2-40B4-BE49-F238E27FC236}">
                  <a16:creationId xmlns:a16="http://schemas.microsoft.com/office/drawing/2014/main" id="{C3E3D906-C78E-A628-F46F-B90B88878799}"/>
                </a:ext>
              </a:extLst>
            </p:cNvPr>
            <p:cNvSpPr/>
            <p:nvPr/>
          </p:nvSpPr>
          <p:spPr>
            <a:xfrm>
              <a:off x="9479968" y="3481791"/>
              <a:ext cx="388307" cy="316284"/>
            </a:xfrm>
            <a:prstGeom prst="ellipse">
              <a:avLst/>
            </a:prstGeom>
            <a:solidFill>
              <a:srgbClr val="39271C"/>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350"/>
            </a:p>
          </p:txBody>
        </p:sp>
        <p:cxnSp>
          <p:nvCxnSpPr>
            <p:cNvPr id="21" name="Straight Connector 20">
              <a:extLst>
                <a:ext uri="{FF2B5EF4-FFF2-40B4-BE49-F238E27FC236}">
                  <a16:creationId xmlns:a16="http://schemas.microsoft.com/office/drawing/2014/main" id="{4C81E742-C7F6-A7B6-C13A-E25C2C963246}"/>
                </a:ext>
              </a:extLst>
            </p:cNvPr>
            <p:cNvCxnSpPr>
              <a:stCxn id="19" idx="5"/>
            </p:cNvCxnSpPr>
            <p:nvPr/>
          </p:nvCxnSpPr>
          <p:spPr>
            <a:xfrm flipV="1">
              <a:off x="9811409" y="2896551"/>
              <a:ext cx="376687" cy="85520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Moon 21">
              <a:extLst>
                <a:ext uri="{FF2B5EF4-FFF2-40B4-BE49-F238E27FC236}">
                  <a16:creationId xmlns:a16="http://schemas.microsoft.com/office/drawing/2014/main" id="{64BF8BB0-BA7F-9981-37D3-595C8A01F0F0}"/>
                </a:ext>
              </a:extLst>
            </p:cNvPr>
            <p:cNvSpPr/>
            <p:nvPr/>
          </p:nvSpPr>
          <p:spPr>
            <a:xfrm rot="18759262">
              <a:off x="10144857" y="2910547"/>
              <a:ext cx="327682" cy="582905"/>
            </a:xfrm>
            <a:prstGeom prst="moon">
              <a:avLst>
                <a:gd name="adj" fmla="val 55645"/>
              </a:avLst>
            </a:prstGeom>
            <a:solidFill>
              <a:srgbClr val="3927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Box 22">
              <a:extLst>
                <a:ext uri="{FF2B5EF4-FFF2-40B4-BE49-F238E27FC236}">
                  <a16:creationId xmlns:a16="http://schemas.microsoft.com/office/drawing/2014/main" id="{DABD0637-D8A6-C6F7-2312-F0BEF406F9A9}"/>
                </a:ext>
              </a:extLst>
            </p:cNvPr>
            <p:cNvSpPr txBox="1"/>
            <p:nvPr/>
          </p:nvSpPr>
          <p:spPr>
            <a:xfrm>
              <a:off x="9335608" y="2882630"/>
              <a:ext cx="668882" cy="738664"/>
            </a:xfrm>
            <a:prstGeom prst="rect">
              <a:avLst/>
            </a:prstGeom>
            <a:noFill/>
          </p:spPr>
          <p:txBody>
            <a:bodyPr wrap="square" rtlCol="0">
              <a:spAutoFit/>
            </a:bodyPr>
            <a:lstStyle/>
            <a:p>
              <a:r>
                <a:rPr lang="en-GB" sz="3000" b="1" dirty="0">
                  <a:latin typeface="Segoe Script" panose="030B0504020000000003" pitchFamily="66" charset="0"/>
                </a:rPr>
                <a:t>W</a:t>
              </a:r>
            </a:p>
          </p:txBody>
        </p:sp>
        <p:sp>
          <p:nvSpPr>
            <p:cNvPr id="24" name="TextBox 23">
              <a:extLst>
                <a:ext uri="{FF2B5EF4-FFF2-40B4-BE49-F238E27FC236}">
                  <a16:creationId xmlns:a16="http://schemas.microsoft.com/office/drawing/2014/main" id="{EFCCC237-6669-1E12-E8F4-95C6238B3F08}"/>
                </a:ext>
              </a:extLst>
            </p:cNvPr>
            <p:cNvSpPr txBox="1"/>
            <p:nvPr/>
          </p:nvSpPr>
          <p:spPr>
            <a:xfrm>
              <a:off x="9871970" y="3359297"/>
              <a:ext cx="668882" cy="738664"/>
            </a:xfrm>
            <a:prstGeom prst="rect">
              <a:avLst/>
            </a:prstGeom>
            <a:noFill/>
          </p:spPr>
          <p:txBody>
            <a:bodyPr wrap="square" rtlCol="0">
              <a:spAutoFit/>
            </a:bodyPr>
            <a:lstStyle/>
            <a:p>
              <a:r>
                <a:rPr lang="en-GB" sz="3000" b="1" dirty="0">
                  <a:latin typeface="Segoe Script" panose="030B0504020000000003" pitchFamily="66" charset="0"/>
                </a:rPr>
                <a:t>G</a:t>
              </a:r>
            </a:p>
          </p:txBody>
        </p:sp>
      </p:grpSp>
      <p:sp>
        <p:nvSpPr>
          <p:cNvPr id="4" name="Oval 3">
            <a:extLst>
              <a:ext uri="{FF2B5EF4-FFF2-40B4-BE49-F238E27FC236}">
                <a16:creationId xmlns:a16="http://schemas.microsoft.com/office/drawing/2014/main" id="{B797D8E2-EE76-BC54-9364-E3EED9BBF3DF}"/>
              </a:ext>
              <a:ext uri="{C183D7F6-B498-43B3-948B-1728B52AA6E4}">
                <adec:decorative xmlns:adec="http://schemas.microsoft.com/office/drawing/2017/decorative" val="1"/>
              </a:ext>
            </a:extLst>
          </p:cNvPr>
          <p:cNvSpPr/>
          <p:nvPr/>
        </p:nvSpPr>
        <p:spPr>
          <a:xfrm>
            <a:off x="3816428" y="5178666"/>
            <a:ext cx="86627" cy="86627"/>
          </a:xfrm>
          <a:custGeom>
            <a:avLst/>
            <a:gdLst>
              <a:gd name="connsiteX0" fmla="*/ 0 w 86627"/>
              <a:gd name="connsiteY0" fmla="*/ 43314 h 86627"/>
              <a:gd name="connsiteX1" fmla="*/ 43314 w 86627"/>
              <a:gd name="connsiteY1" fmla="*/ 0 h 86627"/>
              <a:gd name="connsiteX2" fmla="*/ 86628 w 86627"/>
              <a:gd name="connsiteY2" fmla="*/ 43314 h 86627"/>
              <a:gd name="connsiteX3" fmla="*/ 43314 w 86627"/>
              <a:gd name="connsiteY3" fmla="*/ 86628 h 86627"/>
              <a:gd name="connsiteX4" fmla="*/ 0 w 86627"/>
              <a:gd name="connsiteY4" fmla="*/ 43314 h 8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27" h="86627" fill="none" extrusionOk="0">
                <a:moveTo>
                  <a:pt x="0" y="43314"/>
                </a:moveTo>
                <a:cubicBezTo>
                  <a:pt x="3569" y="21120"/>
                  <a:pt x="17777" y="818"/>
                  <a:pt x="43314" y="0"/>
                </a:cubicBezTo>
                <a:cubicBezTo>
                  <a:pt x="65526" y="2290"/>
                  <a:pt x="90290" y="16904"/>
                  <a:pt x="86628" y="43314"/>
                </a:cubicBezTo>
                <a:cubicBezTo>
                  <a:pt x="90703" y="66409"/>
                  <a:pt x="69709" y="85550"/>
                  <a:pt x="43314" y="86628"/>
                </a:cubicBezTo>
                <a:cubicBezTo>
                  <a:pt x="18059" y="86894"/>
                  <a:pt x="2951" y="62947"/>
                  <a:pt x="0" y="43314"/>
                </a:cubicBezTo>
                <a:close/>
              </a:path>
              <a:path w="86627" h="86627" stroke="0" extrusionOk="0">
                <a:moveTo>
                  <a:pt x="0" y="43314"/>
                </a:moveTo>
                <a:cubicBezTo>
                  <a:pt x="-1838" y="22844"/>
                  <a:pt x="22107" y="-2073"/>
                  <a:pt x="43314" y="0"/>
                </a:cubicBezTo>
                <a:cubicBezTo>
                  <a:pt x="61549" y="-1095"/>
                  <a:pt x="86068" y="15095"/>
                  <a:pt x="86628" y="43314"/>
                </a:cubicBezTo>
                <a:cubicBezTo>
                  <a:pt x="82577" y="66911"/>
                  <a:pt x="71565" y="83435"/>
                  <a:pt x="43314" y="86628"/>
                </a:cubicBezTo>
                <a:cubicBezTo>
                  <a:pt x="19584" y="89016"/>
                  <a:pt x="1651" y="61987"/>
                  <a:pt x="0" y="43314"/>
                </a:cubicBezTo>
                <a:close/>
              </a:path>
            </a:pathLst>
          </a:custGeom>
          <a:solidFill>
            <a:srgbClr val="00B050"/>
          </a:solidFill>
          <a:ln w="19050">
            <a:extLst>
              <a:ext uri="{C807C97D-BFC1-408E-A445-0C87EB9F89A2}">
                <ask:lineSketchStyleProps xmlns:ask="http://schemas.microsoft.com/office/drawing/2018/sketchyshapes" sd="383709811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Rectangle 17">
            <a:hlinkClick r:id="rId4" action="ppaction://hlinksldjump"/>
            <a:extLst>
              <a:ext uri="{FF2B5EF4-FFF2-40B4-BE49-F238E27FC236}">
                <a16:creationId xmlns:a16="http://schemas.microsoft.com/office/drawing/2014/main" id="{50218CF9-0879-90F4-BF05-1A2271074F7C}"/>
              </a:ext>
              <a:ext uri="{C183D7F6-B498-43B3-948B-1728B52AA6E4}">
                <adec:decorative xmlns:adec="http://schemas.microsoft.com/office/drawing/2017/decorative" val="1"/>
              </a:ext>
            </a:extLst>
          </p:cNvPr>
          <p:cNvSpPr/>
          <p:nvPr/>
        </p:nvSpPr>
        <p:spPr>
          <a:xfrm>
            <a:off x="7001709" y="1656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Rounded Corners 1">
            <a:hlinkClick r:id="rId5" action="ppaction://hlinksldjump"/>
            <a:extLst>
              <a:ext uri="{FF2B5EF4-FFF2-40B4-BE49-F238E27FC236}">
                <a16:creationId xmlns:a16="http://schemas.microsoft.com/office/drawing/2014/main" id="{D32CF8DB-AF79-4302-B2F6-DCB90520EE8A}"/>
              </a:ext>
            </a:extLst>
          </p:cNvPr>
          <p:cNvSpPr>
            <a:spLocks/>
          </p:cNvSpPr>
          <p:nvPr/>
        </p:nvSpPr>
        <p:spPr>
          <a:xfrm>
            <a:off x="5089554" y="4855316"/>
            <a:ext cx="3635153" cy="772822"/>
          </a:xfrm>
          <a:custGeom>
            <a:avLst/>
            <a:gdLst>
              <a:gd name="connsiteX0" fmla="*/ 0 w 3635153"/>
              <a:gd name="connsiteY0" fmla="*/ 128806 h 772822"/>
              <a:gd name="connsiteX1" fmla="*/ 128806 w 3635153"/>
              <a:gd name="connsiteY1" fmla="*/ 0 h 772822"/>
              <a:gd name="connsiteX2" fmla="*/ 770539 w 3635153"/>
              <a:gd name="connsiteY2" fmla="*/ 0 h 772822"/>
              <a:gd name="connsiteX3" fmla="*/ 1446047 w 3635153"/>
              <a:gd name="connsiteY3" fmla="*/ 0 h 772822"/>
              <a:gd name="connsiteX4" fmla="*/ 2155331 w 3635153"/>
              <a:gd name="connsiteY4" fmla="*/ 0 h 772822"/>
              <a:gd name="connsiteX5" fmla="*/ 2864614 w 3635153"/>
              <a:gd name="connsiteY5" fmla="*/ 0 h 772822"/>
              <a:gd name="connsiteX6" fmla="*/ 3506347 w 3635153"/>
              <a:gd name="connsiteY6" fmla="*/ 0 h 772822"/>
              <a:gd name="connsiteX7" fmla="*/ 3635153 w 3635153"/>
              <a:gd name="connsiteY7" fmla="*/ 128806 h 772822"/>
              <a:gd name="connsiteX8" fmla="*/ 3635153 w 3635153"/>
              <a:gd name="connsiteY8" fmla="*/ 644016 h 772822"/>
              <a:gd name="connsiteX9" fmla="*/ 3506347 w 3635153"/>
              <a:gd name="connsiteY9" fmla="*/ 772822 h 772822"/>
              <a:gd name="connsiteX10" fmla="*/ 2797063 w 3635153"/>
              <a:gd name="connsiteY10" fmla="*/ 772822 h 772822"/>
              <a:gd name="connsiteX11" fmla="*/ 2087780 w 3635153"/>
              <a:gd name="connsiteY11" fmla="*/ 772822 h 772822"/>
              <a:gd name="connsiteX12" fmla="*/ 1513598 w 3635153"/>
              <a:gd name="connsiteY12" fmla="*/ 772822 h 772822"/>
              <a:gd name="connsiteX13" fmla="*/ 770539 w 3635153"/>
              <a:gd name="connsiteY13" fmla="*/ 772822 h 772822"/>
              <a:gd name="connsiteX14" fmla="*/ 128806 w 3635153"/>
              <a:gd name="connsiteY14" fmla="*/ 772822 h 772822"/>
              <a:gd name="connsiteX15" fmla="*/ 0 w 3635153"/>
              <a:gd name="connsiteY15" fmla="*/ 644016 h 772822"/>
              <a:gd name="connsiteX16" fmla="*/ 0 w 3635153"/>
              <a:gd name="connsiteY16" fmla="*/ 128806 h 7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5153" h="772822" fill="none" extrusionOk="0">
                <a:moveTo>
                  <a:pt x="0" y="128806"/>
                </a:moveTo>
                <a:cubicBezTo>
                  <a:pt x="-1676" y="58279"/>
                  <a:pt x="56780" y="-3188"/>
                  <a:pt x="128806" y="0"/>
                </a:cubicBezTo>
                <a:cubicBezTo>
                  <a:pt x="447924" y="7004"/>
                  <a:pt x="565678" y="12658"/>
                  <a:pt x="770539" y="0"/>
                </a:cubicBezTo>
                <a:cubicBezTo>
                  <a:pt x="975400" y="-12658"/>
                  <a:pt x="1283784" y="16977"/>
                  <a:pt x="1446047" y="0"/>
                </a:cubicBezTo>
                <a:cubicBezTo>
                  <a:pt x="1608310" y="-16977"/>
                  <a:pt x="1991645" y="-28045"/>
                  <a:pt x="2155331" y="0"/>
                </a:cubicBezTo>
                <a:cubicBezTo>
                  <a:pt x="2319017" y="28045"/>
                  <a:pt x="2528348" y="7350"/>
                  <a:pt x="2864614" y="0"/>
                </a:cubicBezTo>
                <a:cubicBezTo>
                  <a:pt x="3200880" y="-7350"/>
                  <a:pt x="3301545" y="3350"/>
                  <a:pt x="3506347" y="0"/>
                </a:cubicBezTo>
                <a:cubicBezTo>
                  <a:pt x="3576331" y="-14013"/>
                  <a:pt x="3625995" y="61793"/>
                  <a:pt x="3635153" y="128806"/>
                </a:cubicBezTo>
                <a:cubicBezTo>
                  <a:pt x="3651613" y="235276"/>
                  <a:pt x="3658328" y="474551"/>
                  <a:pt x="3635153" y="644016"/>
                </a:cubicBezTo>
                <a:cubicBezTo>
                  <a:pt x="3648834" y="725306"/>
                  <a:pt x="3578879" y="765597"/>
                  <a:pt x="3506347" y="772822"/>
                </a:cubicBezTo>
                <a:cubicBezTo>
                  <a:pt x="3227502" y="788654"/>
                  <a:pt x="3098557" y="793082"/>
                  <a:pt x="2797063" y="772822"/>
                </a:cubicBezTo>
                <a:cubicBezTo>
                  <a:pt x="2495569" y="752562"/>
                  <a:pt x="2344378" y="801442"/>
                  <a:pt x="2087780" y="772822"/>
                </a:cubicBezTo>
                <a:cubicBezTo>
                  <a:pt x="1831182" y="744202"/>
                  <a:pt x="1799665" y="793857"/>
                  <a:pt x="1513598" y="772822"/>
                </a:cubicBezTo>
                <a:cubicBezTo>
                  <a:pt x="1227531" y="751787"/>
                  <a:pt x="985525" y="797176"/>
                  <a:pt x="770539" y="772822"/>
                </a:cubicBezTo>
                <a:cubicBezTo>
                  <a:pt x="555553" y="748468"/>
                  <a:pt x="368391" y="804381"/>
                  <a:pt x="128806" y="772822"/>
                </a:cubicBezTo>
                <a:cubicBezTo>
                  <a:pt x="62489" y="775869"/>
                  <a:pt x="-4025" y="707233"/>
                  <a:pt x="0" y="644016"/>
                </a:cubicBezTo>
                <a:cubicBezTo>
                  <a:pt x="7575" y="394191"/>
                  <a:pt x="-6342" y="314234"/>
                  <a:pt x="0" y="128806"/>
                </a:cubicBezTo>
                <a:close/>
              </a:path>
              <a:path w="3635153" h="772822" stroke="0" extrusionOk="0">
                <a:moveTo>
                  <a:pt x="0" y="128806"/>
                </a:moveTo>
                <a:cubicBezTo>
                  <a:pt x="-1648" y="62059"/>
                  <a:pt x="59946" y="-7169"/>
                  <a:pt x="128806" y="0"/>
                </a:cubicBezTo>
                <a:cubicBezTo>
                  <a:pt x="366465" y="-20659"/>
                  <a:pt x="466500" y="-14804"/>
                  <a:pt x="702988" y="0"/>
                </a:cubicBezTo>
                <a:cubicBezTo>
                  <a:pt x="939476" y="14804"/>
                  <a:pt x="1097831" y="15344"/>
                  <a:pt x="1446047" y="0"/>
                </a:cubicBezTo>
                <a:cubicBezTo>
                  <a:pt x="1794263" y="-15344"/>
                  <a:pt x="1842953" y="-26352"/>
                  <a:pt x="2189106" y="0"/>
                </a:cubicBezTo>
                <a:cubicBezTo>
                  <a:pt x="2535259" y="26352"/>
                  <a:pt x="2497173" y="28183"/>
                  <a:pt x="2763288" y="0"/>
                </a:cubicBezTo>
                <a:cubicBezTo>
                  <a:pt x="3029403" y="-28183"/>
                  <a:pt x="3281707" y="32813"/>
                  <a:pt x="3506347" y="0"/>
                </a:cubicBezTo>
                <a:cubicBezTo>
                  <a:pt x="3574379" y="7221"/>
                  <a:pt x="3651370" y="64923"/>
                  <a:pt x="3635153" y="128806"/>
                </a:cubicBezTo>
                <a:cubicBezTo>
                  <a:pt x="3657650" y="242985"/>
                  <a:pt x="3659696" y="403759"/>
                  <a:pt x="3635153" y="644016"/>
                </a:cubicBezTo>
                <a:cubicBezTo>
                  <a:pt x="3638381" y="711731"/>
                  <a:pt x="3561259" y="770639"/>
                  <a:pt x="3506347" y="772822"/>
                </a:cubicBezTo>
                <a:cubicBezTo>
                  <a:pt x="3314528" y="750689"/>
                  <a:pt x="3200474" y="754353"/>
                  <a:pt x="2898390" y="772822"/>
                </a:cubicBezTo>
                <a:cubicBezTo>
                  <a:pt x="2596306" y="791291"/>
                  <a:pt x="2481661" y="764942"/>
                  <a:pt x="2256657" y="772822"/>
                </a:cubicBezTo>
                <a:cubicBezTo>
                  <a:pt x="2031653" y="780702"/>
                  <a:pt x="1906012" y="778969"/>
                  <a:pt x="1648699" y="772822"/>
                </a:cubicBezTo>
                <a:cubicBezTo>
                  <a:pt x="1391386" y="766675"/>
                  <a:pt x="1082988" y="809562"/>
                  <a:pt x="905640" y="772822"/>
                </a:cubicBezTo>
                <a:cubicBezTo>
                  <a:pt x="728292" y="736082"/>
                  <a:pt x="329224" y="809383"/>
                  <a:pt x="128806" y="772822"/>
                </a:cubicBezTo>
                <a:cubicBezTo>
                  <a:pt x="63389" y="784561"/>
                  <a:pt x="1449" y="707828"/>
                  <a:pt x="0" y="644016"/>
                </a:cubicBezTo>
                <a:cubicBezTo>
                  <a:pt x="13222" y="391763"/>
                  <a:pt x="22116" y="336999"/>
                  <a:pt x="0" y="128806"/>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to library foyer</a:t>
            </a:r>
          </a:p>
        </p:txBody>
      </p:sp>
    </p:spTree>
    <p:extLst>
      <p:ext uri="{BB962C8B-B14F-4D97-AF65-F5344CB8AC3E}">
        <p14:creationId xmlns:p14="http://schemas.microsoft.com/office/powerpoint/2010/main" val="20483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620CE7-9F15-7B84-982F-AEBCBE7588EC}"/>
              </a:ext>
            </a:extLst>
          </p:cNvPr>
          <p:cNvPicPr>
            <a:picLocks noChangeAspect="1"/>
          </p:cNvPicPr>
          <p:nvPr/>
        </p:nvPicPr>
        <p:blipFill>
          <a:blip r:embed="rId2"/>
          <a:stretch>
            <a:fillRect/>
          </a:stretch>
        </p:blipFill>
        <p:spPr>
          <a:xfrm>
            <a:off x="-15838" y="756640"/>
            <a:ext cx="9219740" cy="5244114"/>
          </a:xfrm>
          <a:prstGeom prst="rect">
            <a:avLst/>
          </a:prstGeom>
        </p:spPr>
      </p:pic>
      <p:sp>
        <p:nvSpPr>
          <p:cNvPr id="4" name="Rectangle 3">
            <a:extLst>
              <a:ext uri="{FF2B5EF4-FFF2-40B4-BE49-F238E27FC236}">
                <a16:creationId xmlns:a16="http://schemas.microsoft.com/office/drawing/2014/main" id="{6C36EAA2-7465-8883-469E-4B6155BBB2F8}"/>
              </a:ext>
            </a:extLst>
          </p:cNvPr>
          <p:cNvSpPr/>
          <p:nvPr/>
        </p:nvSpPr>
        <p:spPr>
          <a:xfrm>
            <a:off x="2" y="1020401"/>
            <a:ext cx="2977587" cy="558000"/>
          </a:xfrm>
          <a:custGeom>
            <a:avLst/>
            <a:gdLst>
              <a:gd name="connsiteX0" fmla="*/ 0 w 2977587"/>
              <a:gd name="connsiteY0" fmla="*/ 0 h 558000"/>
              <a:gd name="connsiteX1" fmla="*/ 535966 w 2977587"/>
              <a:gd name="connsiteY1" fmla="*/ 0 h 558000"/>
              <a:gd name="connsiteX2" fmla="*/ 1161259 w 2977587"/>
              <a:gd name="connsiteY2" fmla="*/ 0 h 558000"/>
              <a:gd name="connsiteX3" fmla="*/ 1697225 w 2977587"/>
              <a:gd name="connsiteY3" fmla="*/ 0 h 558000"/>
              <a:gd name="connsiteX4" fmla="*/ 2233190 w 2977587"/>
              <a:gd name="connsiteY4" fmla="*/ 0 h 558000"/>
              <a:gd name="connsiteX5" fmla="*/ 2977587 w 2977587"/>
              <a:gd name="connsiteY5" fmla="*/ 0 h 558000"/>
              <a:gd name="connsiteX6" fmla="*/ 2977587 w 2977587"/>
              <a:gd name="connsiteY6" fmla="*/ 558000 h 558000"/>
              <a:gd name="connsiteX7" fmla="*/ 2382070 w 2977587"/>
              <a:gd name="connsiteY7" fmla="*/ 558000 h 558000"/>
              <a:gd name="connsiteX8" fmla="*/ 1727000 w 2977587"/>
              <a:gd name="connsiteY8" fmla="*/ 558000 h 558000"/>
              <a:gd name="connsiteX9" fmla="*/ 1191035 w 2977587"/>
              <a:gd name="connsiteY9" fmla="*/ 558000 h 558000"/>
              <a:gd name="connsiteX10" fmla="*/ 655069 w 2977587"/>
              <a:gd name="connsiteY10" fmla="*/ 558000 h 558000"/>
              <a:gd name="connsiteX11" fmla="*/ 0 w 2977587"/>
              <a:gd name="connsiteY11" fmla="*/ 558000 h 558000"/>
              <a:gd name="connsiteX12" fmla="*/ 0 w 2977587"/>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7587" h="558000" fill="none" extrusionOk="0">
                <a:moveTo>
                  <a:pt x="0" y="0"/>
                </a:moveTo>
                <a:cubicBezTo>
                  <a:pt x="154672" y="-8349"/>
                  <a:pt x="387249" y="-22871"/>
                  <a:pt x="535966" y="0"/>
                </a:cubicBezTo>
                <a:cubicBezTo>
                  <a:pt x="684683" y="22871"/>
                  <a:pt x="850825" y="1480"/>
                  <a:pt x="1161259" y="0"/>
                </a:cubicBezTo>
                <a:cubicBezTo>
                  <a:pt x="1471693" y="-1480"/>
                  <a:pt x="1473195" y="15493"/>
                  <a:pt x="1697225" y="0"/>
                </a:cubicBezTo>
                <a:cubicBezTo>
                  <a:pt x="1921255" y="-15493"/>
                  <a:pt x="2054144" y="6788"/>
                  <a:pt x="2233190" y="0"/>
                </a:cubicBezTo>
                <a:cubicBezTo>
                  <a:pt x="2412236" y="-6788"/>
                  <a:pt x="2645896" y="17270"/>
                  <a:pt x="2977587" y="0"/>
                </a:cubicBezTo>
                <a:cubicBezTo>
                  <a:pt x="2998201" y="261333"/>
                  <a:pt x="2992983" y="417027"/>
                  <a:pt x="2977587" y="558000"/>
                </a:cubicBezTo>
                <a:cubicBezTo>
                  <a:pt x="2737479" y="561250"/>
                  <a:pt x="2663412" y="556297"/>
                  <a:pt x="2382070" y="558000"/>
                </a:cubicBezTo>
                <a:cubicBezTo>
                  <a:pt x="2100728" y="559703"/>
                  <a:pt x="1988585" y="543019"/>
                  <a:pt x="1727000" y="558000"/>
                </a:cubicBezTo>
                <a:cubicBezTo>
                  <a:pt x="1465415" y="572982"/>
                  <a:pt x="1319779" y="549852"/>
                  <a:pt x="1191035" y="558000"/>
                </a:cubicBezTo>
                <a:cubicBezTo>
                  <a:pt x="1062292" y="566148"/>
                  <a:pt x="841173" y="563616"/>
                  <a:pt x="655069" y="558000"/>
                </a:cubicBezTo>
                <a:cubicBezTo>
                  <a:pt x="468965" y="552384"/>
                  <a:pt x="324283" y="531128"/>
                  <a:pt x="0" y="558000"/>
                </a:cubicBezTo>
                <a:cubicBezTo>
                  <a:pt x="26434" y="303174"/>
                  <a:pt x="-17950" y="255661"/>
                  <a:pt x="0" y="0"/>
                </a:cubicBezTo>
                <a:close/>
              </a:path>
              <a:path w="2977587" h="558000" stroke="0" extrusionOk="0">
                <a:moveTo>
                  <a:pt x="0" y="0"/>
                </a:moveTo>
                <a:cubicBezTo>
                  <a:pt x="150589" y="-21162"/>
                  <a:pt x="302521" y="-18071"/>
                  <a:pt x="565742" y="0"/>
                </a:cubicBezTo>
                <a:cubicBezTo>
                  <a:pt x="828963" y="18071"/>
                  <a:pt x="839879" y="-19405"/>
                  <a:pt x="1101707" y="0"/>
                </a:cubicBezTo>
                <a:cubicBezTo>
                  <a:pt x="1363536" y="19405"/>
                  <a:pt x="1491135" y="-3855"/>
                  <a:pt x="1727000" y="0"/>
                </a:cubicBezTo>
                <a:cubicBezTo>
                  <a:pt x="1962865" y="3855"/>
                  <a:pt x="2062547" y="18003"/>
                  <a:pt x="2233190" y="0"/>
                </a:cubicBezTo>
                <a:cubicBezTo>
                  <a:pt x="2403833" y="-18003"/>
                  <a:pt x="2798155" y="18901"/>
                  <a:pt x="2977587" y="0"/>
                </a:cubicBezTo>
                <a:cubicBezTo>
                  <a:pt x="2961805" y="243603"/>
                  <a:pt x="2972564" y="437373"/>
                  <a:pt x="2977587" y="558000"/>
                </a:cubicBezTo>
                <a:cubicBezTo>
                  <a:pt x="2820236" y="551775"/>
                  <a:pt x="2632630" y="571669"/>
                  <a:pt x="2411845" y="558000"/>
                </a:cubicBezTo>
                <a:cubicBezTo>
                  <a:pt x="2191060" y="544331"/>
                  <a:pt x="2064210" y="539576"/>
                  <a:pt x="1875880" y="558000"/>
                </a:cubicBezTo>
                <a:cubicBezTo>
                  <a:pt x="1687551" y="576424"/>
                  <a:pt x="1455213" y="540340"/>
                  <a:pt x="1310138" y="558000"/>
                </a:cubicBezTo>
                <a:cubicBezTo>
                  <a:pt x="1165063" y="575660"/>
                  <a:pt x="832260" y="571112"/>
                  <a:pt x="684845" y="558000"/>
                </a:cubicBezTo>
                <a:cubicBezTo>
                  <a:pt x="537430" y="544888"/>
                  <a:pt x="244941" y="535244"/>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Study Centre</a:t>
            </a:r>
          </a:p>
        </p:txBody>
      </p:sp>
      <p:pic>
        <p:nvPicPr>
          <p:cNvPr id="2" name="Picture 1" descr="Ali Applebaum">
            <a:extLst>
              <a:ext uri="{FF2B5EF4-FFF2-40B4-BE49-F238E27FC236}">
                <a16:creationId xmlns:a16="http://schemas.microsoft.com/office/drawing/2014/main" id="{94B3DDDF-3A32-630D-FE11-025704829B0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622036" y="1299405"/>
            <a:ext cx="3427124" cy="4701349"/>
          </a:xfrm>
          <a:prstGeom prst="rect">
            <a:avLst/>
          </a:prstGeom>
        </p:spPr>
      </p:pic>
      <p:sp>
        <p:nvSpPr>
          <p:cNvPr id="16" name="Speech Bubble: Rectangle with Corners Rounded 15">
            <a:extLst>
              <a:ext uri="{FF2B5EF4-FFF2-40B4-BE49-F238E27FC236}">
                <a16:creationId xmlns:a16="http://schemas.microsoft.com/office/drawing/2014/main" id="{765BB980-F122-9C99-8158-F4501268F8BB}"/>
              </a:ext>
            </a:extLst>
          </p:cNvPr>
          <p:cNvSpPr/>
          <p:nvPr/>
        </p:nvSpPr>
        <p:spPr>
          <a:xfrm>
            <a:off x="4257618" y="977416"/>
            <a:ext cx="4583317" cy="3838376"/>
          </a:xfrm>
          <a:custGeom>
            <a:avLst/>
            <a:gdLst>
              <a:gd name="connsiteX0" fmla="*/ 0 w 4583317"/>
              <a:gd name="connsiteY0" fmla="*/ 639742 h 3838376"/>
              <a:gd name="connsiteX1" fmla="*/ 639742 w 4583317"/>
              <a:gd name="connsiteY1" fmla="*/ 0 h 3838376"/>
              <a:gd name="connsiteX2" fmla="*/ 763886 w 4583317"/>
              <a:gd name="connsiteY2" fmla="*/ 0 h 3838376"/>
              <a:gd name="connsiteX3" fmla="*/ 763886 w 4583317"/>
              <a:gd name="connsiteY3" fmla="*/ 0 h 3838376"/>
              <a:gd name="connsiteX4" fmla="*/ 1325342 w 4583317"/>
              <a:gd name="connsiteY4" fmla="*/ 0 h 3838376"/>
              <a:gd name="connsiteX5" fmla="*/ 1909715 w 4583317"/>
              <a:gd name="connsiteY5" fmla="*/ 0 h 3838376"/>
              <a:gd name="connsiteX6" fmla="*/ 2526653 w 4583317"/>
              <a:gd name="connsiteY6" fmla="*/ 0 h 3838376"/>
              <a:gd name="connsiteX7" fmla="*/ 3224944 w 4583317"/>
              <a:gd name="connsiteY7" fmla="*/ 0 h 3838376"/>
              <a:gd name="connsiteX8" fmla="*/ 3943575 w 4583317"/>
              <a:gd name="connsiteY8" fmla="*/ 0 h 3838376"/>
              <a:gd name="connsiteX9" fmla="*/ 4583317 w 4583317"/>
              <a:gd name="connsiteY9" fmla="*/ 639742 h 3838376"/>
              <a:gd name="connsiteX10" fmla="*/ 4583317 w 4583317"/>
              <a:gd name="connsiteY10" fmla="*/ 639729 h 3838376"/>
              <a:gd name="connsiteX11" fmla="*/ 4583317 w 4583317"/>
              <a:gd name="connsiteY11" fmla="*/ 639729 h 3838376"/>
              <a:gd name="connsiteX12" fmla="*/ 4583317 w 4583317"/>
              <a:gd name="connsiteY12" fmla="*/ 1109930 h 3838376"/>
              <a:gd name="connsiteX13" fmla="*/ 4583317 w 4583317"/>
              <a:gd name="connsiteY13" fmla="*/ 1599323 h 3838376"/>
              <a:gd name="connsiteX14" fmla="*/ 4583317 w 4583317"/>
              <a:gd name="connsiteY14" fmla="*/ 2084447 h 3838376"/>
              <a:gd name="connsiteX15" fmla="*/ 4583317 w 4583317"/>
              <a:gd name="connsiteY15" fmla="*/ 2633544 h 3838376"/>
              <a:gd name="connsiteX16" fmla="*/ 4583317 w 4583317"/>
              <a:gd name="connsiteY16" fmla="*/ 3198634 h 3838376"/>
              <a:gd name="connsiteX17" fmla="*/ 3943575 w 4583317"/>
              <a:gd name="connsiteY17" fmla="*/ 3838376 h 3838376"/>
              <a:gd name="connsiteX18" fmla="*/ 3306299 w 4583317"/>
              <a:gd name="connsiteY18" fmla="*/ 3838376 h 3838376"/>
              <a:gd name="connsiteX19" fmla="*/ 2587668 w 4583317"/>
              <a:gd name="connsiteY19" fmla="*/ 3838376 h 3838376"/>
              <a:gd name="connsiteX20" fmla="*/ 1909715 w 4583317"/>
              <a:gd name="connsiteY20" fmla="*/ 3838376 h 3838376"/>
              <a:gd name="connsiteX21" fmla="*/ 1359717 w 4583317"/>
              <a:gd name="connsiteY21" fmla="*/ 3838376 h 3838376"/>
              <a:gd name="connsiteX22" fmla="*/ 763886 w 4583317"/>
              <a:gd name="connsiteY22" fmla="*/ 3838376 h 3838376"/>
              <a:gd name="connsiteX23" fmla="*/ 763886 w 4583317"/>
              <a:gd name="connsiteY23" fmla="*/ 3838376 h 3838376"/>
              <a:gd name="connsiteX24" fmla="*/ 639742 w 4583317"/>
              <a:gd name="connsiteY24" fmla="*/ 3838376 h 3838376"/>
              <a:gd name="connsiteX25" fmla="*/ 0 w 4583317"/>
              <a:gd name="connsiteY25" fmla="*/ 3198634 h 3838376"/>
              <a:gd name="connsiteX26" fmla="*/ 0 w 4583317"/>
              <a:gd name="connsiteY26" fmla="*/ 2665530 h 3838376"/>
              <a:gd name="connsiteX27" fmla="*/ 0 w 4583317"/>
              <a:gd name="connsiteY27" fmla="*/ 2180406 h 3838376"/>
              <a:gd name="connsiteX28" fmla="*/ 0 w 4583317"/>
              <a:gd name="connsiteY28" fmla="*/ 1599323 h 3838376"/>
              <a:gd name="connsiteX29" fmla="*/ -503730 w 4583317"/>
              <a:gd name="connsiteY29" fmla="*/ 1429882 h 3838376"/>
              <a:gd name="connsiteX30" fmla="*/ -987705 w 4583317"/>
              <a:gd name="connsiteY30" fmla="*/ 1267086 h 3838376"/>
              <a:gd name="connsiteX31" fmla="*/ -513607 w 4583317"/>
              <a:gd name="connsiteY31" fmla="*/ 965955 h 3838376"/>
              <a:gd name="connsiteX32" fmla="*/ 0 w 4583317"/>
              <a:gd name="connsiteY32" fmla="*/ 639729 h 3838376"/>
              <a:gd name="connsiteX33" fmla="*/ 0 w 4583317"/>
              <a:gd name="connsiteY33" fmla="*/ 639742 h 383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3317" h="3838376" fill="none" extrusionOk="0">
                <a:moveTo>
                  <a:pt x="0" y="639742"/>
                </a:moveTo>
                <a:cubicBezTo>
                  <a:pt x="-39357" y="239148"/>
                  <a:pt x="257268" y="-10992"/>
                  <a:pt x="639742" y="0"/>
                </a:cubicBezTo>
                <a:cubicBezTo>
                  <a:pt x="699879" y="-1565"/>
                  <a:pt x="711128" y="1934"/>
                  <a:pt x="763886" y="0"/>
                </a:cubicBezTo>
                <a:lnTo>
                  <a:pt x="763886" y="0"/>
                </a:lnTo>
                <a:cubicBezTo>
                  <a:pt x="963682" y="-17920"/>
                  <a:pt x="1045995" y="-15883"/>
                  <a:pt x="1325342" y="0"/>
                </a:cubicBezTo>
                <a:cubicBezTo>
                  <a:pt x="1604689" y="15883"/>
                  <a:pt x="1704985" y="26124"/>
                  <a:pt x="1909715" y="0"/>
                </a:cubicBezTo>
                <a:cubicBezTo>
                  <a:pt x="2048698" y="29234"/>
                  <a:pt x="2295669" y="30445"/>
                  <a:pt x="2526653" y="0"/>
                </a:cubicBezTo>
                <a:cubicBezTo>
                  <a:pt x="2757637" y="-30445"/>
                  <a:pt x="2915261" y="34580"/>
                  <a:pt x="3224944" y="0"/>
                </a:cubicBezTo>
                <a:cubicBezTo>
                  <a:pt x="3534627" y="-34580"/>
                  <a:pt x="3605972" y="-103"/>
                  <a:pt x="3943575" y="0"/>
                </a:cubicBezTo>
                <a:cubicBezTo>
                  <a:pt x="4310652" y="-6167"/>
                  <a:pt x="4511359" y="260122"/>
                  <a:pt x="4583317" y="639742"/>
                </a:cubicBezTo>
                <a:cubicBezTo>
                  <a:pt x="4583317" y="639736"/>
                  <a:pt x="4583316" y="639734"/>
                  <a:pt x="4583317" y="639729"/>
                </a:cubicBezTo>
                <a:lnTo>
                  <a:pt x="4583317" y="639729"/>
                </a:lnTo>
                <a:cubicBezTo>
                  <a:pt x="4571535" y="841309"/>
                  <a:pt x="4592852" y="929681"/>
                  <a:pt x="4583317" y="1109930"/>
                </a:cubicBezTo>
                <a:cubicBezTo>
                  <a:pt x="4573782" y="1290179"/>
                  <a:pt x="4571051" y="1463496"/>
                  <a:pt x="4583317" y="1599323"/>
                </a:cubicBezTo>
                <a:cubicBezTo>
                  <a:pt x="4589134" y="1774133"/>
                  <a:pt x="4569474" y="1924941"/>
                  <a:pt x="4583317" y="2084447"/>
                </a:cubicBezTo>
                <a:cubicBezTo>
                  <a:pt x="4597160" y="2243953"/>
                  <a:pt x="4559290" y="2511822"/>
                  <a:pt x="4583317" y="2633544"/>
                </a:cubicBezTo>
                <a:cubicBezTo>
                  <a:pt x="4607344" y="2755266"/>
                  <a:pt x="4575568" y="3044003"/>
                  <a:pt x="4583317" y="3198634"/>
                </a:cubicBezTo>
                <a:cubicBezTo>
                  <a:pt x="4620256" y="3538555"/>
                  <a:pt x="4360503" y="3875676"/>
                  <a:pt x="3943575" y="3838376"/>
                </a:cubicBezTo>
                <a:cubicBezTo>
                  <a:pt x="3674544" y="3839541"/>
                  <a:pt x="3561946" y="3819821"/>
                  <a:pt x="3306299" y="3838376"/>
                </a:cubicBezTo>
                <a:cubicBezTo>
                  <a:pt x="3050652" y="3856931"/>
                  <a:pt x="2755805" y="3864919"/>
                  <a:pt x="2587668" y="3838376"/>
                </a:cubicBezTo>
                <a:cubicBezTo>
                  <a:pt x="2419531" y="3811833"/>
                  <a:pt x="2173401" y="3831982"/>
                  <a:pt x="1909715" y="3838376"/>
                </a:cubicBezTo>
                <a:cubicBezTo>
                  <a:pt x="1691208" y="3834559"/>
                  <a:pt x="1542913" y="3845642"/>
                  <a:pt x="1359717" y="3838376"/>
                </a:cubicBezTo>
                <a:cubicBezTo>
                  <a:pt x="1176521" y="3831110"/>
                  <a:pt x="1023190" y="3836724"/>
                  <a:pt x="763886" y="3838376"/>
                </a:cubicBezTo>
                <a:lnTo>
                  <a:pt x="763886" y="3838376"/>
                </a:lnTo>
                <a:cubicBezTo>
                  <a:pt x="733711" y="3842908"/>
                  <a:pt x="695799" y="3842038"/>
                  <a:pt x="639742" y="3838376"/>
                </a:cubicBezTo>
                <a:cubicBezTo>
                  <a:pt x="334832" y="3902025"/>
                  <a:pt x="-15500" y="3566423"/>
                  <a:pt x="0" y="3198634"/>
                </a:cubicBezTo>
                <a:cubicBezTo>
                  <a:pt x="-10182" y="2964204"/>
                  <a:pt x="18448" y="2788777"/>
                  <a:pt x="0" y="2665530"/>
                </a:cubicBezTo>
                <a:cubicBezTo>
                  <a:pt x="-18448" y="2542283"/>
                  <a:pt x="-7279" y="2384619"/>
                  <a:pt x="0" y="2180406"/>
                </a:cubicBezTo>
                <a:cubicBezTo>
                  <a:pt x="7279" y="1976193"/>
                  <a:pt x="-11246" y="1881963"/>
                  <a:pt x="0" y="1599323"/>
                </a:cubicBezTo>
                <a:cubicBezTo>
                  <a:pt x="-141010" y="1567993"/>
                  <a:pt x="-341762" y="1496100"/>
                  <a:pt x="-503730" y="1429882"/>
                </a:cubicBezTo>
                <a:cubicBezTo>
                  <a:pt x="-665698" y="1363664"/>
                  <a:pt x="-744224" y="1335515"/>
                  <a:pt x="-987705" y="1267086"/>
                </a:cubicBezTo>
                <a:cubicBezTo>
                  <a:pt x="-770290" y="1111370"/>
                  <a:pt x="-639867" y="1069936"/>
                  <a:pt x="-513607" y="965955"/>
                </a:cubicBezTo>
                <a:cubicBezTo>
                  <a:pt x="-387347" y="861973"/>
                  <a:pt x="-202069" y="783584"/>
                  <a:pt x="0" y="639729"/>
                </a:cubicBezTo>
                <a:cubicBezTo>
                  <a:pt x="0" y="639733"/>
                  <a:pt x="0" y="639739"/>
                  <a:pt x="0" y="639742"/>
                </a:cubicBezTo>
                <a:close/>
              </a:path>
              <a:path w="4583317" h="3838376" stroke="0" extrusionOk="0">
                <a:moveTo>
                  <a:pt x="0" y="639742"/>
                </a:moveTo>
                <a:cubicBezTo>
                  <a:pt x="20432" y="259790"/>
                  <a:pt x="327590" y="-40660"/>
                  <a:pt x="639742" y="0"/>
                </a:cubicBezTo>
                <a:cubicBezTo>
                  <a:pt x="672284" y="3386"/>
                  <a:pt x="702565" y="2876"/>
                  <a:pt x="763886" y="0"/>
                </a:cubicBezTo>
                <a:lnTo>
                  <a:pt x="763886" y="0"/>
                </a:lnTo>
                <a:cubicBezTo>
                  <a:pt x="1039875" y="-26626"/>
                  <a:pt x="1070124" y="17021"/>
                  <a:pt x="1325342" y="0"/>
                </a:cubicBezTo>
                <a:cubicBezTo>
                  <a:pt x="1580560" y="-17021"/>
                  <a:pt x="1669300" y="26798"/>
                  <a:pt x="1909715" y="0"/>
                </a:cubicBezTo>
                <a:cubicBezTo>
                  <a:pt x="2162172" y="-6673"/>
                  <a:pt x="2361545" y="-13804"/>
                  <a:pt x="2546991" y="0"/>
                </a:cubicBezTo>
                <a:cubicBezTo>
                  <a:pt x="2732437" y="13804"/>
                  <a:pt x="2964949" y="22365"/>
                  <a:pt x="3184267" y="0"/>
                </a:cubicBezTo>
                <a:cubicBezTo>
                  <a:pt x="3403585" y="-22365"/>
                  <a:pt x="3673954" y="-36423"/>
                  <a:pt x="3943575" y="0"/>
                </a:cubicBezTo>
                <a:cubicBezTo>
                  <a:pt x="4362110" y="51525"/>
                  <a:pt x="4592982" y="263992"/>
                  <a:pt x="4583317" y="639742"/>
                </a:cubicBezTo>
                <a:cubicBezTo>
                  <a:pt x="4583317" y="639735"/>
                  <a:pt x="4583317" y="639732"/>
                  <a:pt x="4583317" y="639729"/>
                </a:cubicBezTo>
                <a:lnTo>
                  <a:pt x="4583317" y="639729"/>
                </a:lnTo>
                <a:cubicBezTo>
                  <a:pt x="4561207" y="816409"/>
                  <a:pt x="4574045" y="926715"/>
                  <a:pt x="4583317" y="1090738"/>
                </a:cubicBezTo>
                <a:cubicBezTo>
                  <a:pt x="4592589" y="1254761"/>
                  <a:pt x="4567718" y="1360593"/>
                  <a:pt x="4583317" y="1599323"/>
                </a:cubicBezTo>
                <a:cubicBezTo>
                  <a:pt x="4598947" y="1838193"/>
                  <a:pt x="4586284" y="2034507"/>
                  <a:pt x="4583317" y="2164413"/>
                </a:cubicBezTo>
                <a:cubicBezTo>
                  <a:pt x="4580351" y="2294319"/>
                  <a:pt x="4594840" y="2466205"/>
                  <a:pt x="4583317" y="2713510"/>
                </a:cubicBezTo>
                <a:cubicBezTo>
                  <a:pt x="4571794" y="2960815"/>
                  <a:pt x="4581531" y="3052138"/>
                  <a:pt x="4583317" y="3198634"/>
                </a:cubicBezTo>
                <a:cubicBezTo>
                  <a:pt x="4536972" y="3512503"/>
                  <a:pt x="4279798" y="3863229"/>
                  <a:pt x="3943575" y="3838376"/>
                </a:cubicBezTo>
                <a:cubicBezTo>
                  <a:pt x="3766367" y="3849840"/>
                  <a:pt x="3541546" y="3836292"/>
                  <a:pt x="3265622" y="3838376"/>
                </a:cubicBezTo>
                <a:cubicBezTo>
                  <a:pt x="2989698" y="3840460"/>
                  <a:pt x="2919468" y="3817182"/>
                  <a:pt x="2648684" y="3838376"/>
                </a:cubicBezTo>
                <a:cubicBezTo>
                  <a:pt x="2377900" y="3859570"/>
                  <a:pt x="2241371" y="3838884"/>
                  <a:pt x="1909715" y="3838376"/>
                </a:cubicBezTo>
                <a:cubicBezTo>
                  <a:pt x="1777251" y="3815232"/>
                  <a:pt x="1460691" y="3861925"/>
                  <a:pt x="1348259" y="3838376"/>
                </a:cubicBezTo>
                <a:cubicBezTo>
                  <a:pt x="1235827" y="3814827"/>
                  <a:pt x="945067" y="3849316"/>
                  <a:pt x="763886" y="3838376"/>
                </a:cubicBezTo>
                <a:lnTo>
                  <a:pt x="763886" y="3838376"/>
                </a:lnTo>
                <a:cubicBezTo>
                  <a:pt x="714348" y="3833399"/>
                  <a:pt x="697381" y="3834344"/>
                  <a:pt x="639742" y="3838376"/>
                </a:cubicBezTo>
                <a:cubicBezTo>
                  <a:pt x="275830" y="3826911"/>
                  <a:pt x="-16341" y="3588411"/>
                  <a:pt x="0" y="3198634"/>
                </a:cubicBezTo>
                <a:cubicBezTo>
                  <a:pt x="-3358" y="2996743"/>
                  <a:pt x="14560" y="2859272"/>
                  <a:pt x="0" y="2697517"/>
                </a:cubicBezTo>
                <a:cubicBezTo>
                  <a:pt x="-14560" y="2535762"/>
                  <a:pt x="-11684" y="2333032"/>
                  <a:pt x="0" y="2196399"/>
                </a:cubicBezTo>
                <a:cubicBezTo>
                  <a:pt x="11684" y="2059766"/>
                  <a:pt x="-7548" y="1822214"/>
                  <a:pt x="0" y="1599323"/>
                </a:cubicBezTo>
                <a:cubicBezTo>
                  <a:pt x="-197194" y="1532316"/>
                  <a:pt x="-255167" y="1499114"/>
                  <a:pt x="-503730" y="1429882"/>
                </a:cubicBezTo>
                <a:cubicBezTo>
                  <a:pt x="-752293" y="1360650"/>
                  <a:pt x="-777667" y="1362853"/>
                  <a:pt x="-987705" y="1267086"/>
                </a:cubicBezTo>
                <a:cubicBezTo>
                  <a:pt x="-807237" y="1170510"/>
                  <a:pt x="-720339" y="1088061"/>
                  <a:pt x="-513607" y="965955"/>
                </a:cubicBezTo>
                <a:cubicBezTo>
                  <a:pt x="-306875" y="843849"/>
                  <a:pt x="-116930" y="706478"/>
                  <a:pt x="0" y="639729"/>
                </a:cubicBezTo>
                <a:cubicBezTo>
                  <a:pt x="-1" y="639733"/>
                  <a:pt x="0" y="639737"/>
                  <a:pt x="0" y="639742"/>
                </a:cubicBezTo>
                <a:close/>
              </a:path>
            </a:pathLst>
          </a:custGeom>
          <a:solidFill>
            <a:schemeClr val="bg1"/>
          </a:solidFill>
          <a:ln w="19050">
            <a:solidFill>
              <a:schemeClr val="tx1"/>
            </a:solidFill>
            <a:extLst>
              <a:ext uri="{C807C97D-BFC1-408E-A445-0C87EB9F89A2}">
                <ask:lineSketchStyleProps xmlns:ask="http://schemas.microsoft.com/office/drawing/2018/sketchyshapes" sd="2360603366">
                  <a:prstGeom prst="wedgeRoundRectCallout">
                    <a:avLst>
                      <a:gd name="adj1" fmla="val -71550"/>
                      <a:gd name="adj2" fmla="val -1698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Hello housemate!</a:t>
            </a:r>
          </a:p>
          <a:p>
            <a:r>
              <a:rPr lang="en-GB" sz="2100" dirty="0">
                <a:solidFill>
                  <a:schemeClr val="tx1"/>
                </a:solidFill>
                <a:latin typeface="Comic Sans MS" panose="030F0702030302020204" pitchFamily="66" charset="0"/>
                <a:cs typeface="Dreaming Outloud Pro" panose="03050502040302030504" pitchFamily="66" charset="0"/>
              </a:rPr>
              <a:t>Revision! Ugh! Why is remembering stuff so hard?!</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I’ve printed the most important articles and chapters I need so I can make notes with this awesome multicoloured pen! Look! Blue and green - in the same pen!</a:t>
            </a:r>
          </a:p>
        </p:txBody>
      </p:sp>
      <p:pic>
        <p:nvPicPr>
          <p:cNvPr id="6" name="Picture 5">
            <a:extLst>
              <a:ext uri="{FF2B5EF4-FFF2-40B4-BE49-F238E27FC236}">
                <a16:creationId xmlns:a16="http://schemas.microsoft.com/office/drawing/2014/main" id="{496A4AE3-261D-AED7-889B-E77D18D11A0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2841" y="1933930"/>
            <a:ext cx="1029771" cy="1063719"/>
          </a:xfrm>
          <a:prstGeom prst="ellipse">
            <a:avLst/>
          </a:prstGeom>
        </p:spPr>
      </p:pic>
      <p:sp>
        <p:nvSpPr>
          <p:cNvPr id="8" name="Rectangle 7">
            <a:hlinkClick r:id="rId5" action="ppaction://hlinksldjump"/>
            <a:extLst>
              <a:ext uri="{FF2B5EF4-FFF2-40B4-BE49-F238E27FC236}">
                <a16:creationId xmlns:a16="http://schemas.microsoft.com/office/drawing/2014/main" id="{A90CE430-3374-FF56-DEBC-23F92CCCF33F}"/>
              </a:ext>
              <a:ext uri="{C183D7F6-B498-43B3-948B-1728B52AA6E4}">
                <adec:decorative xmlns:adec="http://schemas.microsoft.com/office/drawing/2017/decorative" val="1"/>
              </a:ext>
            </a:extLst>
          </p:cNvPr>
          <p:cNvSpPr/>
          <p:nvPr/>
        </p:nvSpPr>
        <p:spPr>
          <a:xfrm>
            <a:off x="22032" y="857254"/>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6" action="ppaction://hlinksldjump"/>
            <a:extLst>
              <a:ext uri="{FF2B5EF4-FFF2-40B4-BE49-F238E27FC236}">
                <a16:creationId xmlns:a16="http://schemas.microsoft.com/office/drawing/2014/main" id="{32D9FBFA-92CE-E033-181E-FBC1DC068800}"/>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B1C1CCBD-20B0-08E6-D38F-8072706ECF1B}"/>
              </a:ext>
              <a:ext uri="{C183D7F6-B498-43B3-948B-1728B52AA6E4}">
                <adec:decorative xmlns:adec="http://schemas.microsoft.com/office/drawing/2017/decorative" val="1"/>
              </a:ext>
            </a:extLst>
          </p:cNvPr>
          <p:cNvSpPr>
            <a:spLocks noGrp="1"/>
          </p:cNvSpPr>
          <p:nvPr>
            <p:ph type="title"/>
          </p:nvPr>
        </p:nvSpPr>
        <p:spPr>
          <a:xfrm>
            <a:off x="622036" y="-1566257"/>
            <a:ext cx="7886700" cy="994172"/>
          </a:xfrm>
        </p:spPr>
        <p:txBody>
          <a:bodyPr vert="horz" lIns="68580" tIns="34290" rIns="68580" bIns="34290" rtlCol="0" anchor="b">
            <a:normAutofit/>
          </a:bodyPr>
          <a:lstStyle/>
          <a:p>
            <a:r>
              <a:rPr lang="en-GB" dirty="0"/>
              <a:t>The Study Centre 1</a:t>
            </a:r>
          </a:p>
        </p:txBody>
      </p:sp>
    </p:spTree>
    <p:extLst>
      <p:ext uri="{BB962C8B-B14F-4D97-AF65-F5344CB8AC3E}">
        <p14:creationId xmlns:p14="http://schemas.microsoft.com/office/powerpoint/2010/main" val="16287902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25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4500"/>
                                </p:stCondLst>
                                <p:childTnLst>
                                  <p:par>
                                    <p:cTn id="19" presetID="1" presetClass="exit" presetSubtype="0" fill="hold" nodeType="afterEffect">
                                      <p:stCondLst>
                                        <p:cond delay="500"/>
                                      </p:stCondLst>
                                      <p:childTnLst>
                                        <p:set>
                                          <p:cBhvr>
                                            <p:cTn id="20" dur="1" fill="hold">
                                              <p:stCondLst>
                                                <p:cond delay="0"/>
                                              </p:stCondLst>
                                            </p:cTn>
                                            <p:tgtEl>
                                              <p:spTgt spid="6"/>
                                            </p:tgtEl>
                                            <p:attrNameLst>
                                              <p:attrName>style.visibility</p:attrName>
                                            </p:attrNameLst>
                                          </p:cBhvr>
                                          <p:to>
                                            <p:strVal val="hidden"/>
                                          </p:to>
                                        </p:set>
                                      </p:childTnLst>
                                    </p:cTn>
                                  </p:par>
                                </p:childTnLst>
                              </p:cTn>
                            </p:par>
                            <p:par>
                              <p:cTn id="21" fill="hold">
                                <p:stCondLst>
                                  <p:cond delay="5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7500"/>
                                </p:stCondLst>
                                <p:childTnLst>
                                  <p:par>
                                    <p:cTn id="25" presetID="1" presetClass="exit" presetSubtype="0" fill="hold" nodeType="afterEffect">
                                      <p:stCondLst>
                                        <p:cond delay="500"/>
                                      </p:stCondLst>
                                      <p:childTnLst>
                                        <p:set>
                                          <p:cBhvr>
                                            <p:cTn id="26" dur="1" fill="hold">
                                              <p:stCondLst>
                                                <p:cond delay="0"/>
                                              </p:stCondLst>
                                            </p:cTn>
                                            <p:tgtEl>
                                              <p:spTgt spid="6"/>
                                            </p:tgtEl>
                                            <p:attrNameLst>
                                              <p:attrName>style.visibility</p:attrName>
                                            </p:attrNameLst>
                                          </p:cBhvr>
                                          <p:to>
                                            <p:strVal val="hidden"/>
                                          </p:to>
                                        </p:set>
                                      </p:childTnLst>
                                    </p:cTn>
                                  </p:par>
                                </p:childTnLst>
                              </p:cTn>
                            </p:par>
                            <p:par>
                              <p:cTn id="27" fill="hold">
                                <p:stCondLst>
                                  <p:cond delay="8000"/>
                                </p:stCondLst>
                                <p:childTnLst>
                                  <p:par>
                                    <p:cTn id="28" presetID="32" presetClass="emph" presetSubtype="0" fill="hold" nodeType="afterEffect">
                                      <p:stCondLst>
                                        <p:cond delay="500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25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4500"/>
                                </p:stCondLst>
                                <p:childTnLst>
                                  <p:par>
                                    <p:cTn id="19" presetID="1" presetClass="exit" presetSubtype="0" fill="hold" nodeType="afterEffect">
                                      <p:stCondLst>
                                        <p:cond delay="500"/>
                                      </p:stCondLst>
                                      <p:childTnLst>
                                        <p:set>
                                          <p:cBhvr>
                                            <p:cTn id="20" dur="1" fill="hold">
                                              <p:stCondLst>
                                                <p:cond delay="0"/>
                                              </p:stCondLst>
                                            </p:cTn>
                                            <p:tgtEl>
                                              <p:spTgt spid="6"/>
                                            </p:tgtEl>
                                            <p:attrNameLst>
                                              <p:attrName>style.visibility</p:attrName>
                                            </p:attrNameLst>
                                          </p:cBhvr>
                                          <p:to>
                                            <p:strVal val="hidden"/>
                                          </p:to>
                                        </p:set>
                                      </p:childTnLst>
                                    </p:cTn>
                                  </p:par>
                                </p:childTnLst>
                              </p:cTn>
                            </p:par>
                            <p:par>
                              <p:cTn id="21" fill="hold">
                                <p:stCondLst>
                                  <p:cond delay="5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7500"/>
                                </p:stCondLst>
                                <p:childTnLst>
                                  <p:par>
                                    <p:cTn id="25" presetID="1" presetClass="exit" presetSubtype="0" fill="hold" nodeType="afterEffect">
                                      <p:stCondLst>
                                        <p:cond delay="500"/>
                                      </p:stCondLst>
                                      <p:childTnLst>
                                        <p:set>
                                          <p:cBhvr>
                                            <p:cTn id="26" dur="1" fill="hold">
                                              <p:stCondLst>
                                                <p:cond delay="0"/>
                                              </p:stCondLst>
                                            </p:cTn>
                                            <p:tgtEl>
                                              <p:spTgt spid="6"/>
                                            </p:tgtEl>
                                            <p:attrNameLst>
                                              <p:attrName>style.visibility</p:attrName>
                                            </p:attrNameLst>
                                          </p:cBhvr>
                                          <p:to>
                                            <p:strVal val="hidden"/>
                                          </p:to>
                                        </p:set>
                                      </p:childTnLst>
                                    </p:cTn>
                                  </p:par>
                                </p:childTnLst>
                              </p:cTn>
                            </p:par>
                            <p:par>
                              <p:cTn id="27" fill="hold">
                                <p:stCondLst>
                                  <p:cond delay="8000"/>
                                </p:stCondLst>
                                <p:childTnLst>
                                  <p:par>
                                    <p:cTn id="28" presetID="32" presetClass="emph" presetSubtype="0" fill="hold" nodeType="afterEffect">
                                      <p:stCondLst>
                                        <p:cond delay="5000"/>
                                      </p:stCondLst>
                                      <p:childTnLst>
                                        <p:animRot by="120000">
                                          <p:cBhvr>
                                            <p:cTn id="29" dur="100" fill="hold">
                                              <p:stCondLst>
                                                <p:cond delay="0"/>
                                              </p:stCondLst>
                                            </p:cTn>
                                            <p:tgtEl>
                                              <p:spTgt spid="2"/>
                                            </p:tgtEl>
                                            <p:attrNameLst>
                                              <p:attrName>r</p:attrName>
                                            </p:attrNameLst>
                                          </p:cBhvr>
                                        </p:animRot>
                                        <p:animRot by="-240000">
                                          <p:cBhvr>
                                            <p:cTn id="30" dur="200" fill="hold">
                                              <p:stCondLst>
                                                <p:cond delay="200"/>
                                              </p:stCondLst>
                                            </p:cTn>
                                            <p:tgtEl>
                                              <p:spTgt spid="2"/>
                                            </p:tgtEl>
                                            <p:attrNameLst>
                                              <p:attrName>r</p:attrName>
                                            </p:attrNameLst>
                                          </p:cBhvr>
                                        </p:animRot>
                                        <p:animRot by="240000">
                                          <p:cBhvr>
                                            <p:cTn id="31" dur="200" fill="hold">
                                              <p:stCondLst>
                                                <p:cond delay="400"/>
                                              </p:stCondLst>
                                            </p:cTn>
                                            <p:tgtEl>
                                              <p:spTgt spid="2"/>
                                            </p:tgtEl>
                                            <p:attrNameLst>
                                              <p:attrName>r</p:attrName>
                                            </p:attrNameLst>
                                          </p:cBhvr>
                                        </p:animRot>
                                        <p:animRot by="-240000">
                                          <p:cBhvr>
                                            <p:cTn id="32" dur="200" fill="hold">
                                              <p:stCondLst>
                                                <p:cond delay="600"/>
                                              </p:stCondLst>
                                            </p:cTn>
                                            <p:tgtEl>
                                              <p:spTgt spid="2"/>
                                            </p:tgtEl>
                                            <p:attrNameLst>
                                              <p:attrName>r</p:attrName>
                                            </p:attrNameLst>
                                          </p:cBhvr>
                                        </p:animRot>
                                        <p:animRot by="120000">
                                          <p:cBhvr>
                                            <p:cTn id="3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370B9A-E8DA-A031-5727-9DF059444C25}"/>
              </a:ext>
            </a:extLst>
          </p:cNvPr>
          <p:cNvPicPr>
            <a:picLocks noChangeAspect="1"/>
          </p:cNvPicPr>
          <p:nvPr/>
        </p:nvPicPr>
        <p:blipFill>
          <a:blip r:embed="rId2"/>
          <a:stretch>
            <a:fillRect/>
          </a:stretch>
        </p:blipFill>
        <p:spPr>
          <a:xfrm>
            <a:off x="-15838" y="756640"/>
            <a:ext cx="9219740" cy="5244114"/>
          </a:xfrm>
          <a:prstGeom prst="rect">
            <a:avLst/>
          </a:prstGeom>
        </p:spPr>
      </p:pic>
      <p:sp>
        <p:nvSpPr>
          <p:cNvPr id="9" name="Rectangle 8">
            <a:extLst>
              <a:ext uri="{FF2B5EF4-FFF2-40B4-BE49-F238E27FC236}">
                <a16:creationId xmlns:a16="http://schemas.microsoft.com/office/drawing/2014/main" id="{60C60759-868B-56A1-AE91-F0696220FF95}"/>
              </a:ext>
            </a:extLst>
          </p:cNvPr>
          <p:cNvSpPr/>
          <p:nvPr/>
        </p:nvSpPr>
        <p:spPr>
          <a:xfrm>
            <a:off x="2" y="1020401"/>
            <a:ext cx="2977587" cy="558000"/>
          </a:xfrm>
          <a:custGeom>
            <a:avLst/>
            <a:gdLst>
              <a:gd name="connsiteX0" fmla="*/ 0 w 2977587"/>
              <a:gd name="connsiteY0" fmla="*/ 0 h 558000"/>
              <a:gd name="connsiteX1" fmla="*/ 535966 w 2977587"/>
              <a:gd name="connsiteY1" fmla="*/ 0 h 558000"/>
              <a:gd name="connsiteX2" fmla="*/ 1161259 w 2977587"/>
              <a:gd name="connsiteY2" fmla="*/ 0 h 558000"/>
              <a:gd name="connsiteX3" fmla="*/ 1697225 w 2977587"/>
              <a:gd name="connsiteY3" fmla="*/ 0 h 558000"/>
              <a:gd name="connsiteX4" fmla="*/ 2233190 w 2977587"/>
              <a:gd name="connsiteY4" fmla="*/ 0 h 558000"/>
              <a:gd name="connsiteX5" fmla="*/ 2977587 w 2977587"/>
              <a:gd name="connsiteY5" fmla="*/ 0 h 558000"/>
              <a:gd name="connsiteX6" fmla="*/ 2977587 w 2977587"/>
              <a:gd name="connsiteY6" fmla="*/ 558000 h 558000"/>
              <a:gd name="connsiteX7" fmla="*/ 2382070 w 2977587"/>
              <a:gd name="connsiteY7" fmla="*/ 558000 h 558000"/>
              <a:gd name="connsiteX8" fmla="*/ 1727000 w 2977587"/>
              <a:gd name="connsiteY8" fmla="*/ 558000 h 558000"/>
              <a:gd name="connsiteX9" fmla="*/ 1191035 w 2977587"/>
              <a:gd name="connsiteY9" fmla="*/ 558000 h 558000"/>
              <a:gd name="connsiteX10" fmla="*/ 655069 w 2977587"/>
              <a:gd name="connsiteY10" fmla="*/ 558000 h 558000"/>
              <a:gd name="connsiteX11" fmla="*/ 0 w 2977587"/>
              <a:gd name="connsiteY11" fmla="*/ 558000 h 558000"/>
              <a:gd name="connsiteX12" fmla="*/ 0 w 2977587"/>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7587" h="558000" fill="none" extrusionOk="0">
                <a:moveTo>
                  <a:pt x="0" y="0"/>
                </a:moveTo>
                <a:cubicBezTo>
                  <a:pt x="154672" y="-8349"/>
                  <a:pt x="387249" y="-22871"/>
                  <a:pt x="535966" y="0"/>
                </a:cubicBezTo>
                <a:cubicBezTo>
                  <a:pt x="684683" y="22871"/>
                  <a:pt x="850825" y="1480"/>
                  <a:pt x="1161259" y="0"/>
                </a:cubicBezTo>
                <a:cubicBezTo>
                  <a:pt x="1471693" y="-1480"/>
                  <a:pt x="1473195" y="15493"/>
                  <a:pt x="1697225" y="0"/>
                </a:cubicBezTo>
                <a:cubicBezTo>
                  <a:pt x="1921255" y="-15493"/>
                  <a:pt x="2054144" y="6788"/>
                  <a:pt x="2233190" y="0"/>
                </a:cubicBezTo>
                <a:cubicBezTo>
                  <a:pt x="2412236" y="-6788"/>
                  <a:pt x="2645896" y="17270"/>
                  <a:pt x="2977587" y="0"/>
                </a:cubicBezTo>
                <a:cubicBezTo>
                  <a:pt x="2998201" y="261333"/>
                  <a:pt x="2992983" y="417027"/>
                  <a:pt x="2977587" y="558000"/>
                </a:cubicBezTo>
                <a:cubicBezTo>
                  <a:pt x="2737479" y="561250"/>
                  <a:pt x="2663412" y="556297"/>
                  <a:pt x="2382070" y="558000"/>
                </a:cubicBezTo>
                <a:cubicBezTo>
                  <a:pt x="2100728" y="559703"/>
                  <a:pt x="1988585" y="543019"/>
                  <a:pt x="1727000" y="558000"/>
                </a:cubicBezTo>
                <a:cubicBezTo>
                  <a:pt x="1465415" y="572982"/>
                  <a:pt x="1319779" y="549852"/>
                  <a:pt x="1191035" y="558000"/>
                </a:cubicBezTo>
                <a:cubicBezTo>
                  <a:pt x="1062292" y="566148"/>
                  <a:pt x="841173" y="563616"/>
                  <a:pt x="655069" y="558000"/>
                </a:cubicBezTo>
                <a:cubicBezTo>
                  <a:pt x="468965" y="552384"/>
                  <a:pt x="324283" y="531128"/>
                  <a:pt x="0" y="558000"/>
                </a:cubicBezTo>
                <a:cubicBezTo>
                  <a:pt x="26434" y="303174"/>
                  <a:pt x="-17950" y="255661"/>
                  <a:pt x="0" y="0"/>
                </a:cubicBezTo>
                <a:close/>
              </a:path>
              <a:path w="2977587" h="558000" stroke="0" extrusionOk="0">
                <a:moveTo>
                  <a:pt x="0" y="0"/>
                </a:moveTo>
                <a:cubicBezTo>
                  <a:pt x="150589" y="-21162"/>
                  <a:pt x="302521" y="-18071"/>
                  <a:pt x="565742" y="0"/>
                </a:cubicBezTo>
                <a:cubicBezTo>
                  <a:pt x="828963" y="18071"/>
                  <a:pt x="839879" y="-19405"/>
                  <a:pt x="1101707" y="0"/>
                </a:cubicBezTo>
                <a:cubicBezTo>
                  <a:pt x="1363536" y="19405"/>
                  <a:pt x="1491135" y="-3855"/>
                  <a:pt x="1727000" y="0"/>
                </a:cubicBezTo>
                <a:cubicBezTo>
                  <a:pt x="1962865" y="3855"/>
                  <a:pt x="2062547" y="18003"/>
                  <a:pt x="2233190" y="0"/>
                </a:cubicBezTo>
                <a:cubicBezTo>
                  <a:pt x="2403833" y="-18003"/>
                  <a:pt x="2798155" y="18901"/>
                  <a:pt x="2977587" y="0"/>
                </a:cubicBezTo>
                <a:cubicBezTo>
                  <a:pt x="2961805" y="243603"/>
                  <a:pt x="2972564" y="437373"/>
                  <a:pt x="2977587" y="558000"/>
                </a:cubicBezTo>
                <a:cubicBezTo>
                  <a:pt x="2820236" y="551775"/>
                  <a:pt x="2632630" y="571669"/>
                  <a:pt x="2411845" y="558000"/>
                </a:cubicBezTo>
                <a:cubicBezTo>
                  <a:pt x="2191060" y="544331"/>
                  <a:pt x="2064210" y="539576"/>
                  <a:pt x="1875880" y="558000"/>
                </a:cubicBezTo>
                <a:cubicBezTo>
                  <a:pt x="1687551" y="576424"/>
                  <a:pt x="1455213" y="540340"/>
                  <a:pt x="1310138" y="558000"/>
                </a:cubicBezTo>
                <a:cubicBezTo>
                  <a:pt x="1165063" y="575660"/>
                  <a:pt x="832260" y="571112"/>
                  <a:pt x="684845" y="558000"/>
                </a:cubicBezTo>
                <a:cubicBezTo>
                  <a:pt x="537430" y="544888"/>
                  <a:pt x="244941" y="535244"/>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Study Centre</a:t>
            </a:r>
          </a:p>
        </p:txBody>
      </p:sp>
      <p:pic>
        <p:nvPicPr>
          <p:cNvPr id="2" name="Picture 1" descr="Ali Applebaum">
            <a:extLst>
              <a:ext uri="{FF2B5EF4-FFF2-40B4-BE49-F238E27FC236}">
                <a16:creationId xmlns:a16="http://schemas.microsoft.com/office/drawing/2014/main" id="{94B3DDDF-3A32-630D-FE11-025704829B0A}"/>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619522" y="1299405"/>
            <a:ext cx="3427124" cy="4701349"/>
          </a:xfrm>
          <a:prstGeom prst="rect">
            <a:avLst/>
          </a:prstGeom>
        </p:spPr>
      </p:pic>
      <p:sp>
        <p:nvSpPr>
          <p:cNvPr id="16" name="Speech Bubble: Rectangle with Corners Rounded 15">
            <a:extLst>
              <a:ext uri="{FF2B5EF4-FFF2-40B4-BE49-F238E27FC236}">
                <a16:creationId xmlns:a16="http://schemas.microsoft.com/office/drawing/2014/main" id="{765BB980-F122-9C99-8158-F4501268F8BB}"/>
              </a:ext>
            </a:extLst>
          </p:cNvPr>
          <p:cNvSpPr/>
          <p:nvPr/>
        </p:nvSpPr>
        <p:spPr>
          <a:xfrm>
            <a:off x="4257618" y="1299402"/>
            <a:ext cx="4583317" cy="3334090"/>
          </a:xfrm>
          <a:custGeom>
            <a:avLst/>
            <a:gdLst>
              <a:gd name="connsiteX0" fmla="*/ 0 w 4583317"/>
              <a:gd name="connsiteY0" fmla="*/ 555693 h 3334090"/>
              <a:gd name="connsiteX1" fmla="*/ 555693 w 4583317"/>
              <a:gd name="connsiteY1" fmla="*/ 0 h 3334090"/>
              <a:gd name="connsiteX2" fmla="*/ 763886 w 4583317"/>
              <a:gd name="connsiteY2" fmla="*/ 0 h 3334090"/>
              <a:gd name="connsiteX3" fmla="*/ 763886 w 4583317"/>
              <a:gd name="connsiteY3" fmla="*/ 0 h 3334090"/>
              <a:gd name="connsiteX4" fmla="*/ 1325342 w 4583317"/>
              <a:gd name="connsiteY4" fmla="*/ 0 h 3334090"/>
              <a:gd name="connsiteX5" fmla="*/ 1909715 w 4583317"/>
              <a:gd name="connsiteY5" fmla="*/ 0 h 3334090"/>
              <a:gd name="connsiteX6" fmla="*/ 2375655 w 4583317"/>
              <a:gd name="connsiteY6" fmla="*/ 0 h 3334090"/>
              <a:gd name="connsiteX7" fmla="*/ 2926311 w 4583317"/>
              <a:gd name="connsiteY7" fmla="*/ 0 h 3334090"/>
              <a:gd name="connsiteX8" fmla="*/ 3498147 w 4583317"/>
              <a:gd name="connsiteY8" fmla="*/ 0 h 3334090"/>
              <a:gd name="connsiteX9" fmla="*/ 4027624 w 4583317"/>
              <a:gd name="connsiteY9" fmla="*/ 0 h 3334090"/>
              <a:gd name="connsiteX10" fmla="*/ 4583317 w 4583317"/>
              <a:gd name="connsiteY10" fmla="*/ 555693 h 3334090"/>
              <a:gd name="connsiteX11" fmla="*/ 4583317 w 4583317"/>
              <a:gd name="connsiteY11" fmla="*/ 555682 h 3334090"/>
              <a:gd name="connsiteX12" fmla="*/ 4583317 w 4583317"/>
              <a:gd name="connsiteY12" fmla="*/ 555682 h 3334090"/>
              <a:gd name="connsiteX13" fmla="*/ 4583317 w 4583317"/>
              <a:gd name="connsiteY13" fmla="*/ 989113 h 3334090"/>
              <a:gd name="connsiteX14" fmla="*/ 4583317 w 4583317"/>
              <a:gd name="connsiteY14" fmla="*/ 1389204 h 3334090"/>
              <a:gd name="connsiteX15" fmla="*/ 4583317 w 4583317"/>
              <a:gd name="connsiteY15" fmla="*/ 2056017 h 3334090"/>
              <a:gd name="connsiteX16" fmla="*/ 4583317 w 4583317"/>
              <a:gd name="connsiteY16" fmla="*/ 2778397 h 3334090"/>
              <a:gd name="connsiteX17" fmla="*/ 4027624 w 4583317"/>
              <a:gd name="connsiteY17" fmla="*/ 3334090 h 3334090"/>
              <a:gd name="connsiteX18" fmla="*/ 3540505 w 4583317"/>
              <a:gd name="connsiteY18" fmla="*/ 3334090 h 3334090"/>
              <a:gd name="connsiteX19" fmla="*/ 2968670 w 4583317"/>
              <a:gd name="connsiteY19" fmla="*/ 3334090 h 3334090"/>
              <a:gd name="connsiteX20" fmla="*/ 2502730 w 4583317"/>
              <a:gd name="connsiteY20" fmla="*/ 3334090 h 3334090"/>
              <a:gd name="connsiteX21" fmla="*/ 1909715 w 4583317"/>
              <a:gd name="connsiteY21" fmla="*/ 3334090 h 3334090"/>
              <a:gd name="connsiteX22" fmla="*/ 1348259 w 4583317"/>
              <a:gd name="connsiteY22" fmla="*/ 3334090 h 3334090"/>
              <a:gd name="connsiteX23" fmla="*/ 763886 w 4583317"/>
              <a:gd name="connsiteY23" fmla="*/ 3334090 h 3334090"/>
              <a:gd name="connsiteX24" fmla="*/ 763886 w 4583317"/>
              <a:gd name="connsiteY24" fmla="*/ 3334090 h 3334090"/>
              <a:gd name="connsiteX25" fmla="*/ 555693 w 4583317"/>
              <a:gd name="connsiteY25" fmla="*/ 3334090 h 3334090"/>
              <a:gd name="connsiteX26" fmla="*/ 0 w 4583317"/>
              <a:gd name="connsiteY26" fmla="*/ 2778397 h 3334090"/>
              <a:gd name="connsiteX27" fmla="*/ 0 w 4583317"/>
              <a:gd name="connsiteY27" fmla="*/ 2069909 h 3334090"/>
              <a:gd name="connsiteX28" fmla="*/ 0 w 4583317"/>
              <a:gd name="connsiteY28" fmla="*/ 1389204 h 3334090"/>
              <a:gd name="connsiteX29" fmla="*/ -503730 w 4583317"/>
              <a:gd name="connsiteY29" fmla="*/ 1242024 h 3334090"/>
              <a:gd name="connsiteX30" fmla="*/ -987705 w 4583317"/>
              <a:gd name="connsiteY30" fmla="*/ 1100616 h 3334090"/>
              <a:gd name="connsiteX31" fmla="*/ -513607 w 4583317"/>
              <a:gd name="connsiteY31" fmla="*/ 839048 h 3334090"/>
              <a:gd name="connsiteX32" fmla="*/ 0 w 4583317"/>
              <a:gd name="connsiteY32" fmla="*/ 555682 h 3334090"/>
              <a:gd name="connsiteX33" fmla="*/ 0 w 4583317"/>
              <a:gd name="connsiteY33" fmla="*/ 555693 h 333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3317" h="3334090" fill="none" extrusionOk="0">
                <a:moveTo>
                  <a:pt x="0" y="555693"/>
                </a:moveTo>
                <a:cubicBezTo>
                  <a:pt x="-28800" y="214199"/>
                  <a:pt x="214719" y="-12847"/>
                  <a:pt x="555693" y="0"/>
                </a:cubicBezTo>
                <a:cubicBezTo>
                  <a:pt x="605754" y="5876"/>
                  <a:pt x="694155" y="4740"/>
                  <a:pt x="763886" y="0"/>
                </a:cubicBezTo>
                <a:lnTo>
                  <a:pt x="763886" y="0"/>
                </a:lnTo>
                <a:cubicBezTo>
                  <a:pt x="963682" y="-17920"/>
                  <a:pt x="1045995" y="-15883"/>
                  <a:pt x="1325342" y="0"/>
                </a:cubicBezTo>
                <a:cubicBezTo>
                  <a:pt x="1604689" y="15883"/>
                  <a:pt x="1704985" y="26124"/>
                  <a:pt x="1909715" y="0"/>
                </a:cubicBezTo>
                <a:cubicBezTo>
                  <a:pt x="2048777" y="5445"/>
                  <a:pt x="2167751" y="-17828"/>
                  <a:pt x="2375655" y="0"/>
                </a:cubicBezTo>
                <a:cubicBezTo>
                  <a:pt x="2583559" y="17828"/>
                  <a:pt x="2661716" y="1711"/>
                  <a:pt x="2926311" y="0"/>
                </a:cubicBezTo>
                <a:cubicBezTo>
                  <a:pt x="3190906" y="-1711"/>
                  <a:pt x="3313401" y="-20762"/>
                  <a:pt x="3498147" y="0"/>
                </a:cubicBezTo>
                <a:cubicBezTo>
                  <a:pt x="3682893" y="20762"/>
                  <a:pt x="3902129" y="7198"/>
                  <a:pt x="4027624" y="0"/>
                </a:cubicBezTo>
                <a:cubicBezTo>
                  <a:pt x="4303682" y="17866"/>
                  <a:pt x="4556878" y="231453"/>
                  <a:pt x="4583317" y="555693"/>
                </a:cubicBezTo>
                <a:cubicBezTo>
                  <a:pt x="4583317" y="555690"/>
                  <a:pt x="4583317" y="555684"/>
                  <a:pt x="4583317" y="555682"/>
                </a:cubicBezTo>
                <a:lnTo>
                  <a:pt x="4583317" y="555682"/>
                </a:lnTo>
                <a:cubicBezTo>
                  <a:pt x="4578472" y="700722"/>
                  <a:pt x="4597731" y="778098"/>
                  <a:pt x="4583317" y="989113"/>
                </a:cubicBezTo>
                <a:cubicBezTo>
                  <a:pt x="4568903" y="1200128"/>
                  <a:pt x="4572324" y="1264840"/>
                  <a:pt x="4583317" y="1389204"/>
                </a:cubicBezTo>
                <a:cubicBezTo>
                  <a:pt x="4616007" y="1582651"/>
                  <a:pt x="4608100" y="1737311"/>
                  <a:pt x="4583317" y="2056017"/>
                </a:cubicBezTo>
                <a:cubicBezTo>
                  <a:pt x="4558534" y="2374723"/>
                  <a:pt x="4561237" y="2588943"/>
                  <a:pt x="4583317" y="2778397"/>
                </a:cubicBezTo>
                <a:cubicBezTo>
                  <a:pt x="4627664" y="3069212"/>
                  <a:pt x="4362830" y="3350688"/>
                  <a:pt x="4027624" y="3334090"/>
                </a:cubicBezTo>
                <a:cubicBezTo>
                  <a:pt x="3928032" y="3310244"/>
                  <a:pt x="3767559" y="3327406"/>
                  <a:pt x="3540505" y="3334090"/>
                </a:cubicBezTo>
                <a:cubicBezTo>
                  <a:pt x="3313451" y="3340774"/>
                  <a:pt x="3113521" y="3344003"/>
                  <a:pt x="2968670" y="3334090"/>
                </a:cubicBezTo>
                <a:cubicBezTo>
                  <a:pt x="2823819" y="3324177"/>
                  <a:pt x="2698094" y="3330595"/>
                  <a:pt x="2502730" y="3334090"/>
                </a:cubicBezTo>
                <a:cubicBezTo>
                  <a:pt x="2307366" y="3337585"/>
                  <a:pt x="2060523" y="3358818"/>
                  <a:pt x="1909715" y="3334090"/>
                </a:cubicBezTo>
                <a:cubicBezTo>
                  <a:pt x="1695960" y="3332764"/>
                  <a:pt x="1624984" y="3330580"/>
                  <a:pt x="1348259" y="3334090"/>
                </a:cubicBezTo>
                <a:cubicBezTo>
                  <a:pt x="1071534" y="3337600"/>
                  <a:pt x="1029692" y="3359031"/>
                  <a:pt x="763886" y="3334090"/>
                </a:cubicBezTo>
                <a:lnTo>
                  <a:pt x="763886" y="3334090"/>
                </a:lnTo>
                <a:cubicBezTo>
                  <a:pt x="695526" y="3338669"/>
                  <a:pt x="600528" y="3330135"/>
                  <a:pt x="555693" y="3334090"/>
                </a:cubicBezTo>
                <a:cubicBezTo>
                  <a:pt x="258905" y="3361609"/>
                  <a:pt x="40868" y="3121774"/>
                  <a:pt x="0" y="2778397"/>
                </a:cubicBezTo>
                <a:cubicBezTo>
                  <a:pt x="-31026" y="2566951"/>
                  <a:pt x="12804" y="2379403"/>
                  <a:pt x="0" y="2069909"/>
                </a:cubicBezTo>
                <a:cubicBezTo>
                  <a:pt x="-12804" y="1760415"/>
                  <a:pt x="9231" y="1599879"/>
                  <a:pt x="0" y="1389204"/>
                </a:cubicBezTo>
                <a:cubicBezTo>
                  <a:pt x="-114234" y="1351517"/>
                  <a:pt x="-288461" y="1285029"/>
                  <a:pt x="-503730" y="1242024"/>
                </a:cubicBezTo>
                <a:cubicBezTo>
                  <a:pt x="-718999" y="1199019"/>
                  <a:pt x="-757070" y="1183450"/>
                  <a:pt x="-987705" y="1100616"/>
                </a:cubicBezTo>
                <a:cubicBezTo>
                  <a:pt x="-855535" y="1012506"/>
                  <a:pt x="-654220" y="944903"/>
                  <a:pt x="-513607" y="839048"/>
                </a:cubicBezTo>
                <a:cubicBezTo>
                  <a:pt x="-372994" y="733193"/>
                  <a:pt x="-127934" y="615592"/>
                  <a:pt x="0" y="555682"/>
                </a:cubicBezTo>
                <a:cubicBezTo>
                  <a:pt x="0" y="555688"/>
                  <a:pt x="0" y="555691"/>
                  <a:pt x="0" y="555693"/>
                </a:cubicBezTo>
                <a:close/>
              </a:path>
              <a:path w="4583317" h="3334090" stroke="0" extrusionOk="0">
                <a:moveTo>
                  <a:pt x="0" y="555693"/>
                </a:moveTo>
                <a:cubicBezTo>
                  <a:pt x="35330" y="202742"/>
                  <a:pt x="280766" y="-31579"/>
                  <a:pt x="555693" y="0"/>
                </a:cubicBezTo>
                <a:cubicBezTo>
                  <a:pt x="636767" y="1354"/>
                  <a:pt x="679655" y="8040"/>
                  <a:pt x="763886" y="0"/>
                </a:cubicBezTo>
                <a:lnTo>
                  <a:pt x="763886" y="0"/>
                </a:lnTo>
                <a:cubicBezTo>
                  <a:pt x="1039875" y="-26626"/>
                  <a:pt x="1070124" y="17021"/>
                  <a:pt x="1325342" y="0"/>
                </a:cubicBezTo>
                <a:cubicBezTo>
                  <a:pt x="1580560" y="-17021"/>
                  <a:pt x="1669300" y="26798"/>
                  <a:pt x="1909715" y="0"/>
                </a:cubicBezTo>
                <a:cubicBezTo>
                  <a:pt x="2034467" y="12947"/>
                  <a:pt x="2227446" y="-10054"/>
                  <a:pt x="2396834" y="0"/>
                </a:cubicBezTo>
                <a:cubicBezTo>
                  <a:pt x="2566222" y="10054"/>
                  <a:pt x="2703440" y="2927"/>
                  <a:pt x="2883953" y="0"/>
                </a:cubicBezTo>
                <a:cubicBezTo>
                  <a:pt x="3064466" y="-2927"/>
                  <a:pt x="3291938" y="19708"/>
                  <a:pt x="3413430" y="0"/>
                </a:cubicBezTo>
                <a:cubicBezTo>
                  <a:pt x="3534922" y="-19708"/>
                  <a:pt x="3816796" y="-19145"/>
                  <a:pt x="4027624" y="0"/>
                </a:cubicBezTo>
                <a:cubicBezTo>
                  <a:pt x="4397593" y="-12725"/>
                  <a:pt x="4522177" y="255999"/>
                  <a:pt x="4583317" y="555693"/>
                </a:cubicBezTo>
                <a:cubicBezTo>
                  <a:pt x="4583317" y="555688"/>
                  <a:pt x="4583317" y="555687"/>
                  <a:pt x="4583317" y="555682"/>
                </a:cubicBezTo>
                <a:lnTo>
                  <a:pt x="4583317" y="555682"/>
                </a:lnTo>
                <a:cubicBezTo>
                  <a:pt x="4570426" y="675012"/>
                  <a:pt x="4601759" y="889437"/>
                  <a:pt x="4583317" y="989113"/>
                </a:cubicBezTo>
                <a:cubicBezTo>
                  <a:pt x="4564875" y="1088789"/>
                  <a:pt x="4579303" y="1308039"/>
                  <a:pt x="4583317" y="1389204"/>
                </a:cubicBezTo>
                <a:cubicBezTo>
                  <a:pt x="4582101" y="1528504"/>
                  <a:pt x="4612000" y="1772418"/>
                  <a:pt x="4583317" y="2056017"/>
                </a:cubicBezTo>
                <a:cubicBezTo>
                  <a:pt x="4554634" y="2339616"/>
                  <a:pt x="4611025" y="2468673"/>
                  <a:pt x="4583317" y="2778397"/>
                </a:cubicBezTo>
                <a:cubicBezTo>
                  <a:pt x="4566591" y="3071060"/>
                  <a:pt x="4308624" y="3371740"/>
                  <a:pt x="4027624" y="3334090"/>
                </a:cubicBezTo>
                <a:cubicBezTo>
                  <a:pt x="3881576" y="3342311"/>
                  <a:pt x="3716549" y="3357843"/>
                  <a:pt x="3498147" y="3334090"/>
                </a:cubicBezTo>
                <a:cubicBezTo>
                  <a:pt x="3279745" y="3310337"/>
                  <a:pt x="3148977" y="3319150"/>
                  <a:pt x="3032207" y="3334090"/>
                </a:cubicBezTo>
                <a:cubicBezTo>
                  <a:pt x="2915437" y="3349030"/>
                  <a:pt x="2643275" y="3307962"/>
                  <a:pt x="2481550" y="3334090"/>
                </a:cubicBezTo>
                <a:cubicBezTo>
                  <a:pt x="2319825" y="3360218"/>
                  <a:pt x="2173622" y="3334027"/>
                  <a:pt x="1909715" y="3334090"/>
                </a:cubicBezTo>
                <a:cubicBezTo>
                  <a:pt x="1758375" y="3306358"/>
                  <a:pt x="1466112" y="3325969"/>
                  <a:pt x="1336801" y="3334090"/>
                </a:cubicBezTo>
                <a:cubicBezTo>
                  <a:pt x="1207490" y="3342211"/>
                  <a:pt x="1017115" y="3338849"/>
                  <a:pt x="763886" y="3334090"/>
                </a:cubicBezTo>
                <a:lnTo>
                  <a:pt x="763886" y="3334090"/>
                </a:lnTo>
                <a:cubicBezTo>
                  <a:pt x="700066" y="3340965"/>
                  <a:pt x="601341" y="3323696"/>
                  <a:pt x="555693" y="3334090"/>
                </a:cubicBezTo>
                <a:cubicBezTo>
                  <a:pt x="265261" y="3399328"/>
                  <a:pt x="-9250" y="3041637"/>
                  <a:pt x="0" y="2778397"/>
                </a:cubicBezTo>
                <a:cubicBezTo>
                  <a:pt x="6208" y="2476116"/>
                  <a:pt x="-29150" y="2435175"/>
                  <a:pt x="0" y="2097692"/>
                </a:cubicBezTo>
                <a:cubicBezTo>
                  <a:pt x="29150" y="1760209"/>
                  <a:pt x="12106" y="1661907"/>
                  <a:pt x="0" y="1389204"/>
                </a:cubicBezTo>
                <a:cubicBezTo>
                  <a:pt x="-249710" y="1342406"/>
                  <a:pt x="-342319" y="1269561"/>
                  <a:pt x="-503730" y="1242024"/>
                </a:cubicBezTo>
                <a:cubicBezTo>
                  <a:pt x="-665141" y="1214487"/>
                  <a:pt x="-850775" y="1121513"/>
                  <a:pt x="-987705" y="1100616"/>
                </a:cubicBezTo>
                <a:cubicBezTo>
                  <a:pt x="-852647" y="996910"/>
                  <a:pt x="-670242" y="895559"/>
                  <a:pt x="-513607" y="839048"/>
                </a:cubicBezTo>
                <a:cubicBezTo>
                  <a:pt x="-356972" y="782537"/>
                  <a:pt x="-249195" y="705279"/>
                  <a:pt x="0" y="555682"/>
                </a:cubicBezTo>
                <a:cubicBezTo>
                  <a:pt x="0" y="555688"/>
                  <a:pt x="-1" y="555689"/>
                  <a:pt x="0" y="555693"/>
                </a:cubicBezTo>
                <a:close/>
              </a:path>
            </a:pathLst>
          </a:custGeom>
          <a:solidFill>
            <a:schemeClr val="bg1"/>
          </a:solidFill>
          <a:ln w="19050">
            <a:solidFill>
              <a:schemeClr val="tx1"/>
            </a:solidFill>
            <a:extLst>
              <a:ext uri="{C807C97D-BFC1-408E-A445-0C87EB9F89A2}">
                <ask:lineSketchStyleProps xmlns:ask="http://schemas.microsoft.com/office/drawing/2018/sketchyshapes" sd="2360603366">
                  <a:prstGeom prst="wedgeRoundRectCallout">
                    <a:avLst>
                      <a:gd name="adj1" fmla="val -71550"/>
                      <a:gd name="adj2" fmla="val -1698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Hey. Would you keep an eye on my stuff for a minute? I need to go make a call.</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can read my notes if you get bored. </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You’re the best!</a:t>
            </a:r>
          </a:p>
        </p:txBody>
      </p:sp>
      <p:pic>
        <p:nvPicPr>
          <p:cNvPr id="6" name="Picture 5">
            <a:extLst>
              <a:ext uri="{FF2B5EF4-FFF2-40B4-BE49-F238E27FC236}">
                <a16:creationId xmlns:a16="http://schemas.microsoft.com/office/drawing/2014/main" id="{496A4AE3-261D-AED7-889B-E77D18D11A0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2397" y="1926476"/>
            <a:ext cx="1029771" cy="1063719"/>
          </a:xfrm>
          <a:prstGeom prst="ellipse">
            <a:avLst/>
          </a:prstGeom>
        </p:spPr>
      </p:pic>
      <p:sp>
        <p:nvSpPr>
          <p:cNvPr id="5" name="Rectangle 4">
            <a:hlinkClick r:id="rId5" action="ppaction://hlinksldjump"/>
            <a:extLst>
              <a:ext uri="{FF2B5EF4-FFF2-40B4-BE49-F238E27FC236}">
                <a16:creationId xmlns:a16="http://schemas.microsoft.com/office/drawing/2014/main" id="{9B807092-CEF5-DCF5-DF8C-068C7AF98EB8}"/>
              </a:ext>
              <a:ext uri="{C183D7F6-B498-43B3-948B-1728B52AA6E4}">
                <adec:decorative xmlns:adec="http://schemas.microsoft.com/office/drawing/2017/decorative" val="1"/>
              </a:ext>
            </a:extLst>
          </p:cNvPr>
          <p:cNvSpPr/>
          <p:nvPr/>
        </p:nvSpPr>
        <p:spPr>
          <a:xfrm>
            <a:off x="22032" y="75664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6" action="ppaction://hlinksldjump"/>
            <a:extLst>
              <a:ext uri="{FF2B5EF4-FFF2-40B4-BE49-F238E27FC236}">
                <a16:creationId xmlns:a16="http://schemas.microsoft.com/office/drawing/2014/main" id="{32D9FBFA-92CE-E033-181E-FBC1DC068800}"/>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25B6CDE3-892A-B4D0-AC1F-4145F28B43F4}"/>
              </a:ext>
              <a:ext uri="{C183D7F6-B498-43B3-948B-1728B52AA6E4}">
                <adec:decorative xmlns:adec="http://schemas.microsoft.com/office/drawing/2017/decorative" val="1"/>
              </a:ext>
            </a:extLst>
          </p:cNvPr>
          <p:cNvSpPr>
            <a:spLocks noGrp="1"/>
          </p:cNvSpPr>
          <p:nvPr>
            <p:ph type="title"/>
          </p:nvPr>
        </p:nvSpPr>
        <p:spPr>
          <a:xfrm>
            <a:off x="142878" y="-1504180"/>
            <a:ext cx="7886700" cy="994172"/>
          </a:xfrm>
        </p:spPr>
        <p:txBody>
          <a:bodyPr vert="horz" lIns="68580" tIns="34290" rIns="68580" bIns="34290" rtlCol="0" anchor="b">
            <a:normAutofit/>
          </a:bodyPr>
          <a:lstStyle/>
          <a:p>
            <a:r>
              <a:rPr lang="en-GB" dirty="0"/>
              <a:t>The Study Centre 2</a:t>
            </a:r>
          </a:p>
        </p:txBody>
      </p:sp>
    </p:spTree>
    <p:extLst>
      <p:ext uri="{BB962C8B-B14F-4D97-AF65-F5344CB8AC3E}">
        <p14:creationId xmlns:p14="http://schemas.microsoft.com/office/powerpoint/2010/main" val="25112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3500"/>
                            </p:stCondLst>
                            <p:childTnLst>
                              <p:par>
                                <p:cTn id="14" presetID="1" presetClass="exit" presetSubtype="0" fill="hold" nodeType="afterEffect">
                                  <p:stCondLst>
                                    <p:cond delay="50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2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6500"/>
                            </p:stCondLst>
                            <p:childTnLst>
                              <p:par>
                                <p:cTn id="20" presetID="1" presetClass="exit" presetSubtype="0" fill="hold" nodeType="afterEffect">
                                  <p:stCondLst>
                                    <p:cond delay="50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7000"/>
                            </p:stCondLst>
                            <p:childTnLst>
                              <p:par>
                                <p:cTn id="23" presetID="2" presetClass="exit" presetSubtype="8" fill="hold" nodeType="afterEffect">
                                  <p:stCondLst>
                                    <p:cond delay="2500"/>
                                  </p:stCondLst>
                                  <p:childTnLst>
                                    <p:anim calcmode="lin" valueType="num">
                                      <p:cBhvr additive="base">
                                        <p:cTn id="24" dur="1000"/>
                                        <p:tgtEl>
                                          <p:spTgt spid="2"/>
                                        </p:tgtEl>
                                        <p:attrNameLst>
                                          <p:attrName>ppt_x</p:attrName>
                                        </p:attrNameLst>
                                      </p:cBhvr>
                                      <p:tavLst>
                                        <p:tav tm="0">
                                          <p:val>
                                            <p:strVal val="ppt_x"/>
                                          </p:val>
                                        </p:tav>
                                        <p:tav tm="100000">
                                          <p:val>
                                            <p:strVal val="0-ppt_w/2"/>
                                          </p:val>
                                        </p:tav>
                                      </p:tavLst>
                                    </p:anim>
                                    <p:anim calcmode="lin" valueType="num">
                                      <p:cBhvr additive="base">
                                        <p:cTn id="25" dur="1000"/>
                                        <p:tgtEl>
                                          <p:spTgt spid="2"/>
                                        </p:tgtEl>
                                        <p:attrNameLst>
                                          <p:attrName>ppt_y</p:attrName>
                                        </p:attrNameLst>
                                      </p:cBhvr>
                                      <p:tavLst>
                                        <p:tav tm="0">
                                          <p:val>
                                            <p:strVal val="ppt_y"/>
                                          </p:val>
                                        </p:tav>
                                        <p:tav tm="100000">
                                          <p:val>
                                            <p:strVal val="ppt_y"/>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2122-55D3-2DD0-C135-D72B67FAEE36}"/>
              </a:ext>
            </a:extLst>
          </p:cNvPr>
          <p:cNvSpPr>
            <a:spLocks noGrp="1"/>
          </p:cNvSpPr>
          <p:nvPr>
            <p:ph type="title"/>
          </p:nvPr>
        </p:nvSpPr>
        <p:spPr/>
        <p:txBody>
          <a:bodyPr/>
          <a:lstStyle/>
          <a:p>
            <a:r>
              <a:rPr lang="en-GB" dirty="0">
                <a:latin typeface="Candara" panose="020E0502030303020204" pitchFamily="34" charset="0"/>
                <a:cs typeface="Posterama" panose="020B0504020200020000" pitchFamily="34" charset="0"/>
              </a:rPr>
              <a:t>Help</a:t>
            </a:r>
          </a:p>
        </p:txBody>
      </p:sp>
      <p:sp>
        <p:nvSpPr>
          <p:cNvPr id="3" name="Content Placeholder 2">
            <a:extLst>
              <a:ext uri="{FF2B5EF4-FFF2-40B4-BE49-F238E27FC236}">
                <a16:creationId xmlns:a16="http://schemas.microsoft.com/office/drawing/2014/main" id="{8F38B567-77DF-48CE-BB8D-44EF1876B1CA}"/>
              </a:ext>
            </a:extLst>
          </p:cNvPr>
          <p:cNvSpPr>
            <a:spLocks noGrp="1"/>
          </p:cNvSpPr>
          <p:nvPr>
            <p:ph idx="1"/>
          </p:nvPr>
        </p:nvSpPr>
        <p:spPr/>
        <p:txBody>
          <a:bodyPr>
            <a:normAutofit fontScale="92500" lnSpcReduction="20000"/>
          </a:bodyPr>
          <a:lstStyle/>
          <a:p>
            <a:pPr marL="0" indent="0">
              <a:buNone/>
            </a:pPr>
            <a:r>
              <a:rPr lang="en-GB" i="1" dirty="0"/>
              <a:t>Copyright Heights </a:t>
            </a:r>
            <a:r>
              <a:rPr lang="en-GB" dirty="0"/>
              <a:t>is a ‘point and click’ visual novel game where you choose different options to explore locations and meet characters.</a:t>
            </a:r>
          </a:p>
          <a:p>
            <a:pPr marL="0" indent="0">
              <a:buNone/>
            </a:pPr>
            <a:endParaRPr lang="en-GB" dirty="0"/>
          </a:p>
          <a:p>
            <a:pPr marL="0" indent="0">
              <a:buNone/>
            </a:pPr>
            <a:r>
              <a:rPr lang="en-GB" dirty="0"/>
              <a:t>To navigate through the game, simply click the on-screen options which appear. You can do this using your mouse, touchscreen, or the tab and return keys on your keyboard.</a:t>
            </a:r>
          </a:p>
          <a:p>
            <a:pPr marL="0" indent="0">
              <a:buNone/>
            </a:pPr>
            <a:endParaRPr lang="en-GB" dirty="0"/>
          </a:p>
          <a:p>
            <a:pPr marL="0" indent="0">
              <a:buNone/>
            </a:pPr>
            <a:r>
              <a:rPr lang="en-GB" dirty="0"/>
              <a:t>Press the ESC key at any point to exit the game.</a:t>
            </a:r>
          </a:p>
          <a:p>
            <a:pPr marL="0" indent="0">
              <a:buNone/>
            </a:pPr>
            <a:endParaRPr lang="en-GB" dirty="0"/>
          </a:p>
          <a:p>
            <a:pPr marL="0" indent="0">
              <a:buNone/>
            </a:pPr>
            <a:r>
              <a:rPr lang="en-GB" i="1" dirty="0"/>
              <a:t>Copyright Heights </a:t>
            </a:r>
            <a:r>
              <a:rPr lang="en-GB" dirty="0"/>
              <a:t>runs in MS PowerPoint.</a:t>
            </a:r>
          </a:p>
        </p:txBody>
      </p:sp>
      <p:sp>
        <p:nvSpPr>
          <p:cNvPr id="5" name="Rectangle 4">
            <a:hlinkClick r:id="rId2" action="ppaction://hlinksldjump"/>
            <a:extLst>
              <a:ext uri="{FF2B5EF4-FFF2-40B4-BE49-F238E27FC236}">
                <a16:creationId xmlns:a16="http://schemas.microsoft.com/office/drawing/2014/main" id="{2C30DD3F-0230-7AF7-6F11-8BFD0B5760BC}"/>
              </a:ext>
              <a:ext uri="{C183D7F6-B498-43B3-948B-1728B52AA6E4}">
                <adec:decorative xmlns:adec="http://schemas.microsoft.com/office/drawing/2017/decorative" val="1"/>
              </a:ext>
            </a:extLst>
          </p:cNvPr>
          <p:cNvSpPr/>
          <p:nvPr/>
        </p:nvSpPr>
        <p:spPr>
          <a:xfrm>
            <a:off x="0" y="85725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Rounded Corners 5">
            <a:hlinkClick r:id="" action="ppaction://hlinkshowjump?jump=firstslide"/>
            <a:extLst>
              <a:ext uri="{FF2B5EF4-FFF2-40B4-BE49-F238E27FC236}">
                <a16:creationId xmlns:a16="http://schemas.microsoft.com/office/drawing/2014/main" id="{FB9204A9-EBD5-9D68-BD75-4897CE26C74C}"/>
              </a:ext>
            </a:extLst>
          </p:cNvPr>
          <p:cNvSpPr/>
          <p:nvPr/>
        </p:nvSpPr>
        <p:spPr>
          <a:xfrm>
            <a:off x="7206346" y="4999549"/>
            <a:ext cx="1533233" cy="701202"/>
          </a:xfrm>
          <a:custGeom>
            <a:avLst/>
            <a:gdLst>
              <a:gd name="connsiteX0" fmla="*/ 0 w 1533233"/>
              <a:gd name="connsiteY0" fmla="*/ 116869 h 701202"/>
              <a:gd name="connsiteX1" fmla="*/ 116869 w 1533233"/>
              <a:gd name="connsiteY1" fmla="*/ 0 h 701202"/>
              <a:gd name="connsiteX2" fmla="*/ 740627 w 1533233"/>
              <a:gd name="connsiteY2" fmla="*/ 0 h 701202"/>
              <a:gd name="connsiteX3" fmla="*/ 1416364 w 1533233"/>
              <a:gd name="connsiteY3" fmla="*/ 0 h 701202"/>
              <a:gd name="connsiteX4" fmla="*/ 1533233 w 1533233"/>
              <a:gd name="connsiteY4" fmla="*/ 116869 h 701202"/>
              <a:gd name="connsiteX5" fmla="*/ 1533233 w 1533233"/>
              <a:gd name="connsiteY5" fmla="*/ 584333 h 701202"/>
              <a:gd name="connsiteX6" fmla="*/ 1416364 w 1533233"/>
              <a:gd name="connsiteY6" fmla="*/ 701202 h 701202"/>
              <a:gd name="connsiteX7" fmla="*/ 766617 w 1533233"/>
              <a:gd name="connsiteY7" fmla="*/ 701202 h 701202"/>
              <a:gd name="connsiteX8" fmla="*/ 116869 w 1533233"/>
              <a:gd name="connsiteY8" fmla="*/ 701202 h 701202"/>
              <a:gd name="connsiteX9" fmla="*/ 0 w 1533233"/>
              <a:gd name="connsiteY9" fmla="*/ 584333 h 701202"/>
              <a:gd name="connsiteX10" fmla="*/ 0 w 1533233"/>
              <a:gd name="connsiteY10" fmla="*/ 116869 h 70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233" h="701202" fill="none" extrusionOk="0">
                <a:moveTo>
                  <a:pt x="0" y="116869"/>
                </a:moveTo>
                <a:cubicBezTo>
                  <a:pt x="-9350" y="54079"/>
                  <a:pt x="54593" y="279"/>
                  <a:pt x="116869" y="0"/>
                </a:cubicBezTo>
                <a:cubicBezTo>
                  <a:pt x="314525" y="-25857"/>
                  <a:pt x="542594" y="-6944"/>
                  <a:pt x="740627" y="0"/>
                </a:cubicBezTo>
                <a:cubicBezTo>
                  <a:pt x="938660" y="6944"/>
                  <a:pt x="1209481" y="-22098"/>
                  <a:pt x="1416364" y="0"/>
                </a:cubicBezTo>
                <a:cubicBezTo>
                  <a:pt x="1478993" y="256"/>
                  <a:pt x="1531815" y="52648"/>
                  <a:pt x="1533233" y="116869"/>
                </a:cubicBezTo>
                <a:cubicBezTo>
                  <a:pt x="1535422" y="341181"/>
                  <a:pt x="1553294" y="377313"/>
                  <a:pt x="1533233" y="584333"/>
                </a:cubicBezTo>
                <a:cubicBezTo>
                  <a:pt x="1519447" y="648790"/>
                  <a:pt x="1470318" y="702720"/>
                  <a:pt x="1416364" y="701202"/>
                </a:cubicBezTo>
                <a:cubicBezTo>
                  <a:pt x="1199276" y="676779"/>
                  <a:pt x="1032902" y="686823"/>
                  <a:pt x="766617" y="701202"/>
                </a:cubicBezTo>
                <a:cubicBezTo>
                  <a:pt x="500332" y="715581"/>
                  <a:pt x="323945" y="727130"/>
                  <a:pt x="116869" y="701202"/>
                </a:cubicBezTo>
                <a:cubicBezTo>
                  <a:pt x="61212" y="705330"/>
                  <a:pt x="9204" y="644017"/>
                  <a:pt x="0" y="584333"/>
                </a:cubicBezTo>
                <a:cubicBezTo>
                  <a:pt x="-23336" y="354191"/>
                  <a:pt x="2070" y="275721"/>
                  <a:pt x="0" y="116869"/>
                </a:cubicBezTo>
                <a:close/>
              </a:path>
              <a:path w="1533233" h="701202" stroke="0" extrusionOk="0">
                <a:moveTo>
                  <a:pt x="0" y="116869"/>
                </a:moveTo>
                <a:cubicBezTo>
                  <a:pt x="-11837" y="60827"/>
                  <a:pt x="51761" y="5866"/>
                  <a:pt x="116869" y="0"/>
                </a:cubicBezTo>
                <a:cubicBezTo>
                  <a:pt x="327714" y="24240"/>
                  <a:pt x="524655" y="-20058"/>
                  <a:pt x="766617" y="0"/>
                </a:cubicBezTo>
                <a:cubicBezTo>
                  <a:pt x="1008579" y="20058"/>
                  <a:pt x="1110609" y="-24198"/>
                  <a:pt x="1416364" y="0"/>
                </a:cubicBezTo>
                <a:cubicBezTo>
                  <a:pt x="1481619" y="-1851"/>
                  <a:pt x="1539669" y="51450"/>
                  <a:pt x="1533233" y="116869"/>
                </a:cubicBezTo>
                <a:cubicBezTo>
                  <a:pt x="1535145" y="296627"/>
                  <a:pt x="1522526" y="361108"/>
                  <a:pt x="1533233" y="584333"/>
                </a:cubicBezTo>
                <a:cubicBezTo>
                  <a:pt x="1522638" y="642883"/>
                  <a:pt x="1487580" y="687704"/>
                  <a:pt x="1416364" y="701202"/>
                </a:cubicBezTo>
                <a:cubicBezTo>
                  <a:pt x="1223655" y="707310"/>
                  <a:pt x="979063" y="685672"/>
                  <a:pt x="753622" y="701202"/>
                </a:cubicBezTo>
                <a:cubicBezTo>
                  <a:pt x="528181" y="716732"/>
                  <a:pt x="293179" y="719908"/>
                  <a:pt x="116869" y="701202"/>
                </a:cubicBezTo>
                <a:cubicBezTo>
                  <a:pt x="52332" y="713528"/>
                  <a:pt x="9036" y="645462"/>
                  <a:pt x="0" y="584333"/>
                </a:cubicBezTo>
                <a:cubicBezTo>
                  <a:pt x="6108" y="399273"/>
                  <a:pt x="11724" y="212312"/>
                  <a:pt x="0" y="116869"/>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ndara" panose="020E0502030303020204" pitchFamily="34" charset="0"/>
                <a:cs typeface="Posterama" panose="020B0504020200020000" pitchFamily="34" charset="0"/>
              </a:rPr>
              <a:t>&lt; back</a:t>
            </a:r>
          </a:p>
        </p:txBody>
      </p:sp>
    </p:spTree>
    <p:extLst>
      <p:ext uri="{BB962C8B-B14F-4D97-AF65-F5344CB8AC3E}">
        <p14:creationId xmlns:p14="http://schemas.microsoft.com/office/powerpoint/2010/main" val="292442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DACD53-7B06-A0A5-5B3A-3A2637A5616B}"/>
              </a:ext>
            </a:extLst>
          </p:cNvPr>
          <p:cNvPicPr>
            <a:picLocks noChangeAspect="1"/>
          </p:cNvPicPr>
          <p:nvPr/>
        </p:nvPicPr>
        <p:blipFill>
          <a:blip r:embed="rId2"/>
          <a:stretch>
            <a:fillRect/>
          </a:stretch>
        </p:blipFill>
        <p:spPr>
          <a:xfrm>
            <a:off x="-15838" y="756640"/>
            <a:ext cx="9219740" cy="5244114"/>
          </a:xfrm>
          <a:prstGeom prst="rect">
            <a:avLst/>
          </a:prstGeom>
        </p:spPr>
      </p:pic>
      <p:sp>
        <p:nvSpPr>
          <p:cNvPr id="6" name="Rectangle 5">
            <a:extLst>
              <a:ext uri="{FF2B5EF4-FFF2-40B4-BE49-F238E27FC236}">
                <a16:creationId xmlns:a16="http://schemas.microsoft.com/office/drawing/2014/main" id="{72A296A4-1961-EB6D-6957-52BA1C1B61F2}"/>
              </a:ext>
            </a:extLst>
          </p:cNvPr>
          <p:cNvSpPr/>
          <p:nvPr/>
        </p:nvSpPr>
        <p:spPr>
          <a:xfrm>
            <a:off x="2" y="1020401"/>
            <a:ext cx="2977587" cy="558000"/>
          </a:xfrm>
          <a:custGeom>
            <a:avLst/>
            <a:gdLst>
              <a:gd name="connsiteX0" fmla="*/ 0 w 2977587"/>
              <a:gd name="connsiteY0" fmla="*/ 0 h 558000"/>
              <a:gd name="connsiteX1" fmla="*/ 535966 w 2977587"/>
              <a:gd name="connsiteY1" fmla="*/ 0 h 558000"/>
              <a:gd name="connsiteX2" fmla="*/ 1161259 w 2977587"/>
              <a:gd name="connsiteY2" fmla="*/ 0 h 558000"/>
              <a:gd name="connsiteX3" fmla="*/ 1697225 w 2977587"/>
              <a:gd name="connsiteY3" fmla="*/ 0 h 558000"/>
              <a:gd name="connsiteX4" fmla="*/ 2233190 w 2977587"/>
              <a:gd name="connsiteY4" fmla="*/ 0 h 558000"/>
              <a:gd name="connsiteX5" fmla="*/ 2977587 w 2977587"/>
              <a:gd name="connsiteY5" fmla="*/ 0 h 558000"/>
              <a:gd name="connsiteX6" fmla="*/ 2977587 w 2977587"/>
              <a:gd name="connsiteY6" fmla="*/ 558000 h 558000"/>
              <a:gd name="connsiteX7" fmla="*/ 2382070 w 2977587"/>
              <a:gd name="connsiteY7" fmla="*/ 558000 h 558000"/>
              <a:gd name="connsiteX8" fmla="*/ 1727000 w 2977587"/>
              <a:gd name="connsiteY8" fmla="*/ 558000 h 558000"/>
              <a:gd name="connsiteX9" fmla="*/ 1191035 w 2977587"/>
              <a:gd name="connsiteY9" fmla="*/ 558000 h 558000"/>
              <a:gd name="connsiteX10" fmla="*/ 655069 w 2977587"/>
              <a:gd name="connsiteY10" fmla="*/ 558000 h 558000"/>
              <a:gd name="connsiteX11" fmla="*/ 0 w 2977587"/>
              <a:gd name="connsiteY11" fmla="*/ 558000 h 558000"/>
              <a:gd name="connsiteX12" fmla="*/ 0 w 2977587"/>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7587" h="558000" fill="none" extrusionOk="0">
                <a:moveTo>
                  <a:pt x="0" y="0"/>
                </a:moveTo>
                <a:cubicBezTo>
                  <a:pt x="154672" y="-8349"/>
                  <a:pt x="387249" y="-22871"/>
                  <a:pt x="535966" y="0"/>
                </a:cubicBezTo>
                <a:cubicBezTo>
                  <a:pt x="684683" y="22871"/>
                  <a:pt x="850825" y="1480"/>
                  <a:pt x="1161259" y="0"/>
                </a:cubicBezTo>
                <a:cubicBezTo>
                  <a:pt x="1471693" y="-1480"/>
                  <a:pt x="1473195" y="15493"/>
                  <a:pt x="1697225" y="0"/>
                </a:cubicBezTo>
                <a:cubicBezTo>
                  <a:pt x="1921255" y="-15493"/>
                  <a:pt x="2054144" y="6788"/>
                  <a:pt x="2233190" y="0"/>
                </a:cubicBezTo>
                <a:cubicBezTo>
                  <a:pt x="2412236" y="-6788"/>
                  <a:pt x="2645896" y="17270"/>
                  <a:pt x="2977587" y="0"/>
                </a:cubicBezTo>
                <a:cubicBezTo>
                  <a:pt x="2998201" y="261333"/>
                  <a:pt x="2992983" y="417027"/>
                  <a:pt x="2977587" y="558000"/>
                </a:cubicBezTo>
                <a:cubicBezTo>
                  <a:pt x="2737479" y="561250"/>
                  <a:pt x="2663412" y="556297"/>
                  <a:pt x="2382070" y="558000"/>
                </a:cubicBezTo>
                <a:cubicBezTo>
                  <a:pt x="2100728" y="559703"/>
                  <a:pt x="1988585" y="543019"/>
                  <a:pt x="1727000" y="558000"/>
                </a:cubicBezTo>
                <a:cubicBezTo>
                  <a:pt x="1465415" y="572982"/>
                  <a:pt x="1319779" y="549852"/>
                  <a:pt x="1191035" y="558000"/>
                </a:cubicBezTo>
                <a:cubicBezTo>
                  <a:pt x="1062292" y="566148"/>
                  <a:pt x="841173" y="563616"/>
                  <a:pt x="655069" y="558000"/>
                </a:cubicBezTo>
                <a:cubicBezTo>
                  <a:pt x="468965" y="552384"/>
                  <a:pt x="324283" y="531128"/>
                  <a:pt x="0" y="558000"/>
                </a:cubicBezTo>
                <a:cubicBezTo>
                  <a:pt x="26434" y="303174"/>
                  <a:pt x="-17950" y="255661"/>
                  <a:pt x="0" y="0"/>
                </a:cubicBezTo>
                <a:close/>
              </a:path>
              <a:path w="2977587" h="558000" stroke="0" extrusionOk="0">
                <a:moveTo>
                  <a:pt x="0" y="0"/>
                </a:moveTo>
                <a:cubicBezTo>
                  <a:pt x="150589" y="-21162"/>
                  <a:pt x="302521" y="-18071"/>
                  <a:pt x="565742" y="0"/>
                </a:cubicBezTo>
                <a:cubicBezTo>
                  <a:pt x="828963" y="18071"/>
                  <a:pt x="839879" y="-19405"/>
                  <a:pt x="1101707" y="0"/>
                </a:cubicBezTo>
                <a:cubicBezTo>
                  <a:pt x="1363536" y="19405"/>
                  <a:pt x="1491135" y="-3855"/>
                  <a:pt x="1727000" y="0"/>
                </a:cubicBezTo>
                <a:cubicBezTo>
                  <a:pt x="1962865" y="3855"/>
                  <a:pt x="2062547" y="18003"/>
                  <a:pt x="2233190" y="0"/>
                </a:cubicBezTo>
                <a:cubicBezTo>
                  <a:pt x="2403833" y="-18003"/>
                  <a:pt x="2798155" y="18901"/>
                  <a:pt x="2977587" y="0"/>
                </a:cubicBezTo>
                <a:cubicBezTo>
                  <a:pt x="2961805" y="243603"/>
                  <a:pt x="2972564" y="437373"/>
                  <a:pt x="2977587" y="558000"/>
                </a:cubicBezTo>
                <a:cubicBezTo>
                  <a:pt x="2820236" y="551775"/>
                  <a:pt x="2632630" y="571669"/>
                  <a:pt x="2411845" y="558000"/>
                </a:cubicBezTo>
                <a:cubicBezTo>
                  <a:pt x="2191060" y="544331"/>
                  <a:pt x="2064210" y="539576"/>
                  <a:pt x="1875880" y="558000"/>
                </a:cubicBezTo>
                <a:cubicBezTo>
                  <a:pt x="1687551" y="576424"/>
                  <a:pt x="1455213" y="540340"/>
                  <a:pt x="1310138" y="558000"/>
                </a:cubicBezTo>
                <a:cubicBezTo>
                  <a:pt x="1165063" y="575660"/>
                  <a:pt x="832260" y="571112"/>
                  <a:pt x="684845" y="558000"/>
                </a:cubicBezTo>
                <a:cubicBezTo>
                  <a:pt x="537430" y="544888"/>
                  <a:pt x="244941" y="535244"/>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Study Centre</a:t>
            </a:r>
          </a:p>
        </p:txBody>
      </p:sp>
      <p:sp>
        <p:nvSpPr>
          <p:cNvPr id="20" name="Rectangle 19">
            <a:extLst>
              <a:ext uri="{FF2B5EF4-FFF2-40B4-BE49-F238E27FC236}">
                <a16:creationId xmlns:a16="http://schemas.microsoft.com/office/drawing/2014/main" id="{D25190C8-D069-0931-A098-9E8039632E0E}"/>
              </a:ext>
            </a:extLst>
          </p:cNvPr>
          <p:cNvSpPr/>
          <p:nvPr/>
        </p:nvSpPr>
        <p:spPr>
          <a:xfrm>
            <a:off x="4336450" y="1515917"/>
            <a:ext cx="4583317" cy="726717"/>
          </a:xfrm>
          <a:custGeom>
            <a:avLst/>
            <a:gdLst>
              <a:gd name="connsiteX0" fmla="*/ 0 w 4583317"/>
              <a:gd name="connsiteY0" fmla="*/ 0 h 726717"/>
              <a:gd name="connsiteX1" fmla="*/ 746426 w 4583317"/>
              <a:gd name="connsiteY1" fmla="*/ 0 h 726717"/>
              <a:gd name="connsiteX2" fmla="*/ 1309519 w 4583317"/>
              <a:gd name="connsiteY2" fmla="*/ 0 h 726717"/>
              <a:gd name="connsiteX3" fmla="*/ 1872612 w 4583317"/>
              <a:gd name="connsiteY3" fmla="*/ 0 h 726717"/>
              <a:gd name="connsiteX4" fmla="*/ 2389872 w 4583317"/>
              <a:gd name="connsiteY4" fmla="*/ 0 h 726717"/>
              <a:gd name="connsiteX5" fmla="*/ 2952966 w 4583317"/>
              <a:gd name="connsiteY5" fmla="*/ 0 h 726717"/>
              <a:gd name="connsiteX6" fmla="*/ 3699392 w 4583317"/>
              <a:gd name="connsiteY6" fmla="*/ 0 h 726717"/>
              <a:gd name="connsiteX7" fmla="*/ 4583317 w 4583317"/>
              <a:gd name="connsiteY7" fmla="*/ 0 h 726717"/>
              <a:gd name="connsiteX8" fmla="*/ 4583317 w 4583317"/>
              <a:gd name="connsiteY8" fmla="*/ 370626 h 726717"/>
              <a:gd name="connsiteX9" fmla="*/ 4583317 w 4583317"/>
              <a:gd name="connsiteY9" fmla="*/ 726717 h 726717"/>
              <a:gd name="connsiteX10" fmla="*/ 3882724 w 4583317"/>
              <a:gd name="connsiteY10" fmla="*/ 726717 h 726717"/>
              <a:gd name="connsiteX11" fmla="*/ 3365464 w 4583317"/>
              <a:gd name="connsiteY11" fmla="*/ 726717 h 726717"/>
              <a:gd name="connsiteX12" fmla="*/ 2756538 w 4583317"/>
              <a:gd name="connsiteY12" fmla="*/ 726717 h 726717"/>
              <a:gd name="connsiteX13" fmla="*/ 2101778 w 4583317"/>
              <a:gd name="connsiteY13" fmla="*/ 726717 h 726717"/>
              <a:gd name="connsiteX14" fmla="*/ 1492852 w 4583317"/>
              <a:gd name="connsiteY14" fmla="*/ 726717 h 726717"/>
              <a:gd name="connsiteX15" fmla="*/ 792259 w 4583317"/>
              <a:gd name="connsiteY15" fmla="*/ 726717 h 726717"/>
              <a:gd name="connsiteX16" fmla="*/ 0 w 4583317"/>
              <a:gd name="connsiteY16" fmla="*/ 726717 h 726717"/>
              <a:gd name="connsiteX17" fmla="*/ 0 w 4583317"/>
              <a:gd name="connsiteY17" fmla="*/ 385160 h 726717"/>
              <a:gd name="connsiteX18" fmla="*/ 0 w 4583317"/>
              <a:gd name="connsiteY18" fmla="*/ 0 h 72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3317" h="726717" fill="none" extrusionOk="0">
                <a:moveTo>
                  <a:pt x="0" y="0"/>
                </a:moveTo>
                <a:cubicBezTo>
                  <a:pt x="275908" y="-22801"/>
                  <a:pt x="388711" y="35367"/>
                  <a:pt x="746426" y="0"/>
                </a:cubicBezTo>
                <a:cubicBezTo>
                  <a:pt x="1104141" y="-35367"/>
                  <a:pt x="1138564" y="16407"/>
                  <a:pt x="1309519" y="0"/>
                </a:cubicBezTo>
                <a:cubicBezTo>
                  <a:pt x="1480474" y="-16407"/>
                  <a:pt x="1675990" y="-19873"/>
                  <a:pt x="1872612" y="0"/>
                </a:cubicBezTo>
                <a:cubicBezTo>
                  <a:pt x="2069234" y="19873"/>
                  <a:pt x="2250853" y="-24194"/>
                  <a:pt x="2389872" y="0"/>
                </a:cubicBezTo>
                <a:cubicBezTo>
                  <a:pt x="2528891" y="24194"/>
                  <a:pt x="2772204" y="-13106"/>
                  <a:pt x="2952966" y="0"/>
                </a:cubicBezTo>
                <a:cubicBezTo>
                  <a:pt x="3133728" y="13106"/>
                  <a:pt x="3405205" y="-18508"/>
                  <a:pt x="3699392" y="0"/>
                </a:cubicBezTo>
                <a:cubicBezTo>
                  <a:pt x="3993579" y="18508"/>
                  <a:pt x="4293017" y="39915"/>
                  <a:pt x="4583317" y="0"/>
                </a:cubicBezTo>
                <a:cubicBezTo>
                  <a:pt x="4593382" y="119923"/>
                  <a:pt x="4592243" y="241331"/>
                  <a:pt x="4583317" y="370626"/>
                </a:cubicBezTo>
                <a:cubicBezTo>
                  <a:pt x="4574391" y="499921"/>
                  <a:pt x="4598874" y="628220"/>
                  <a:pt x="4583317" y="726717"/>
                </a:cubicBezTo>
                <a:cubicBezTo>
                  <a:pt x="4279865" y="716561"/>
                  <a:pt x="4210090" y="723885"/>
                  <a:pt x="3882724" y="726717"/>
                </a:cubicBezTo>
                <a:cubicBezTo>
                  <a:pt x="3555358" y="729549"/>
                  <a:pt x="3593087" y="713551"/>
                  <a:pt x="3365464" y="726717"/>
                </a:cubicBezTo>
                <a:cubicBezTo>
                  <a:pt x="3137841" y="739883"/>
                  <a:pt x="2984784" y="707023"/>
                  <a:pt x="2756538" y="726717"/>
                </a:cubicBezTo>
                <a:cubicBezTo>
                  <a:pt x="2528292" y="746411"/>
                  <a:pt x="2346116" y="712153"/>
                  <a:pt x="2101778" y="726717"/>
                </a:cubicBezTo>
                <a:cubicBezTo>
                  <a:pt x="1857440" y="741281"/>
                  <a:pt x="1725124" y="700156"/>
                  <a:pt x="1492852" y="726717"/>
                </a:cubicBezTo>
                <a:cubicBezTo>
                  <a:pt x="1260580" y="753278"/>
                  <a:pt x="1051296" y="757041"/>
                  <a:pt x="792259" y="726717"/>
                </a:cubicBezTo>
                <a:cubicBezTo>
                  <a:pt x="533222" y="696393"/>
                  <a:pt x="161109" y="738656"/>
                  <a:pt x="0" y="726717"/>
                </a:cubicBezTo>
                <a:cubicBezTo>
                  <a:pt x="-8487" y="620430"/>
                  <a:pt x="15758" y="535982"/>
                  <a:pt x="0" y="385160"/>
                </a:cubicBezTo>
                <a:cubicBezTo>
                  <a:pt x="-15758" y="234338"/>
                  <a:pt x="2986" y="176845"/>
                  <a:pt x="0" y="0"/>
                </a:cubicBezTo>
                <a:close/>
              </a:path>
              <a:path w="4583317" h="726717" stroke="0" extrusionOk="0">
                <a:moveTo>
                  <a:pt x="0" y="0"/>
                </a:moveTo>
                <a:cubicBezTo>
                  <a:pt x="361544" y="28489"/>
                  <a:pt x="536317" y="-30445"/>
                  <a:pt x="746426" y="0"/>
                </a:cubicBezTo>
                <a:cubicBezTo>
                  <a:pt x="956535" y="30445"/>
                  <a:pt x="1134491" y="22295"/>
                  <a:pt x="1309519" y="0"/>
                </a:cubicBezTo>
                <a:cubicBezTo>
                  <a:pt x="1484547" y="-22295"/>
                  <a:pt x="1598436" y="-9669"/>
                  <a:pt x="1872612" y="0"/>
                </a:cubicBezTo>
                <a:cubicBezTo>
                  <a:pt x="2146788" y="9669"/>
                  <a:pt x="2390535" y="11933"/>
                  <a:pt x="2573205" y="0"/>
                </a:cubicBezTo>
                <a:cubicBezTo>
                  <a:pt x="2755875" y="-11933"/>
                  <a:pt x="2943699" y="-17614"/>
                  <a:pt x="3182132" y="0"/>
                </a:cubicBezTo>
                <a:cubicBezTo>
                  <a:pt x="3420565" y="17614"/>
                  <a:pt x="3636192" y="-1324"/>
                  <a:pt x="3836891" y="0"/>
                </a:cubicBezTo>
                <a:cubicBezTo>
                  <a:pt x="4037590" y="1324"/>
                  <a:pt x="4384651" y="-3562"/>
                  <a:pt x="4583317" y="0"/>
                </a:cubicBezTo>
                <a:cubicBezTo>
                  <a:pt x="4580424" y="106014"/>
                  <a:pt x="4586977" y="223647"/>
                  <a:pt x="4583317" y="363359"/>
                </a:cubicBezTo>
                <a:cubicBezTo>
                  <a:pt x="4579657" y="503071"/>
                  <a:pt x="4567442" y="594343"/>
                  <a:pt x="4583317" y="726717"/>
                </a:cubicBezTo>
                <a:cubicBezTo>
                  <a:pt x="4336047" y="725751"/>
                  <a:pt x="4029249" y="757439"/>
                  <a:pt x="3882724" y="726717"/>
                </a:cubicBezTo>
                <a:cubicBezTo>
                  <a:pt x="3736199" y="695995"/>
                  <a:pt x="3559093" y="753196"/>
                  <a:pt x="3273798" y="726717"/>
                </a:cubicBezTo>
                <a:cubicBezTo>
                  <a:pt x="2988503" y="700238"/>
                  <a:pt x="2956517" y="717710"/>
                  <a:pt x="2756538" y="726717"/>
                </a:cubicBezTo>
                <a:cubicBezTo>
                  <a:pt x="2556559" y="735724"/>
                  <a:pt x="2354942" y="733712"/>
                  <a:pt x="2101778" y="726717"/>
                </a:cubicBezTo>
                <a:cubicBezTo>
                  <a:pt x="1848614" y="719722"/>
                  <a:pt x="1573135" y="736103"/>
                  <a:pt x="1401185" y="726717"/>
                </a:cubicBezTo>
                <a:cubicBezTo>
                  <a:pt x="1229235" y="717331"/>
                  <a:pt x="885459" y="751099"/>
                  <a:pt x="700593" y="726717"/>
                </a:cubicBezTo>
                <a:cubicBezTo>
                  <a:pt x="515727" y="702335"/>
                  <a:pt x="234339" y="703488"/>
                  <a:pt x="0" y="726717"/>
                </a:cubicBezTo>
                <a:cubicBezTo>
                  <a:pt x="-17392" y="638318"/>
                  <a:pt x="-16806" y="542293"/>
                  <a:pt x="0" y="370626"/>
                </a:cubicBezTo>
                <a:cubicBezTo>
                  <a:pt x="16806" y="198959"/>
                  <a:pt x="-1383" y="7902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92583258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What will you do?</a:t>
            </a:r>
            <a:endParaRPr lang="en-GB" sz="2100" dirty="0">
              <a:solidFill>
                <a:schemeClr val="tx1"/>
              </a:solidFill>
              <a:latin typeface="Comic Sans MS" panose="030F0702030302020204" pitchFamily="66" charset="0"/>
              <a:cs typeface="Dreaming Outloud Pro" panose="03050502040302030504" pitchFamily="66" charset="0"/>
              <a:hlinkClick r:id="rId3" action="ppaction://hlinksldjump"/>
            </a:endParaRPr>
          </a:p>
        </p:txBody>
      </p:sp>
      <p:sp>
        <p:nvSpPr>
          <p:cNvPr id="10" name="Rectangle 9">
            <a:hlinkClick r:id="rId4" action="ppaction://hlinksldjump"/>
            <a:extLst>
              <a:ext uri="{FF2B5EF4-FFF2-40B4-BE49-F238E27FC236}">
                <a16:creationId xmlns:a16="http://schemas.microsoft.com/office/drawing/2014/main" id="{864FEF85-F179-AA2F-30C2-9EEFDA4CF97A}"/>
              </a:ext>
              <a:ext uri="{C183D7F6-B498-43B3-948B-1728B52AA6E4}">
                <adec:decorative xmlns:adec="http://schemas.microsoft.com/office/drawing/2017/decorative" val="1"/>
              </a:ext>
            </a:extLst>
          </p:cNvPr>
          <p:cNvSpPr/>
          <p:nvPr/>
        </p:nvSpPr>
        <p:spPr>
          <a:xfrm>
            <a:off x="-15838" y="75664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Rounded Corners 7">
            <a:hlinkClick r:id="rId3" action="ppaction://hlinksldjump"/>
            <a:extLst>
              <a:ext uri="{FF2B5EF4-FFF2-40B4-BE49-F238E27FC236}">
                <a16:creationId xmlns:a16="http://schemas.microsoft.com/office/drawing/2014/main" id="{1E60D9F4-C57C-8BC7-70C3-5B2183DEF27F}"/>
              </a:ext>
            </a:extLst>
          </p:cNvPr>
          <p:cNvSpPr/>
          <p:nvPr/>
        </p:nvSpPr>
        <p:spPr>
          <a:xfrm>
            <a:off x="4336448" y="2536942"/>
            <a:ext cx="4263748" cy="892061"/>
          </a:xfrm>
          <a:custGeom>
            <a:avLst/>
            <a:gdLst>
              <a:gd name="connsiteX0" fmla="*/ 0 w 4263748"/>
              <a:gd name="connsiteY0" fmla="*/ 148680 h 892061"/>
              <a:gd name="connsiteX1" fmla="*/ 148680 w 4263748"/>
              <a:gd name="connsiteY1" fmla="*/ 0 h 892061"/>
              <a:gd name="connsiteX2" fmla="*/ 770081 w 4263748"/>
              <a:gd name="connsiteY2" fmla="*/ 0 h 892061"/>
              <a:gd name="connsiteX3" fmla="*/ 1470809 w 4263748"/>
              <a:gd name="connsiteY3" fmla="*/ 0 h 892061"/>
              <a:gd name="connsiteX4" fmla="*/ 2052546 w 4263748"/>
              <a:gd name="connsiteY4" fmla="*/ 0 h 892061"/>
              <a:gd name="connsiteX5" fmla="*/ 2594619 w 4263748"/>
              <a:gd name="connsiteY5" fmla="*/ 0 h 892061"/>
              <a:gd name="connsiteX6" fmla="*/ 3255684 w 4263748"/>
              <a:gd name="connsiteY6" fmla="*/ 0 h 892061"/>
              <a:gd name="connsiteX7" fmla="*/ 4115068 w 4263748"/>
              <a:gd name="connsiteY7" fmla="*/ 0 h 892061"/>
              <a:gd name="connsiteX8" fmla="*/ 4263748 w 4263748"/>
              <a:gd name="connsiteY8" fmla="*/ 148680 h 892061"/>
              <a:gd name="connsiteX9" fmla="*/ 4263748 w 4263748"/>
              <a:gd name="connsiteY9" fmla="*/ 743381 h 892061"/>
              <a:gd name="connsiteX10" fmla="*/ 4115068 w 4263748"/>
              <a:gd name="connsiteY10" fmla="*/ 892061 h 892061"/>
              <a:gd name="connsiteX11" fmla="*/ 3414339 w 4263748"/>
              <a:gd name="connsiteY11" fmla="*/ 892061 h 892061"/>
              <a:gd name="connsiteX12" fmla="*/ 2872266 w 4263748"/>
              <a:gd name="connsiteY12" fmla="*/ 892061 h 892061"/>
              <a:gd name="connsiteX13" fmla="*/ 2250866 w 4263748"/>
              <a:gd name="connsiteY13" fmla="*/ 892061 h 892061"/>
              <a:gd name="connsiteX14" fmla="*/ 1589801 w 4263748"/>
              <a:gd name="connsiteY14" fmla="*/ 892061 h 892061"/>
              <a:gd name="connsiteX15" fmla="*/ 889072 w 4263748"/>
              <a:gd name="connsiteY15" fmla="*/ 892061 h 892061"/>
              <a:gd name="connsiteX16" fmla="*/ 148680 w 4263748"/>
              <a:gd name="connsiteY16" fmla="*/ 892061 h 892061"/>
              <a:gd name="connsiteX17" fmla="*/ 0 w 4263748"/>
              <a:gd name="connsiteY17" fmla="*/ 743381 h 892061"/>
              <a:gd name="connsiteX18" fmla="*/ 0 w 4263748"/>
              <a:gd name="connsiteY18"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892061" fill="none" extrusionOk="0">
                <a:moveTo>
                  <a:pt x="0" y="148680"/>
                </a:moveTo>
                <a:cubicBezTo>
                  <a:pt x="1084" y="52076"/>
                  <a:pt x="59285" y="9004"/>
                  <a:pt x="148680" y="0"/>
                </a:cubicBezTo>
                <a:cubicBezTo>
                  <a:pt x="385588" y="13343"/>
                  <a:pt x="586806" y="14472"/>
                  <a:pt x="770081" y="0"/>
                </a:cubicBezTo>
                <a:cubicBezTo>
                  <a:pt x="953356" y="-14472"/>
                  <a:pt x="1195527" y="19562"/>
                  <a:pt x="1470809" y="0"/>
                </a:cubicBezTo>
                <a:cubicBezTo>
                  <a:pt x="1746091" y="-19562"/>
                  <a:pt x="1782895" y="27471"/>
                  <a:pt x="2052546" y="0"/>
                </a:cubicBezTo>
                <a:cubicBezTo>
                  <a:pt x="2322197" y="-27471"/>
                  <a:pt x="2413860" y="-21156"/>
                  <a:pt x="2594619" y="0"/>
                </a:cubicBezTo>
                <a:cubicBezTo>
                  <a:pt x="2775378" y="21156"/>
                  <a:pt x="3081177" y="-27892"/>
                  <a:pt x="3255684" y="0"/>
                </a:cubicBezTo>
                <a:cubicBezTo>
                  <a:pt x="3430191" y="27892"/>
                  <a:pt x="3767625" y="-30918"/>
                  <a:pt x="4115068" y="0"/>
                </a:cubicBezTo>
                <a:cubicBezTo>
                  <a:pt x="4206972" y="7265"/>
                  <a:pt x="4265247" y="58799"/>
                  <a:pt x="4263748" y="148680"/>
                </a:cubicBezTo>
                <a:cubicBezTo>
                  <a:pt x="4247609" y="280198"/>
                  <a:pt x="4238961" y="584732"/>
                  <a:pt x="4263748" y="743381"/>
                </a:cubicBezTo>
                <a:cubicBezTo>
                  <a:pt x="4277894" y="813871"/>
                  <a:pt x="4209397" y="885795"/>
                  <a:pt x="4115068" y="892061"/>
                </a:cubicBezTo>
                <a:cubicBezTo>
                  <a:pt x="3764856" y="893638"/>
                  <a:pt x="3737011" y="880496"/>
                  <a:pt x="3414339" y="892061"/>
                </a:cubicBezTo>
                <a:cubicBezTo>
                  <a:pt x="3091667" y="903626"/>
                  <a:pt x="2996572" y="913160"/>
                  <a:pt x="2872266" y="892061"/>
                </a:cubicBezTo>
                <a:cubicBezTo>
                  <a:pt x="2747960" y="870962"/>
                  <a:pt x="2399196" y="879899"/>
                  <a:pt x="2250866" y="892061"/>
                </a:cubicBezTo>
                <a:cubicBezTo>
                  <a:pt x="2102536" y="904223"/>
                  <a:pt x="1769241" y="897311"/>
                  <a:pt x="1589801" y="892061"/>
                </a:cubicBezTo>
                <a:cubicBezTo>
                  <a:pt x="1410362" y="886811"/>
                  <a:pt x="1148832" y="890216"/>
                  <a:pt x="889072" y="892061"/>
                </a:cubicBezTo>
                <a:cubicBezTo>
                  <a:pt x="629312" y="893906"/>
                  <a:pt x="497099" y="903786"/>
                  <a:pt x="148680" y="892061"/>
                </a:cubicBezTo>
                <a:cubicBezTo>
                  <a:pt x="83080" y="886763"/>
                  <a:pt x="7564" y="808622"/>
                  <a:pt x="0" y="743381"/>
                </a:cubicBezTo>
                <a:cubicBezTo>
                  <a:pt x="8089" y="531402"/>
                  <a:pt x="-3710" y="270253"/>
                  <a:pt x="0" y="148680"/>
                </a:cubicBezTo>
                <a:close/>
              </a:path>
              <a:path w="4263748" h="892061" stroke="0" extrusionOk="0">
                <a:moveTo>
                  <a:pt x="0" y="148680"/>
                </a:moveTo>
                <a:cubicBezTo>
                  <a:pt x="-4658" y="78978"/>
                  <a:pt x="69971" y="-10715"/>
                  <a:pt x="148680" y="0"/>
                </a:cubicBezTo>
                <a:cubicBezTo>
                  <a:pt x="276206" y="-26149"/>
                  <a:pt x="559156" y="12208"/>
                  <a:pt x="690753" y="0"/>
                </a:cubicBezTo>
                <a:cubicBezTo>
                  <a:pt x="822350" y="-12208"/>
                  <a:pt x="1174623" y="314"/>
                  <a:pt x="1431145" y="0"/>
                </a:cubicBezTo>
                <a:cubicBezTo>
                  <a:pt x="1687667" y="-314"/>
                  <a:pt x="1976383" y="-32595"/>
                  <a:pt x="2171538" y="0"/>
                </a:cubicBezTo>
                <a:cubicBezTo>
                  <a:pt x="2366693" y="32595"/>
                  <a:pt x="2518861" y="11302"/>
                  <a:pt x="2713611" y="0"/>
                </a:cubicBezTo>
                <a:cubicBezTo>
                  <a:pt x="2908361" y="-11302"/>
                  <a:pt x="3121020" y="-14458"/>
                  <a:pt x="3295348" y="0"/>
                </a:cubicBezTo>
                <a:cubicBezTo>
                  <a:pt x="3469676" y="14458"/>
                  <a:pt x="3715539" y="-8005"/>
                  <a:pt x="4115068" y="0"/>
                </a:cubicBezTo>
                <a:cubicBezTo>
                  <a:pt x="4185569" y="1419"/>
                  <a:pt x="4259500" y="56977"/>
                  <a:pt x="4263748" y="148680"/>
                </a:cubicBezTo>
                <a:cubicBezTo>
                  <a:pt x="4288178" y="433556"/>
                  <a:pt x="4263341" y="621338"/>
                  <a:pt x="4263748" y="743381"/>
                </a:cubicBezTo>
                <a:cubicBezTo>
                  <a:pt x="4276972" y="836509"/>
                  <a:pt x="4181701" y="891413"/>
                  <a:pt x="4115068" y="892061"/>
                </a:cubicBezTo>
                <a:cubicBezTo>
                  <a:pt x="3872248" y="910109"/>
                  <a:pt x="3746320" y="863594"/>
                  <a:pt x="3533331" y="892061"/>
                </a:cubicBezTo>
                <a:cubicBezTo>
                  <a:pt x="3320342" y="920528"/>
                  <a:pt x="3092438" y="870950"/>
                  <a:pt x="2951594" y="892061"/>
                </a:cubicBezTo>
                <a:cubicBezTo>
                  <a:pt x="2810750" y="913172"/>
                  <a:pt x="2508793" y="905230"/>
                  <a:pt x="2211202" y="892061"/>
                </a:cubicBezTo>
                <a:cubicBezTo>
                  <a:pt x="1913611" y="878892"/>
                  <a:pt x="1859647" y="859179"/>
                  <a:pt x="1510473" y="892061"/>
                </a:cubicBezTo>
                <a:cubicBezTo>
                  <a:pt x="1161299" y="924943"/>
                  <a:pt x="1189770" y="884147"/>
                  <a:pt x="928736" y="892061"/>
                </a:cubicBezTo>
                <a:cubicBezTo>
                  <a:pt x="667702" y="899975"/>
                  <a:pt x="372022" y="895174"/>
                  <a:pt x="148680" y="892061"/>
                </a:cubicBezTo>
                <a:cubicBezTo>
                  <a:pt x="59823" y="886386"/>
                  <a:pt x="11086" y="812938"/>
                  <a:pt x="0" y="743381"/>
                </a:cubicBezTo>
                <a:cubicBezTo>
                  <a:pt x="-22668" y="589539"/>
                  <a:pt x="6327" y="369356"/>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Look at Ali’s notes</a:t>
            </a:r>
          </a:p>
        </p:txBody>
      </p:sp>
      <p:sp>
        <p:nvSpPr>
          <p:cNvPr id="7" name="Rectangle: Rounded Corners 6">
            <a:hlinkClick r:id="rId5" action="ppaction://hlinksldjump"/>
            <a:extLst>
              <a:ext uri="{FF2B5EF4-FFF2-40B4-BE49-F238E27FC236}">
                <a16:creationId xmlns:a16="http://schemas.microsoft.com/office/drawing/2014/main" id="{3CA3415C-99F2-1B10-899E-BD9790B0D975}"/>
              </a:ext>
            </a:extLst>
          </p:cNvPr>
          <p:cNvSpPr/>
          <p:nvPr/>
        </p:nvSpPr>
        <p:spPr>
          <a:xfrm>
            <a:off x="4336448" y="3630873"/>
            <a:ext cx="4263748" cy="892061"/>
          </a:xfrm>
          <a:custGeom>
            <a:avLst/>
            <a:gdLst>
              <a:gd name="connsiteX0" fmla="*/ 0 w 4263748"/>
              <a:gd name="connsiteY0" fmla="*/ 148680 h 892061"/>
              <a:gd name="connsiteX1" fmla="*/ 148680 w 4263748"/>
              <a:gd name="connsiteY1" fmla="*/ 0 h 892061"/>
              <a:gd name="connsiteX2" fmla="*/ 770081 w 4263748"/>
              <a:gd name="connsiteY2" fmla="*/ 0 h 892061"/>
              <a:gd name="connsiteX3" fmla="*/ 1470809 w 4263748"/>
              <a:gd name="connsiteY3" fmla="*/ 0 h 892061"/>
              <a:gd name="connsiteX4" fmla="*/ 2052546 w 4263748"/>
              <a:gd name="connsiteY4" fmla="*/ 0 h 892061"/>
              <a:gd name="connsiteX5" fmla="*/ 2594619 w 4263748"/>
              <a:gd name="connsiteY5" fmla="*/ 0 h 892061"/>
              <a:gd name="connsiteX6" fmla="*/ 3255684 w 4263748"/>
              <a:gd name="connsiteY6" fmla="*/ 0 h 892061"/>
              <a:gd name="connsiteX7" fmla="*/ 4115068 w 4263748"/>
              <a:gd name="connsiteY7" fmla="*/ 0 h 892061"/>
              <a:gd name="connsiteX8" fmla="*/ 4263748 w 4263748"/>
              <a:gd name="connsiteY8" fmla="*/ 148680 h 892061"/>
              <a:gd name="connsiteX9" fmla="*/ 4263748 w 4263748"/>
              <a:gd name="connsiteY9" fmla="*/ 743381 h 892061"/>
              <a:gd name="connsiteX10" fmla="*/ 4115068 w 4263748"/>
              <a:gd name="connsiteY10" fmla="*/ 892061 h 892061"/>
              <a:gd name="connsiteX11" fmla="*/ 3414339 w 4263748"/>
              <a:gd name="connsiteY11" fmla="*/ 892061 h 892061"/>
              <a:gd name="connsiteX12" fmla="*/ 2872266 w 4263748"/>
              <a:gd name="connsiteY12" fmla="*/ 892061 h 892061"/>
              <a:gd name="connsiteX13" fmla="*/ 2250866 w 4263748"/>
              <a:gd name="connsiteY13" fmla="*/ 892061 h 892061"/>
              <a:gd name="connsiteX14" fmla="*/ 1589801 w 4263748"/>
              <a:gd name="connsiteY14" fmla="*/ 892061 h 892061"/>
              <a:gd name="connsiteX15" fmla="*/ 889072 w 4263748"/>
              <a:gd name="connsiteY15" fmla="*/ 892061 h 892061"/>
              <a:gd name="connsiteX16" fmla="*/ 148680 w 4263748"/>
              <a:gd name="connsiteY16" fmla="*/ 892061 h 892061"/>
              <a:gd name="connsiteX17" fmla="*/ 0 w 4263748"/>
              <a:gd name="connsiteY17" fmla="*/ 743381 h 892061"/>
              <a:gd name="connsiteX18" fmla="*/ 0 w 4263748"/>
              <a:gd name="connsiteY18"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892061" fill="none" extrusionOk="0">
                <a:moveTo>
                  <a:pt x="0" y="148680"/>
                </a:moveTo>
                <a:cubicBezTo>
                  <a:pt x="1084" y="52076"/>
                  <a:pt x="59285" y="9004"/>
                  <a:pt x="148680" y="0"/>
                </a:cubicBezTo>
                <a:cubicBezTo>
                  <a:pt x="385588" y="13343"/>
                  <a:pt x="586806" y="14472"/>
                  <a:pt x="770081" y="0"/>
                </a:cubicBezTo>
                <a:cubicBezTo>
                  <a:pt x="953356" y="-14472"/>
                  <a:pt x="1195527" y="19562"/>
                  <a:pt x="1470809" y="0"/>
                </a:cubicBezTo>
                <a:cubicBezTo>
                  <a:pt x="1746091" y="-19562"/>
                  <a:pt x="1782895" y="27471"/>
                  <a:pt x="2052546" y="0"/>
                </a:cubicBezTo>
                <a:cubicBezTo>
                  <a:pt x="2322197" y="-27471"/>
                  <a:pt x="2413860" y="-21156"/>
                  <a:pt x="2594619" y="0"/>
                </a:cubicBezTo>
                <a:cubicBezTo>
                  <a:pt x="2775378" y="21156"/>
                  <a:pt x="3081177" y="-27892"/>
                  <a:pt x="3255684" y="0"/>
                </a:cubicBezTo>
                <a:cubicBezTo>
                  <a:pt x="3430191" y="27892"/>
                  <a:pt x="3767625" y="-30918"/>
                  <a:pt x="4115068" y="0"/>
                </a:cubicBezTo>
                <a:cubicBezTo>
                  <a:pt x="4206972" y="7265"/>
                  <a:pt x="4265247" y="58799"/>
                  <a:pt x="4263748" y="148680"/>
                </a:cubicBezTo>
                <a:cubicBezTo>
                  <a:pt x="4247609" y="280198"/>
                  <a:pt x="4238961" y="584732"/>
                  <a:pt x="4263748" y="743381"/>
                </a:cubicBezTo>
                <a:cubicBezTo>
                  <a:pt x="4277894" y="813871"/>
                  <a:pt x="4209397" y="885795"/>
                  <a:pt x="4115068" y="892061"/>
                </a:cubicBezTo>
                <a:cubicBezTo>
                  <a:pt x="3764856" y="893638"/>
                  <a:pt x="3737011" y="880496"/>
                  <a:pt x="3414339" y="892061"/>
                </a:cubicBezTo>
                <a:cubicBezTo>
                  <a:pt x="3091667" y="903626"/>
                  <a:pt x="2996572" y="913160"/>
                  <a:pt x="2872266" y="892061"/>
                </a:cubicBezTo>
                <a:cubicBezTo>
                  <a:pt x="2747960" y="870962"/>
                  <a:pt x="2399196" y="879899"/>
                  <a:pt x="2250866" y="892061"/>
                </a:cubicBezTo>
                <a:cubicBezTo>
                  <a:pt x="2102536" y="904223"/>
                  <a:pt x="1769241" y="897311"/>
                  <a:pt x="1589801" y="892061"/>
                </a:cubicBezTo>
                <a:cubicBezTo>
                  <a:pt x="1410362" y="886811"/>
                  <a:pt x="1148832" y="890216"/>
                  <a:pt x="889072" y="892061"/>
                </a:cubicBezTo>
                <a:cubicBezTo>
                  <a:pt x="629312" y="893906"/>
                  <a:pt x="497099" y="903786"/>
                  <a:pt x="148680" y="892061"/>
                </a:cubicBezTo>
                <a:cubicBezTo>
                  <a:pt x="83080" y="886763"/>
                  <a:pt x="7564" y="808622"/>
                  <a:pt x="0" y="743381"/>
                </a:cubicBezTo>
                <a:cubicBezTo>
                  <a:pt x="8089" y="531402"/>
                  <a:pt x="-3710" y="270253"/>
                  <a:pt x="0" y="148680"/>
                </a:cubicBezTo>
                <a:close/>
              </a:path>
              <a:path w="4263748" h="892061" stroke="0" extrusionOk="0">
                <a:moveTo>
                  <a:pt x="0" y="148680"/>
                </a:moveTo>
                <a:cubicBezTo>
                  <a:pt x="-4658" y="78978"/>
                  <a:pt x="69971" y="-10715"/>
                  <a:pt x="148680" y="0"/>
                </a:cubicBezTo>
                <a:cubicBezTo>
                  <a:pt x="276206" y="-26149"/>
                  <a:pt x="559156" y="12208"/>
                  <a:pt x="690753" y="0"/>
                </a:cubicBezTo>
                <a:cubicBezTo>
                  <a:pt x="822350" y="-12208"/>
                  <a:pt x="1174623" y="314"/>
                  <a:pt x="1431145" y="0"/>
                </a:cubicBezTo>
                <a:cubicBezTo>
                  <a:pt x="1687667" y="-314"/>
                  <a:pt x="1976383" y="-32595"/>
                  <a:pt x="2171538" y="0"/>
                </a:cubicBezTo>
                <a:cubicBezTo>
                  <a:pt x="2366693" y="32595"/>
                  <a:pt x="2518861" y="11302"/>
                  <a:pt x="2713611" y="0"/>
                </a:cubicBezTo>
                <a:cubicBezTo>
                  <a:pt x="2908361" y="-11302"/>
                  <a:pt x="3121020" y="-14458"/>
                  <a:pt x="3295348" y="0"/>
                </a:cubicBezTo>
                <a:cubicBezTo>
                  <a:pt x="3469676" y="14458"/>
                  <a:pt x="3715539" y="-8005"/>
                  <a:pt x="4115068" y="0"/>
                </a:cubicBezTo>
                <a:cubicBezTo>
                  <a:pt x="4185569" y="1419"/>
                  <a:pt x="4259500" y="56977"/>
                  <a:pt x="4263748" y="148680"/>
                </a:cubicBezTo>
                <a:cubicBezTo>
                  <a:pt x="4288178" y="433556"/>
                  <a:pt x="4263341" y="621338"/>
                  <a:pt x="4263748" y="743381"/>
                </a:cubicBezTo>
                <a:cubicBezTo>
                  <a:pt x="4276972" y="836509"/>
                  <a:pt x="4181701" y="891413"/>
                  <a:pt x="4115068" y="892061"/>
                </a:cubicBezTo>
                <a:cubicBezTo>
                  <a:pt x="3872248" y="910109"/>
                  <a:pt x="3746320" y="863594"/>
                  <a:pt x="3533331" y="892061"/>
                </a:cubicBezTo>
                <a:cubicBezTo>
                  <a:pt x="3320342" y="920528"/>
                  <a:pt x="3092438" y="870950"/>
                  <a:pt x="2951594" y="892061"/>
                </a:cubicBezTo>
                <a:cubicBezTo>
                  <a:pt x="2810750" y="913172"/>
                  <a:pt x="2508793" y="905230"/>
                  <a:pt x="2211202" y="892061"/>
                </a:cubicBezTo>
                <a:cubicBezTo>
                  <a:pt x="1913611" y="878892"/>
                  <a:pt x="1859647" y="859179"/>
                  <a:pt x="1510473" y="892061"/>
                </a:cubicBezTo>
                <a:cubicBezTo>
                  <a:pt x="1161299" y="924943"/>
                  <a:pt x="1189770" y="884147"/>
                  <a:pt x="928736" y="892061"/>
                </a:cubicBezTo>
                <a:cubicBezTo>
                  <a:pt x="667702" y="899975"/>
                  <a:pt x="372022" y="895174"/>
                  <a:pt x="148680" y="892061"/>
                </a:cubicBezTo>
                <a:cubicBezTo>
                  <a:pt x="59823" y="886386"/>
                  <a:pt x="11086" y="812938"/>
                  <a:pt x="0" y="743381"/>
                </a:cubicBezTo>
                <a:cubicBezTo>
                  <a:pt x="-22668" y="589539"/>
                  <a:pt x="6327" y="369356"/>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Check the leaflet display</a:t>
            </a:r>
          </a:p>
        </p:txBody>
      </p:sp>
      <p:sp>
        <p:nvSpPr>
          <p:cNvPr id="5" name="Rectangle: Rounded Corners 4">
            <a:hlinkClick r:id="rId6" action="ppaction://hlinksldjump"/>
            <a:extLst>
              <a:ext uri="{FF2B5EF4-FFF2-40B4-BE49-F238E27FC236}">
                <a16:creationId xmlns:a16="http://schemas.microsoft.com/office/drawing/2014/main" id="{7BCA76F5-2C8A-EA45-DBE1-2771F1ADF8AC}"/>
              </a:ext>
            </a:extLst>
          </p:cNvPr>
          <p:cNvSpPr/>
          <p:nvPr/>
        </p:nvSpPr>
        <p:spPr>
          <a:xfrm>
            <a:off x="4336448" y="4758964"/>
            <a:ext cx="4263748" cy="892061"/>
          </a:xfrm>
          <a:custGeom>
            <a:avLst/>
            <a:gdLst>
              <a:gd name="connsiteX0" fmla="*/ 0 w 4263748"/>
              <a:gd name="connsiteY0" fmla="*/ 148680 h 892061"/>
              <a:gd name="connsiteX1" fmla="*/ 148680 w 4263748"/>
              <a:gd name="connsiteY1" fmla="*/ 0 h 892061"/>
              <a:gd name="connsiteX2" fmla="*/ 770081 w 4263748"/>
              <a:gd name="connsiteY2" fmla="*/ 0 h 892061"/>
              <a:gd name="connsiteX3" fmla="*/ 1470809 w 4263748"/>
              <a:gd name="connsiteY3" fmla="*/ 0 h 892061"/>
              <a:gd name="connsiteX4" fmla="*/ 2052546 w 4263748"/>
              <a:gd name="connsiteY4" fmla="*/ 0 h 892061"/>
              <a:gd name="connsiteX5" fmla="*/ 2594619 w 4263748"/>
              <a:gd name="connsiteY5" fmla="*/ 0 h 892061"/>
              <a:gd name="connsiteX6" fmla="*/ 3255684 w 4263748"/>
              <a:gd name="connsiteY6" fmla="*/ 0 h 892061"/>
              <a:gd name="connsiteX7" fmla="*/ 4115068 w 4263748"/>
              <a:gd name="connsiteY7" fmla="*/ 0 h 892061"/>
              <a:gd name="connsiteX8" fmla="*/ 4263748 w 4263748"/>
              <a:gd name="connsiteY8" fmla="*/ 148680 h 892061"/>
              <a:gd name="connsiteX9" fmla="*/ 4263748 w 4263748"/>
              <a:gd name="connsiteY9" fmla="*/ 743381 h 892061"/>
              <a:gd name="connsiteX10" fmla="*/ 4115068 w 4263748"/>
              <a:gd name="connsiteY10" fmla="*/ 892061 h 892061"/>
              <a:gd name="connsiteX11" fmla="*/ 3414339 w 4263748"/>
              <a:gd name="connsiteY11" fmla="*/ 892061 h 892061"/>
              <a:gd name="connsiteX12" fmla="*/ 2872266 w 4263748"/>
              <a:gd name="connsiteY12" fmla="*/ 892061 h 892061"/>
              <a:gd name="connsiteX13" fmla="*/ 2250866 w 4263748"/>
              <a:gd name="connsiteY13" fmla="*/ 892061 h 892061"/>
              <a:gd name="connsiteX14" fmla="*/ 1589801 w 4263748"/>
              <a:gd name="connsiteY14" fmla="*/ 892061 h 892061"/>
              <a:gd name="connsiteX15" fmla="*/ 889072 w 4263748"/>
              <a:gd name="connsiteY15" fmla="*/ 892061 h 892061"/>
              <a:gd name="connsiteX16" fmla="*/ 148680 w 4263748"/>
              <a:gd name="connsiteY16" fmla="*/ 892061 h 892061"/>
              <a:gd name="connsiteX17" fmla="*/ 0 w 4263748"/>
              <a:gd name="connsiteY17" fmla="*/ 743381 h 892061"/>
              <a:gd name="connsiteX18" fmla="*/ 0 w 4263748"/>
              <a:gd name="connsiteY18"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3748" h="892061" fill="none" extrusionOk="0">
                <a:moveTo>
                  <a:pt x="0" y="148680"/>
                </a:moveTo>
                <a:cubicBezTo>
                  <a:pt x="1084" y="52076"/>
                  <a:pt x="59285" y="9004"/>
                  <a:pt x="148680" y="0"/>
                </a:cubicBezTo>
                <a:cubicBezTo>
                  <a:pt x="385588" y="13343"/>
                  <a:pt x="586806" y="14472"/>
                  <a:pt x="770081" y="0"/>
                </a:cubicBezTo>
                <a:cubicBezTo>
                  <a:pt x="953356" y="-14472"/>
                  <a:pt x="1195527" y="19562"/>
                  <a:pt x="1470809" y="0"/>
                </a:cubicBezTo>
                <a:cubicBezTo>
                  <a:pt x="1746091" y="-19562"/>
                  <a:pt x="1782895" y="27471"/>
                  <a:pt x="2052546" y="0"/>
                </a:cubicBezTo>
                <a:cubicBezTo>
                  <a:pt x="2322197" y="-27471"/>
                  <a:pt x="2413860" y="-21156"/>
                  <a:pt x="2594619" y="0"/>
                </a:cubicBezTo>
                <a:cubicBezTo>
                  <a:pt x="2775378" y="21156"/>
                  <a:pt x="3081177" y="-27892"/>
                  <a:pt x="3255684" y="0"/>
                </a:cubicBezTo>
                <a:cubicBezTo>
                  <a:pt x="3430191" y="27892"/>
                  <a:pt x="3767625" y="-30918"/>
                  <a:pt x="4115068" y="0"/>
                </a:cubicBezTo>
                <a:cubicBezTo>
                  <a:pt x="4206972" y="7265"/>
                  <a:pt x="4265247" y="58799"/>
                  <a:pt x="4263748" y="148680"/>
                </a:cubicBezTo>
                <a:cubicBezTo>
                  <a:pt x="4247609" y="280198"/>
                  <a:pt x="4238961" y="584732"/>
                  <a:pt x="4263748" y="743381"/>
                </a:cubicBezTo>
                <a:cubicBezTo>
                  <a:pt x="4277894" y="813871"/>
                  <a:pt x="4209397" y="885795"/>
                  <a:pt x="4115068" y="892061"/>
                </a:cubicBezTo>
                <a:cubicBezTo>
                  <a:pt x="3764856" y="893638"/>
                  <a:pt x="3737011" y="880496"/>
                  <a:pt x="3414339" y="892061"/>
                </a:cubicBezTo>
                <a:cubicBezTo>
                  <a:pt x="3091667" y="903626"/>
                  <a:pt x="2996572" y="913160"/>
                  <a:pt x="2872266" y="892061"/>
                </a:cubicBezTo>
                <a:cubicBezTo>
                  <a:pt x="2747960" y="870962"/>
                  <a:pt x="2399196" y="879899"/>
                  <a:pt x="2250866" y="892061"/>
                </a:cubicBezTo>
                <a:cubicBezTo>
                  <a:pt x="2102536" y="904223"/>
                  <a:pt x="1769241" y="897311"/>
                  <a:pt x="1589801" y="892061"/>
                </a:cubicBezTo>
                <a:cubicBezTo>
                  <a:pt x="1410362" y="886811"/>
                  <a:pt x="1148832" y="890216"/>
                  <a:pt x="889072" y="892061"/>
                </a:cubicBezTo>
                <a:cubicBezTo>
                  <a:pt x="629312" y="893906"/>
                  <a:pt x="497099" y="903786"/>
                  <a:pt x="148680" y="892061"/>
                </a:cubicBezTo>
                <a:cubicBezTo>
                  <a:pt x="83080" y="886763"/>
                  <a:pt x="7564" y="808622"/>
                  <a:pt x="0" y="743381"/>
                </a:cubicBezTo>
                <a:cubicBezTo>
                  <a:pt x="8089" y="531402"/>
                  <a:pt x="-3710" y="270253"/>
                  <a:pt x="0" y="148680"/>
                </a:cubicBezTo>
                <a:close/>
              </a:path>
              <a:path w="4263748" h="892061" stroke="0" extrusionOk="0">
                <a:moveTo>
                  <a:pt x="0" y="148680"/>
                </a:moveTo>
                <a:cubicBezTo>
                  <a:pt x="-4658" y="78978"/>
                  <a:pt x="69971" y="-10715"/>
                  <a:pt x="148680" y="0"/>
                </a:cubicBezTo>
                <a:cubicBezTo>
                  <a:pt x="276206" y="-26149"/>
                  <a:pt x="559156" y="12208"/>
                  <a:pt x="690753" y="0"/>
                </a:cubicBezTo>
                <a:cubicBezTo>
                  <a:pt x="822350" y="-12208"/>
                  <a:pt x="1174623" y="314"/>
                  <a:pt x="1431145" y="0"/>
                </a:cubicBezTo>
                <a:cubicBezTo>
                  <a:pt x="1687667" y="-314"/>
                  <a:pt x="1976383" y="-32595"/>
                  <a:pt x="2171538" y="0"/>
                </a:cubicBezTo>
                <a:cubicBezTo>
                  <a:pt x="2366693" y="32595"/>
                  <a:pt x="2518861" y="11302"/>
                  <a:pt x="2713611" y="0"/>
                </a:cubicBezTo>
                <a:cubicBezTo>
                  <a:pt x="2908361" y="-11302"/>
                  <a:pt x="3121020" y="-14458"/>
                  <a:pt x="3295348" y="0"/>
                </a:cubicBezTo>
                <a:cubicBezTo>
                  <a:pt x="3469676" y="14458"/>
                  <a:pt x="3715539" y="-8005"/>
                  <a:pt x="4115068" y="0"/>
                </a:cubicBezTo>
                <a:cubicBezTo>
                  <a:pt x="4185569" y="1419"/>
                  <a:pt x="4259500" y="56977"/>
                  <a:pt x="4263748" y="148680"/>
                </a:cubicBezTo>
                <a:cubicBezTo>
                  <a:pt x="4288178" y="433556"/>
                  <a:pt x="4263341" y="621338"/>
                  <a:pt x="4263748" y="743381"/>
                </a:cubicBezTo>
                <a:cubicBezTo>
                  <a:pt x="4276972" y="836509"/>
                  <a:pt x="4181701" y="891413"/>
                  <a:pt x="4115068" y="892061"/>
                </a:cubicBezTo>
                <a:cubicBezTo>
                  <a:pt x="3872248" y="910109"/>
                  <a:pt x="3746320" y="863594"/>
                  <a:pt x="3533331" y="892061"/>
                </a:cubicBezTo>
                <a:cubicBezTo>
                  <a:pt x="3320342" y="920528"/>
                  <a:pt x="3092438" y="870950"/>
                  <a:pt x="2951594" y="892061"/>
                </a:cubicBezTo>
                <a:cubicBezTo>
                  <a:pt x="2810750" y="913172"/>
                  <a:pt x="2508793" y="905230"/>
                  <a:pt x="2211202" y="892061"/>
                </a:cubicBezTo>
                <a:cubicBezTo>
                  <a:pt x="1913611" y="878892"/>
                  <a:pt x="1859647" y="859179"/>
                  <a:pt x="1510473" y="892061"/>
                </a:cubicBezTo>
                <a:cubicBezTo>
                  <a:pt x="1161299" y="924943"/>
                  <a:pt x="1189770" y="884147"/>
                  <a:pt x="928736" y="892061"/>
                </a:cubicBezTo>
                <a:cubicBezTo>
                  <a:pt x="667702" y="899975"/>
                  <a:pt x="372022" y="895174"/>
                  <a:pt x="148680" y="892061"/>
                </a:cubicBezTo>
                <a:cubicBezTo>
                  <a:pt x="59823" y="886386"/>
                  <a:pt x="11086" y="812938"/>
                  <a:pt x="0" y="743381"/>
                </a:cubicBezTo>
                <a:cubicBezTo>
                  <a:pt x="-22668" y="589539"/>
                  <a:pt x="6327" y="369356"/>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2" name="Title 1">
            <a:extLst>
              <a:ext uri="{FF2B5EF4-FFF2-40B4-BE49-F238E27FC236}">
                <a16:creationId xmlns:a16="http://schemas.microsoft.com/office/drawing/2014/main" id="{0BCA5DCB-974E-12C0-3843-5D8E523F7B74}"/>
              </a:ext>
              <a:ext uri="{C183D7F6-B498-43B3-948B-1728B52AA6E4}">
                <adec:decorative xmlns:adec="http://schemas.microsoft.com/office/drawing/2017/decorative" val="1"/>
              </a:ext>
            </a:extLst>
          </p:cNvPr>
          <p:cNvSpPr>
            <a:spLocks noGrp="1"/>
          </p:cNvSpPr>
          <p:nvPr>
            <p:ph type="title"/>
          </p:nvPr>
        </p:nvSpPr>
        <p:spPr>
          <a:xfrm>
            <a:off x="0" y="-1310703"/>
            <a:ext cx="7886700" cy="994172"/>
          </a:xfrm>
        </p:spPr>
        <p:txBody>
          <a:bodyPr vert="horz" lIns="68580" tIns="34290" rIns="68580" bIns="34290" rtlCol="0" anchor="b">
            <a:normAutofit/>
          </a:bodyPr>
          <a:lstStyle/>
          <a:p>
            <a:r>
              <a:rPr lang="en-GB" dirty="0"/>
              <a:t>The Study Centre 3</a:t>
            </a:r>
          </a:p>
        </p:txBody>
      </p:sp>
    </p:spTree>
    <p:extLst>
      <p:ext uri="{BB962C8B-B14F-4D97-AF65-F5344CB8AC3E}">
        <p14:creationId xmlns:p14="http://schemas.microsoft.com/office/powerpoint/2010/main" val="27273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7"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C670C0-26BD-1B51-2CF5-EA4464C28BA3}"/>
              </a:ext>
              <a:ext uri="{C183D7F6-B498-43B3-948B-1728B52AA6E4}">
                <adec:decorative xmlns:adec="http://schemas.microsoft.com/office/drawing/2017/decorative" val="1"/>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tretch>
            <a:fillRect/>
          </a:stretch>
        </p:blipFill>
        <p:spPr>
          <a:xfrm>
            <a:off x="1" y="857251"/>
            <a:ext cx="9164288" cy="5143500"/>
          </a:xfrm>
          <a:prstGeom prst="rect">
            <a:avLst/>
          </a:prstGeom>
        </p:spPr>
      </p:pic>
      <p:sp>
        <p:nvSpPr>
          <p:cNvPr id="20" name="Rectangle 19">
            <a:extLst>
              <a:ext uri="{FF2B5EF4-FFF2-40B4-BE49-F238E27FC236}">
                <a16:creationId xmlns:a16="http://schemas.microsoft.com/office/drawing/2014/main" id="{C526A02F-693B-C547-5D3F-D652DFC71849}"/>
              </a:ext>
            </a:extLst>
          </p:cNvPr>
          <p:cNvSpPr/>
          <p:nvPr/>
        </p:nvSpPr>
        <p:spPr>
          <a:xfrm>
            <a:off x="4490135" y="3099192"/>
            <a:ext cx="4461943" cy="1310042"/>
          </a:xfrm>
          <a:custGeom>
            <a:avLst/>
            <a:gdLst>
              <a:gd name="connsiteX0" fmla="*/ 0 w 4461943"/>
              <a:gd name="connsiteY0" fmla="*/ 0 h 1310042"/>
              <a:gd name="connsiteX1" fmla="*/ 548182 w 4461943"/>
              <a:gd name="connsiteY1" fmla="*/ 0 h 1310042"/>
              <a:gd name="connsiteX2" fmla="*/ 1096363 w 4461943"/>
              <a:gd name="connsiteY2" fmla="*/ 0 h 1310042"/>
              <a:gd name="connsiteX3" fmla="*/ 1644545 w 4461943"/>
              <a:gd name="connsiteY3" fmla="*/ 0 h 1310042"/>
              <a:gd name="connsiteX4" fmla="*/ 2371204 w 4461943"/>
              <a:gd name="connsiteY4" fmla="*/ 0 h 1310042"/>
              <a:gd name="connsiteX5" fmla="*/ 3008624 w 4461943"/>
              <a:gd name="connsiteY5" fmla="*/ 0 h 1310042"/>
              <a:gd name="connsiteX6" fmla="*/ 3735284 w 4461943"/>
              <a:gd name="connsiteY6" fmla="*/ 0 h 1310042"/>
              <a:gd name="connsiteX7" fmla="*/ 4461943 w 4461943"/>
              <a:gd name="connsiteY7" fmla="*/ 0 h 1310042"/>
              <a:gd name="connsiteX8" fmla="*/ 4461943 w 4461943"/>
              <a:gd name="connsiteY8" fmla="*/ 681222 h 1310042"/>
              <a:gd name="connsiteX9" fmla="*/ 4461943 w 4461943"/>
              <a:gd name="connsiteY9" fmla="*/ 1310042 h 1310042"/>
              <a:gd name="connsiteX10" fmla="*/ 3869142 w 4461943"/>
              <a:gd name="connsiteY10" fmla="*/ 1310042 h 1310042"/>
              <a:gd name="connsiteX11" fmla="*/ 3187102 w 4461943"/>
              <a:gd name="connsiteY11" fmla="*/ 1310042 h 1310042"/>
              <a:gd name="connsiteX12" fmla="*/ 2549682 w 4461943"/>
              <a:gd name="connsiteY12" fmla="*/ 1310042 h 1310042"/>
              <a:gd name="connsiteX13" fmla="*/ 1912261 w 4461943"/>
              <a:gd name="connsiteY13" fmla="*/ 1310042 h 1310042"/>
              <a:gd name="connsiteX14" fmla="*/ 1408699 w 4461943"/>
              <a:gd name="connsiteY14" fmla="*/ 1310042 h 1310042"/>
              <a:gd name="connsiteX15" fmla="*/ 905137 w 4461943"/>
              <a:gd name="connsiteY15" fmla="*/ 1310042 h 1310042"/>
              <a:gd name="connsiteX16" fmla="*/ 0 w 4461943"/>
              <a:gd name="connsiteY16" fmla="*/ 1310042 h 1310042"/>
              <a:gd name="connsiteX17" fmla="*/ 0 w 4461943"/>
              <a:gd name="connsiteY17" fmla="*/ 655021 h 1310042"/>
              <a:gd name="connsiteX18" fmla="*/ 0 w 4461943"/>
              <a:gd name="connsiteY18" fmla="*/ 0 h 13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1943" h="1310042" fill="none" extrusionOk="0">
                <a:moveTo>
                  <a:pt x="0" y="0"/>
                </a:moveTo>
                <a:cubicBezTo>
                  <a:pt x="238865" y="16027"/>
                  <a:pt x="315419" y="-4233"/>
                  <a:pt x="548182" y="0"/>
                </a:cubicBezTo>
                <a:cubicBezTo>
                  <a:pt x="780945" y="4233"/>
                  <a:pt x="984643" y="14044"/>
                  <a:pt x="1096363" y="0"/>
                </a:cubicBezTo>
                <a:cubicBezTo>
                  <a:pt x="1208083" y="-14044"/>
                  <a:pt x="1395486" y="-2826"/>
                  <a:pt x="1644545" y="0"/>
                </a:cubicBezTo>
                <a:cubicBezTo>
                  <a:pt x="1893604" y="2826"/>
                  <a:pt x="2200750" y="16376"/>
                  <a:pt x="2371204" y="0"/>
                </a:cubicBezTo>
                <a:cubicBezTo>
                  <a:pt x="2541658" y="-16376"/>
                  <a:pt x="2867026" y="6131"/>
                  <a:pt x="3008624" y="0"/>
                </a:cubicBezTo>
                <a:cubicBezTo>
                  <a:pt x="3150222" y="-6131"/>
                  <a:pt x="3467702" y="-11511"/>
                  <a:pt x="3735284" y="0"/>
                </a:cubicBezTo>
                <a:cubicBezTo>
                  <a:pt x="4002866" y="11511"/>
                  <a:pt x="4146610" y="-21628"/>
                  <a:pt x="4461943" y="0"/>
                </a:cubicBezTo>
                <a:cubicBezTo>
                  <a:pt x="4439538" y="253554"/>
                  <a:pt x="4445304" y="522256"/>
                  <a:pt x="4461943" y="681222"/>
                </a:cubicBezTo>
                <a:cubicBezTo>
                  <a:pt x="4478582" y="840188"/>
                  <a:pt x="4491861" y="1055534"/>
                  <a:pt x="4461943" y="1310042"/>
                </a:cubicBezTo>
                <a:cubicBezTo>
                  <a:pt x="4236454" y="1291293"/>
                  <a:pt x="4114795" y="1290604"/>
                  <a:pt x="3869142" y="1310042"/>
                </a:cubicBezTo>
                <a:cubicBezTo>
                  <a:pt x="3623489" y="1329480"/>
                  <a:pt x="3443348" y="1334653"/>
                  <a:pt x="3187102" y="1310042"/>
                </a:cubicBezTo>
                <a:cubicBezTo>
                  <a:pt x="2930856" y="1285431"/>
                  <a:pt x="2807553" y="1318704"/>
                  <a:pt x="2549682" y="1310042"/>
                </a:cubicBezTo>
                <a:cubicBezTo>
                  <a:pt x="2291811" y="1301380"/>
                  <a:pt x="2159288" y="1332801"/>
                  <a:pt x="1912261" y="1310042"/>
                </a:cubicBezTo>
                <a:cubicBezTo>
                  <a:pt x="1665234" y="1287283"/>
                  <a:pt x="1527105" y="1324446"/>
                  <a:pt x="1408699" y="1310042"/>
                </a:cubicBezTo>
                <a:cubicBezTo>
                  <a:pt x="1290293" y="1295638"/>
                  <a:pt x="1061501" y="1297912"/>
                  <a:pt x="905137" y="1310042"/>
                </a:cubicBezTo>
                <a:cubicBezTo>
                  <a:pt x="748773" y="1322172"/>
                  <a:pt x="273462" y="1275941"/>
                  <a:pt x="0" y="1310042"/>
                </a:cubicBezTo>
                <a:cubicBezTo>
                  <a:pt x="-21784" y="994052"/>
                  <a:pt x="-28794" y="851379"/>
                  <a:pt x="0" y="655021"/>
                </a:cubicBezTo>
                <a:cubicBezTo>
                  <a:pt x="28794" y="458663"/>
                  <a:pt x="-21705" y="269982"/>
                  <a:pt x="0" y="0"/>
                </a:cubicBezTo>
                <a:close/>
              </a:path>
              <a:path w="4461943" h="1310042" stroke="0" extrusionOk="0">
                <a:moveTo>
                  <a:pt x="0" y="0"/>
                </a:moveTo>
                <a:cubicBezTo>
                  <a:pt x="116402" y="-17530"/>
                  <a:pt x="393805" y="-21036"/>
                  <a:pt x="503562" y="0"/>
                </a:cubicBezTo>
                <a:cubicBezTo>
                  <a:pt x="613319" y="21036"/>
                  <a:pt x="904166" y="24209"/>
                  <a:pt x="1007124" y="0"/>
                </a:cubicBezTo>
                <a:cubicBezTo>
                  <a:pt x="1110082" y="-24209"/>
                  <a:pt x="1465669" y="-579"/>
                  <a:pt x="1599925" y="0"/>
                </a:cubicBezTo>
                <a:cubicBezTo>
                  <a:pt x="1734181" y="579"/>
                  <a:pt x="1881708" y="-11035"/>
                  <a:pt x="2103487" y="0"/>
                </a:cubicBezTo>
                <a:cubicBezTo>
                  <a:pt x="2325266" y="11035"/>
                  <a:pt x="2363512" y="-613"/>
                  <a:pt x="2607050" y="0"/>
                </a:cubicBezTo>
                <a:cubicBezTo>
                  <a:pt x="2850588" y="613"/>
                  <a:pt x="2987061" y="-9155"/>
                  <a:pt x="3199851" y="0"/>
                </a:cubicBezTo>
                <a:cubicBezTo>
                  <a:pt x="3412641" y="9155"/>
                  <a:pt x="3537503" y="-4533"/>
                  <a:pt x="3703413" y="0"/>
                </a:cubicBezTo>
                <a:cubicBezTo>
                  <a:pt x="3869323" y="4533"/>
                  <a:pt x="4207367" y="-19110"/>
                  <a:pt x="4461943" y="0"/>
                </a:cubicBezTo>
                <a:cubicBezTo>
                  <a:pt x="4455723" y="215347"/>
                  <a:pt x="4484797" y="445583"/>
                  <a:pt x="4461943" y="655021"/>
                </a:cubicBezTo>
                <a:cubicBezTo>
                  <a:pt x="4439089" y="864459"/>
                  <a:pt x="4464302" y="1078482"/>
                  <a:pt x="4461943" y="1310042"/>
                </a:cubicBezTo>
                <a:cubicBezTo>
                  <a:pt x="4324461" y="1303763"/>
                  <a:pt x="4042311" y="1296591"/>
                  <a:pt x="3824523" y="1310042"/>
                </a:cubicBezTo>
                <a:cubicBezTo>
                  <a:pt x="3606735" y="1323493"/>
                  <a:pt x="3437047" y="1346195"/>
                  <a:pt x="3097863" y="1310042"/>
                </a:cubicBezTo>
                <a:cubicBezTo>
                  <a:pt x="2758679" y="1273889"/>
                  <a:pt x="2755338" y="1331977"/>
                  <a:pt x="2594301" y="1310042"/>
                </a:cubicBezTo>
                <a:cubicBezTo>
                  <a:pt x="2433264" y="1288107"/>
                  <a:pt x="2210813" y="1280415"/>
                  <a:pt x="1956881" y="1310042"/>
                </a:cubicBezTo>
                <a:cubicBezTo>
                  <a:pt x="1702949" y="1339669"/>
                  <a:pt x="1541695" y="1309863"/>
                  <a:pt x="1364080" y="1310042"/>
                </a:cubicBezTo>
                <a:cubicBezTo>
                  <a:pt x="1186465" y="1310221"/>
                  <a:pt x="932563" y="1285742"/>
                  <a:pt x="682040" y="1310042"/>
                </a:cubicBezTo>
                <a:cubicBezTo>
                  <a:pt x="431517" y="1334342"/>
                  <a:pt x="148812" y="1293269"/>
                  <a:pt x="0" y="1310042"/>
                </a:cubicBezTo>
                <a:cubicBezTo>
                  <a:pt x="-24889" y="1118658"/>
                  <a:pt x="-26227" y="834989"/>
                  <a:pt x="0" y="681222"/>
                </a:cubicBezTo>
                <a:cubicBezTo>
                  <a:pt x="26227" y="527455"/>
                  <a:pt x="-23029" y="275786"/>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03403646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It’s various individual chapters and articles from different books and journals.</a:t>
            </a:r>
          </a:p>
        </p:txBody>
      </p:sp>
      <p:sp>
        <p:nvSpPr>
          <p:cNvPr id="11" name="TextBox 10">
            <a:extLst>
              <a:ext uri="{FF2B5EF4-FFF2-40B4-BE49-F238E27FC236}">
                <a16:creationId xmlns:a16="http://schemas.microsoft.com/office/drawing/2014/main" id="{9D3716E0-5582-3A7F-5747-78D79C6D99FD}"/>
              </a:ext>
            </a:extLst>
          </p:cNvPr>
          <p:cNvSpPr txBox="1"/>
          <p:nvPr/>
        </p:nvSpPr>
        <p:spPr>
          <a:xfrm rot="20989624">
            <a:off x="926043" y="1546240"/>
            <a:ext cx="2164523" cy="1344663"/>
          </a:xfrm>
          <a:prstGeom prst="rect">
            <a:avLst/>
          </a:prstGeom>
          <a:noFill/>
        </p:spPr>
        <p:txBody>
          <a:bodyPr wrap="square" rtlCol="0">
            <a:spAutoFit/>
          </a:bodyPr>
          <a:lstStyle/>
          <a:p>
            <a:r>
              <a:rPr lang="en-GB" sz="1500" b="1" dirty="0">
                <a:solidFill>
                  <a:schemeClr val="tx1">
                    <a:lumMod val="65000"/>
                    <a:lumOff val="35000"/>
                  </a:schemeClr>
                </a:solidFill>
                <a:latin typeface="Comic Sans MS" panose="030F0702030302020204" pitchFamily="66" charset="0"/>
              </a:rPr>
              <a:t>Swashbuckler’s law of the sea: A textbook for aspiring buccaneers</a:t>
            </a:r>
          </a:p>
          <a:p>
            <a:endParaRPr lang="en-GB" sz="788" b="1" i="1" dirty="0">
              <a:solidFill>
                <a:schemeClr val="tx1">
                  <a:lumMod val="65000"/>
                  <a:lumOff val="35000"/>
                </a:schemeClr>
              </a:solidFill>
              <a:latin typeface="Comic Sans MS" panose="030F0702030302020204" pitchFamily="66" charset="0"/>
            </a:endParaRPr>
          </a:p>
          <a:p>
            <a:r>
              <a:rPr lang="en-GB" sz="1350" i="1" dirty="0">
                <a:solidFill>
                  <a:schemeClr val="tx1">
                    <a:lumMod val="65000"/>
                    <a:lumOff val="35000"/>
                  </a:schemeClr>
                </a:solidFill>
                <a:latin typeface="Comic Sans MS" panose="030F0702030302020204" pitchFamily="66" charset="0"/>
              </a:rPr>
              <a:t>Chapter 3</a:t>
            </a:r>
          </a:p>
        </p:txBody>
      </p:sp>
      <p:sp>
        <p:nvSpPr>
          <p:cNvPr id="14" name="TextBox 13">
            <a:extLst>
              <a:ext uri="{FF2B5EF4-FFF2-40B4-BE49-F238E27FC236}">
                <a16:creationId xmlns:a16="http://schemas.microsoft.com/office/drawing/2014/main" id="{E955CF2B-884C-359F-AC7A-2E3DCCDA373E}"/>
              </a:ext>
            </a:extLst>
          </p:cNvPr>
          <p:cNvSpPr txBox="1"/>
          <p:nvPr/>
        </p:nvSpPr>
        <p:spPr>
          <a:xfrm rot="20304462">
            <a:off x="3427780" y="1460862"/>
            <a:ext cx="2308728" cy="761747"/>
          </a:xfrm>
          <a:prstGeom prst="rect">
            <a:avLst/>
          </a:prstGeom>
          <a:noFill/>
        </p:spPr>
        <p:txBody>
          <a:bodyPr wrap="square" rtlCol="0">
            <a:spAutoFit/>
          </a:bodyPr>
          <a:lstStyle/>
          <a:p>
            <a:r>
              <a:rPr lang="en-GB" sz="1500" b="1" dirty="0">
                <a:solidFill>
                  <a:schemeClr val="tx1">
                    <a:lumMod val="65000"/>
                    <a:lumOff val="35000"/>
                  </a:schemeClr>
                </a:solidFill>
                <a:latin typeface="Comic Sans MS" panose="030F0702030302020204" pitchFamily="66" charset="0"/>
              </a:rPr>
              <a:t>Law for the </a:t>
            </a:r>
          </a:p>
          <a:p>
            <a:r>
              <a:rPr lang="en-GB" sz="1500" b="1" dirty="0">
                <a:solidFill>
                  <a:schemeClr val="tx1">
                    <a:lumMod val="65000"/>
                    <a:lumOff val="35000"/>
                  </a:schemeClr>
                </a:solidFill>
                <a:latin typeface="Comic Sans MS" panose="030F0702030302020204" pitchFamily="66" charset="0"/>
              </a:rPr>
              <a:t>incorrigibly curious</a:t>
            </a:r>
          </a:p>
          <a:p>
            <a:r>
              <a:rPr lang="en-GB" sz="1350" b="1" i="1" dirty="0">
                <a:solidFill>
                  <a:schemeClr val="tx1">
                    <a:lumMod val="65000"/>
                    <a:lumOff val="35000"/>
                  </a:schemeClr>
                </a:solidFill>
                <a:latin typeface="Comic Sans MS" panose="030F0702030302020204" pitchFamily="66" charset="0"/>
              </a:rPr>
              <a:t>Chapter 12</a:t>
            </a:r>
          </a:p>
        </p:txBody>
      </p:sp>
      <p:sp>
        <p:nvSpPr>
          <p:cNvPr id="12" name="TextBox 11">
            <a:extLst>
              <a:ext uri="{FF2B5EF4-FFF2-40B4-BE49-F238E27FC236}">
                <a16:creationId xmlns:a16="http://schemas.microsoft.com/office/drawing/2014/main" id="{D4806B11-7577-DE8B-BB1E-B253243771B9}"/>
              </a:ext>
            </a:extLst>
          </p:cNvPr>
          <p:cNvSpPr txBox="1"/>
          <p:nvPr/>
        </p:nvSpPr>
        <p:spPr>
          <a:xfrm rot="632339">
            <a:off x="6641155" y="1637711"/>
            <a:ext cx="2173220" cy="1238801"/>
          </a:xfrm>
          <a:prstGeom prst="rect">
            <a:avLst/>
          </a:prstGeom>
          <a:noFill/>
        </p:spPr>
        <p:txBody>
          <a:bodyPr wrap="square" rtlCol="0">
            <a:spAutoFit/>
          </a:bodyPr>
          <a:lstStyle/>
          <a:p>
            <a:r>
              <a:rPr lang="en-GB" sz="1500" b="1" dirty="0">
                <a:solidFill>
                  <a:schemeClr val="tx1">
                    <a:lumMod val="65000"/>
                    <a:lumOff val="35000"/>
                  </a:schemeClr>
                </a:solidFill>
                <a:latin typeface="Comic Sans MS" panose="030F0702030302020204" pitchFamily="66" charset="0"/>
              </a:rPr>
              <a:t>Journal of Legal Stuff</a:t>
            </a:r>
            <a:endParaRPr lang="en-GB" sz="1200" dirty="0">
              <a:solidFill>
                <a:schemeClr val="tx1">
                  <a:lumMod val="65000"/>
                  <a:lumOff val="35000"/>
                </a:schemeClr>
              </a:solidFill>
              <a:latin typeface="Comic Sans MS" panose="030F0702030302020204" pitchFamily="66" charset="0"/>
            </a:endParaRPr>
          </a:p>
          <a:p>
            <a:r>
              <a:rPr lang="en-GB" sz="1200" b="1" dirty="0">
                <a:solidFill>
                  <a:schemeClr val="tx1">
                    <a:lumMod val="65000"/>
                    <a:lumOff val="35000"/>
                  </a:schemeClr>
                </a:solidFill>
                <a:latin typeface="Comic Sans MS" panose="030F0702030302020204" pitchFamily="66" charset="0"/>
              </a:rPr>
              <a:t>Volume 22 Issue 3</a:t>
            </a:r>
          </a:p>
          <a:p>
            <a:endParaRPr lang="en-GB" sz="100" b="1" i="1" dirty="0">
              <a:solidFill>
                <a:schemeClr val="tx1">
                  <a:lumMod val="65000"/>
                  <a:lumOff val="35000"/>
                </a:schemeClr>
              </a:solidFill>
              <a:latin typeface="Comic Sans MS" panose="030F0702030302020204" pitchFamily="66" charset="0"/>
            </a:endParaRPr>
          </a:p>
          <a:p>
            <a:r>
              <a:rPr lang="en-GB" sz="1050" b="1" i="1" dirty="0">
                <a:solidFill>
                  <a:schemeClr val="tx1">
                    <a:lumMod val="65000"/>
                    <a:lumOff val="35000"/>
                  </a:schemeClr>
                </a:solidFill>
                <a:latin typeface="Comic Sans MS" panose="030F0702030302020204" pitchFamily="66" charset="0"/>
              </a:rPr>
              <a:t>Research article</a:t>
            </a:r>
            <a:r>
              <a:rPr lang="en-GB" sz="1050" b="1" dirty="0">
                <a:solidFill>
                  <a:schemeClr val="tx1">
                    <a:lumMod val="65000"/>
                    <a:lumOff val="35000"/>
                  </a:schemeClr>
                </a:solidFill>
                <a:latin typeface="Comic Sans MS" panose="030F0702030302020204" pitchFamily="66" charset="0"/>
              </a:rPr>
              <a:t>: The defendant stole a sick bird of prey. Was it illegal?</a:t>
            </a:r>
          </a:p>
        </p:txBody>
      </p:sp>
      <p:sp>
        <p:nvSpPr>
          <p:cNvPr id="23" name="Rectangle 22">
            <a:extLst>
              <a:ext uri="{FF2B5EF4-FFF2-40B4-BE49-F238E27FC236}">
                <a16:creationId xmlns:a16="http://schemas.microsoft.com/office/drawing/2014/main" id="{6FB123CE-C515-A8B1-929F-76ABF3B6A2A4}"/>
              </a:ext>
              <a:ext uri="{C183D7F6-B498-43B3-948B-1728B52AA6E4}">
                <adec:decorative xmlns:adec="http://schemas.microsoft.com/office/drawing/2017/decorative" val="1"/>
              </a:ext>
            </a:extLst>
          </p:cNvPr>
          <p:cNvSpPr/>
          <p:nvPr/>
        </p:nvSpPr>
        <p:spPr>
          <a:xfrm>
            <a:off x="0" y="857249"/>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Rectangle 29">
            <a:hlinkClick r:id="rId3" action="ppaction://hlinksldjump"/>
            <a:extLst>
              <a:ext uri="{FF2B5EF4-FFF2-40B4-BE49-F238E27FC236}">
                <a16:creationId xmlns:a16="http://schemas.microsoft.com/office/drawing/2014/main" id="{18E1DACE-3050-9B2F-164F-824AEDE80E43}"/>
              </a:ext>
              <a:ext uri="{C183D7F6-B498-43B3-948B-1728B52AA6E4}">
                <adec:decorative xmlns:adec="http://schemas.microsoft.com/office/drawing/2017/decorative" val="1"/>
              </a:ext>
            </a:extLst>
          </p:cNvPr>
          <p:cNvSpPr/>
          <p:nvPr/>
        </p:nvSpPr>
        <p:spPr>
          <a:xfrm>
            <a:off x="20383" y="651717"/>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5" name="Rectangle: Rounded Corners 24">
            <a:hlinkClick r:id="rId4" action="ppaction://hlinksldjump"/>
            <a:extLst>
              <a:ext uri="{FF2B5EF4-FFF2-40B4-BE49-F238E27FC236}">
                <a16:creationId xmlns:a16="http://schemas.microsoft.com/office/drawing/2014/main" id="{D2F84B31-16D2-F670-EA7E-8BC1EA54C5A9}"/>
              </a:ext>
            </a:extLst>
          </p:cNvPr>
          <p:cNvSpPr/>
          <p:nvPr/>
        </p:nvSpPr>
        <p:spPr>
          <a:xfrm>
            <a:off x="6503456" y="4758964"/>
            <a:ext cx="2448621" cy="892061"/>
          </a:xfrm>
          <a:custGeom>
            <a:avLst/>
            <a:gdLst>
              <a:gd name="connsiteX0" fmla="*/ 0 w 2448621"/>
              <a:gd name="connsiteY0" fmla="*/ 148680 h 892061"/>
              <a:gd name="connsiteX1" fmla="*/ 148680 w 2448621"/>
              <a:gd name="connsiteY1" fmla="*/ 0 h 892061"/>
              <a:gd name="connsiteX2" fmla="*/ 708008 w 2448621"/>
              <a:gd name="connsiteY2" fmla="*/ 0 h 892061"/>
              <a:gd name="connsiteX3" fmla="*/ 1224311 w 2448621"/>
              <a:gd name="connsiteY3" fmla="*/ 0 h 892061"/>
              <a:gd name="connsiteX4" fmla="*/ 1805151 w 2448621"/>
              <a:gd name="connsiteY4" fmla="*/ 0 h 892061"/>
              <a:gd name="connsiteX5" fmla="*/ 2299941 w 2448621"/>
              <a:gd name="connsiteY5" fmla="*/ 0 h 892061"/>
              <a:gd name="connsiteX6" fmla="*/ 2448621 w 2448621"/>
              <a:gd name="connsiteY6" fmla="*/ 148680 h 892061"/>
              <a:gd name="connsiteX7" fmla="*/ 2448621 w 2448621"/>
              <a:gd name="connsiteY7" fmla="*/ 743381 h 892061"/>
              <a:gd name="connsiteX8" fmla="*/ 2299941 w 2448621"/>
              <a:gd name="connsiteY8" fmla="*/ 892061 h 892061"/>
              <a:gd name="connsiteX9" fmla="*/ 1719101 w 2448621"/>
              <a:gd name="connsiteY9" fmla="*/ 892061 h 892061"/>
              <a:gd name="connsiteX10" fmla="*/ 1181285 w 2448621"/>
              <a:gd name="connsiteY10" fmla="*/ 892061 h 892061"/>
              <a:gd name="connsiteX11" fmla="*/ 708008 w 2448621"/>
              <a:gd name="connsiteY11" fmla="*/ 892061 h 892061"/>
              <a:gd name="connsiteX12" fmla="*/ 148680 w 2448621"/>
              <a:gd name="connsiteY12" fmla="*/ 892061 h 892061"/>
              <a:gd name="connsiteX13" fmla="*/ 0 w 2448621"/>
              <a:gd name="connsiteY13" fmla="*/ 743381 h 892061"/>
              <a:gd name="connsiteX14" fmla="*/ 0 w 2448621"/>
              <a:gd name="connsiteY14"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8621" h="892061" fill="none" extrusionOk="0">
                <a:moveTo>
                  <a:pt x="0" y="148680"/>
                </a:moveTo>
                <a:cubicBezTo>
                  <a:pt x="-14615" y="74477"/>
                  <a:pt x="49070" y="-2396"/>
                  <a:pt x="148680" y="0"/>
                </a:cubicBezTo>
                <a:cubicBezTo>
                  <a:pt x="304547" y="13226"/>
                  <a:pt x="439025" y="-3535"/>
                  <a:pt x="708008" y="0"/>
                </a:cubicBezTo>
                <a:cubicBezTo>
                  <a:pt x="976991" y="3535"/>
                  <a:pt x="986207" y="16568"/>
                  <a:pt x="1224311" y="0"/>
                </a:cubicBezTo>
                <a:cubicBezTo>
                  <a:pt x="1462415" y="-16568"/>
                  <a:pt x="1543229" y="28817"/>
                  <a:pt x="1805151" y="0"/>
                </a:cubicBezTo>
                <a:cubicBezTo>
                  <a:pt x="2067073" y="-28817"/>
                  <a:pt x="2119054" y="-14153"/>
                  <a:pt x="2299941" y="0"/>
                </a:cubicBezTo>
                <a:cubicBezTo>
                  <a:pt x="2385134" y="6025"/>
                  <a:pt x="2437710" y="65745"/>
                  <a:pt x="2448621" y="148680"/>
                </a:cubicBezTo>
                <a:cubicBezTo>
                  <a:pt x="2443379" y="406873"/>
                  <a:pt x="2466930" y="558547"/>
                  <a:pt x="2448621" y="743381"/>
                </a:cubicBezTo>
                <a:cubicBezTo>
                  <a:pt x="2448069" y="818786"/>
                  <a:pt x="2376367" y="894623"/>
                  <a:pt x="2299941" y="892061"/>
                </a:cubicBezTo>
                <a:cubicBezTo>
                  <a:pt x="2141085" y="867794"/>
                  <a:pt x="1858098" y="919041"/>
                  <a:pt x="1719101" y="892061"/>
                </a:cubicBezTo>
                <a:cubicBezTo>
                  <a:pt x="1580104" y="865081"/>
                  <a:pt x="1389341" y="912669"/>
                  <a:pt x="1181285" y="892061"/>
                </a:cubicBezTo>
                <a:cubicBezTo>
                  <a:pt x="973229" y="871453"/>
                  <a:pt x="909752" y="904095"/>
                  <a:pt x="708008" y="892061"/>
                </a:cubicBezTo>
                <a:cubicBezTo>
                  <a:pt x="506264" y="880027"/>
                  <a:pt x="304637" y="885084"/>
                  <a:pt x="148680" y="892061"/>
                </a:cubicBezTo>
                <a:cubicBezTo>
                  <a:pt x="80712" y="880437"/>
                  <a:pt x="12215" y="819229"/>
                  <a:pt x="0" y="743381"/>
                </a:cubicBezTo>
                <a:cubicBezTo>
                  <a:pt x="7936" y="510991"/>
                  <a:pt x="-13946" y="433280"/>
                  <a:pt x="0" y="148680"/>
                </a:cubicBezTo>
                <a:close/>
              </a:path>
              <a:path w="2448621" h="892061" stroke="0" extrusionOk="0">
                <a:moveTo>
                  <a:pt x="0" y="148680"/>
                </a:moveTo>
                <a:cubicBezTo>
                  <a:pt x="-4658" y="78978"/>
                  <a:pt x="69971" y="-10715"/>
                  <a:pt x="148680" y="0"/>
                </a:cubicBezTo>
                <a:cubicBezTo>
                  <a:pt x="318059" y="-7346"/>
                  <a:pt x="502749" y="11399"/>
                  <a:pt x="621957" y="0"/>
                </a:cubicBezTo>
                <a:cubicBezTo>
                  <a:pt x="741165" y="-11399"/>
                  <a:pt x="1040179" y="-17747"/>
                  <a:pt x="1202798" y="0"/>
                </a:cubicBezTo>
                <a:cubicBezTo>
                  <a:pt x="1365417" y="17747"/>
                  <a:pt x="1607087" y="-27797"/>
                  <a:pt x="1783638" y="0"/>
                </a:cubicBezTo>
                <a:cubicBezTo>
                  <a:pt x="1960189" y="27797"/>
                  <a:pt x="2144177" y="-1679"/>
                  <a:pt x="2299941" y="0"/>
                </a:cubicBezTo>
                <a:cubicBezTo>
                  <a:pt x="2375201" y="-2121"/>
                  <a:pt x="2458537" y="55623"/>
                  <a:pt x="2448621" y="148680"/>
                </a:cubicBezTo>
                <a:cubicBezTo>
                  <a:pt x="2436122" y="281124"/>
                  <a:pt x="2437685" y="597644"/>
                  <a:pt x="2448621" y="743381"/>
                </a:cubicBezTo>
                <a:cubicBezTo>
                  <a:pt x="2452197" y="821630"/>
                  <a:pt x="2369426" y="884653"/>
                  <a:pt x="2299941" y="892061"/>
                </a:cubicBezTo>
                <a:cubicBezTo>
                  <a:pt x="2079849" y="871054"/>
                  <a:pt x="1965673" y="909169"/>
                  <a:pt x="1783638" y="892061"/>
                </a:cubicBezTo>
                <a:cubicBezTo>
                  <a:pt x="1601603" y="874953"/>
                  <a:pt x="1404895" y="916613"/>
                  <a:pt x="1202798" y="892061"/>
                </a:cubicBezTo>
                <a:cubicBezTo>
                  <a:pt x="1000701" y="867509"/>
                  <a:pt x="813492" y="879544"/>
                  <a:pt x="686495" y="892061"/>
                </a:cubicBezTo>
                <a:cubicBezTo>
                  <a:pt x="559498" y="904578"/>
                  <a:pt x="366910" y="907737"/>
                  <a:pt x="148680" y="892061"/>
                </a:cubicBezTo>
                <a:cubicBezTo>
                  <a:pt x="56751" y="889508"/>
                  <a:pt x="-8314" y="830012"/>
                  <a:pt x="0" y="743381"/>
                </a:cubicBezTo>
                <a:cubicBezTo>
                  <a:pt x="24056" y="587519"/>
                  <a:pt x="9540" y="395759"/>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Done reading &gt;</a:t>
            </a:r>
          </a:p>
        </p:txBody>
      </p:sp>
      <p:sp>
        <p:nvSpPr>
          <p:cNvPr id="2" name="Title 1">
            <a:extLst>
              <a:ext uri="{FF2B5EF4-FFF2-40B4-BE49-F238E27FC236}">
                <a16:creationId xmlns:a16="http://schemas.microsoft.com/office/drawing/2014/main" id="{7C3966A9-4D31-2459-39B2-9A57CCEFA749}"/>
              </a:ext>
              <a:ext uri="{C183D7F6-B498-43B3-948B-1728B52AA6E4}">
                <adec:decorative xmlns:adec="http://schemas.microsoft.com/office/drawing/2017/decorative" val="1"/>
              </a:ext>
            </a:extLst>
          </p:cNvPr>
          <p:cNvSpPr>
            <a:spLocks noGrp="1"/>
          </p:cNvSpPr>
          <p:nvPr>
            <p:ph type="title"/>
          </p:nvPr>
        </p:nvSpPr>
        <p:spPr>
          <a:xfrm>
            <a:off x="232410" y="-1231352"/>
            <a:ext cx="7886700" cy="994172"/>
          </a:xfrm>
        </p:spPr>
        <p:txBody>
          <a:bodyPr vert="horz" lIns="68580" tIns="34290" rIns="68580" bIns="34290" rtlCol="0" anchor="b">
            <a:normAutofit/>
          </a:bodyPr>
          <a:lstStyle/>
          <a:p>
            <a:r>
              <a:rPr lang="en-GB" dirty="0"/>
              <a:t>Ali’s photocopied notes</a:t>
            </a:r>
          </a:p>
        </p:txBody>
      </p:sp>
    </p:spTree>
    <p:extLst>
      <p:ext uri="{BB962C8B-B14F-4D97-AF65-F5344CB8AC3E}">
        <p14:creationId xmlns:p14="http://schemas.microsoft.com/office/powerpoint/2010/main" val="27680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73064C29-84EE-9491-DB90-6662032E2B2D}"/>
              </a:ext>
              <a:ext uri="{C183D7F6-B498-43B3-948B-1728B52AA6E4}">
                <adec:decorative xmlns:adec="http://schemas.microsoft.com/office/drawing/2017/decorative" val="1"/>
              </a:ext>
            </a:extLst>
          </p:cNvPr>
          <p:cNvSpPr/>
          <p:nvPr/>
        </p:nvSpPr>
        <p:spPr>
          <a:xfrm>
            <a:off x="191929" y="1278734"/>
            <a:ext cx="6067685" cy="4029075"/>
          </a:xfrm>
          <a:custGeom>
            <a:avLst/>
            <a:gdLst>
              <a:gd name="connsiteX0" fmla="*/ 0 w 6067685"/>
              <a:gd name="connsiteY0" fmla="*/ 0 h 4029075"/>
              <a:gd name="connsiteX1" fmla="*/ 552834 w 6067685"/>
              <a:gd name="connsiteY1" fmla="*/ 0 h 4029075"/>
              <a:gd name="connsiteX2" fmla="*/ 1348374 w 6067685"/>
              <a:gd name="connsiteY2" fmla="*/ 0 h 4029075"/>
              <a:gd name="connsiteX3" fmla="*/ 2022562 w 6067685"/>
              <a:gd name="connsiteY3" fmla="*/ 0 h 4029075"/>
              <a:gd name="connsiteX4" fmla="*/ 2818103 w 6067685"/>
              <a:gd name="connsiteY4" fmla="*/ 0 h 4029075"/>
              <a:gd name="connsiteX5" fmla="*/ 3613644 w 6067685"/>
              <a:gd name="connsiteY5" fmla="*/ 0 h 4029075"/>
              <a:gd name="connsiteX6" fmla="*/ 4287831 w 6067685"/>
              <a:gd name="connsiteY6" fmla="*/ 0 h 4029075"/>
              <a:gd name="connsiteX7" fmla="*/ 4779987 w 6067685"/>
              <a:gd name="connsiteY7" fmla="*/ 0 h 4029075"/>
              <a:gd name="connsiteX8" fmla="*/ 5393498 w 6067685"/>
              <a:gd name="connsiteY8" fmla="*/ 0 h 4029075"/>
              <a:gd name="connsiteX9" fmla="*/ 6067685 w 6067685"/>
              <a:gd name="connsiteY9" fmla="*/ 0 h 4029075"/>
              <a:gd name="connsiteX10" fmla="*/ 6067685 w 6067685"/>
              <a:gd name="connsiteY10" fmla="*/ 752094 h 4029075"/>
              <a:gd name="connsiteX11" fmla="*/ 6067685 w 6067685"/>
              <a:gd name="connsiteY11" fmla="*/ 1504188 h 4029075"/>
              <a:gd name="connsiteX12" fmla="*/ 6067685 w 6067685"/>
              <a:gd name="connsiteY12" fmla="*/ 2095119 h 4029075"/>
              <a:gd name="connsiteX13" fmla="*/ 6067685 w 6067685"/>
              <a:gd name="connsiteY13" fmla="*/ 2766632 h 4029075"/>
              <a:gd name="connsiteX14" fmla="*/ 6067685 w 6067685"/>
              <a:gd name="connsiteY14" fmla="*/ 3397853 h 4029075"/>
              <a:gd name="connsiteX15" fmla="*/ 6067685 w 6067685"/>
              <a:gd name="connsiteY15" fmla="*/ 4029075 h 4029075"/>
              <a:gd name="connsiteX16" fmla="*/ 5332821 w 6067685"/>
              <a:gd name="connsiteY16" fmla="*/ 4029075 h 4029075"/>
              <a:gd name="connsiteX17" fmla="*/ 4840664 w 6067685"/>
              <a:gd name="connsiteY17" fmla="*/ 4029075 h 4029075"/>
              <a:gd name="connsiteX18" fmla="*/ 4287831 w 6067685"/>
              <a:gd name="connsiteY18" fmla="*/ 4029075 h 4029075"/>
              <a:gd name="connsiteX19" fmla="*/ 3552967 w 6067685"/>
              <a:gd name="connsiteY19" fmla="*/ 4029075 h 4029075"/>
              <a:gd name="connsiteX20" fmla="*/ 2939456 w 6067685"/>
              <a:gd name="connsiteY20" fmla="*/ 4029075 h 4029075"/>
              <a:gd name="connsiteX21" fmla="*/ 2447300 w 6067685"/>
              <a:gd name="connsiteY21" fmla="*/ 4029075 h 4029075"/>
              <a:gd name="connsiteX22" fmla="*/ 1955143 w 6067685"/>
              <a:gd name="connsiteY22" fmla="*/ 4029075 h 4029075"/>
              <a:gd name="connsiteX23" fmla="*/ 1159602 w 6067685"/>
              <a:gd name="connsiteY23" fmla="*/ 4029075 h 4029075"/>
              <a:gd name="connsiteX24" fmla="*/ 667445 w 6067685"/>
              <a:gd name="connsiteY24" fmla="*/ 4029075 h 4029075"/>
              <a:gd name="connsiteX25" fmla="*/ 0 w 6067685"/>
              <a:gd name="connsiteY25" fmla="*/ 4029075 h 4029075"/>
              <a:gd name="connsiteX26" fmla="*/ 0 w 6067685"/>
              <a:gd name="connsiteY26" fmla="*/ 3438144 h 4029075"/>
              <a:gd name="connsiteX27" fmla="*/ 0 w 6067685"/>
              <a:gd name="connsiteY27" fmla="*/ 2887504 h 4029075"/>
              <a:gd name="connsiteX28" fmla="*/ 0 w 6067685"/>
              <a:gd name="connsiteY28" fmla="*/ 2296573 h 4029075"/>
              <a:gd name="connsiteX29" fmla="*/ 0 w 6067685"/>
              <a:gd name="connsiteY29" fmla="*/ 1745933 h 4029075"/>
              <a:gd name="connsiteX30" fmla="*/ 0 w 6067685"/>
              <a:gd name="connsiteY30" fmla="*/ 1034129 h 4029075"/>
              <a:gd name="connsiteX31" fmla="*/ 0 w 6067685"/>
              <a:gd name="connsiteY31" fmla="*/ 0 h 402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67685" h="4029075" fill="none" extrusionOk="0">
                <a:moveTo>
                  <a:pt x="0" y="0"/>
                </a:moveTo>
                <a:cubicBezTo>
                  <a:pt x="133566" y="25756"/>
                  <a:pt x="337323" y="22921"/>
                  <a:pt x="552834" y="0"/>
                </a:cubicBezTo>
                <a:cubicBezTo>
                  <a:pt x="768345" y="-22921"/>
                  <a:pt x="1083436" y="21751"/>
                  <a:pt x="1348374" y="0"/>
                </a:cubicBezTo>
                <a:cubicBezTo>
                  <a:pt x="1613312" y="-21751"/>
                  <a:pt x="1758269" y="4068"/>
                  <a:pt x="2022562" y="0"/>
                </a:cubicBezTo>
                <a:cubicBezTo>
                  <a:pt x="2286855" y="-4068"/>
                  <a:pt x="2656460" y="17960"/>
                  <a:pt x="2818103" y="0"/>
                </a:cubicBezTo>
                <a:cubicBezTo>
                  <a:pt x="2979746" y="-17960"/>
                  <a:pt x="3410988" y="26013"/>
                  <a:pt x="3613644" y="0"/>
                </a:cubicBezTo>
                <a:cubicBezTo>
                  <a:pt x="3816300" y="-26013"/>
                  <a:pt x="4028322" y="-31960"/>
                  <a:pt x="4287831" y="0"/>
                </a:cubicBezTo>
                <a:cubicBezTo>
                  <a:pt x="4547340" y="31960"/>
                  <a:pt x="4650755" y="22993"/>
                  <a:pt x="4779987" y="0"/>
                </a:cubicBezTo>
                <a:cubicBezTo>
                  <a:pt x="4909219" y="-22993"/>
                  <a:pt x="5212403" y="2480"/>
                  <a:pt x="5393498" y="0"/>
                </a:cubicBezTo>
                <a:cubicBezTo>
                  <a:pt x="5574593" y="-2480"/>
                  <a:pt x="5915178" y="-11837"/>
                  <a:pt x="6067685" y="0"/>
                </a:cubicBezTo>
                <a:cubicBezTo>
                  <a:pt x="6057899" y="152450"/>
                  <a:pt x="6090134" y="407234"/>
                  <a:pt x="6067685" y="752094"/>
                </a:cubicBezTo>
                <a:cubicBezTo>
                  <a:pt x="6045236" y="1096954"/>
                  <a:pt x="6060846" y="1307902"/>
                  <a:pt x="6067685" y="1504188"/>
                </a:cubicBezTo>
                <a:cubicBezTo>
                  <a:pt x="6074524" y="1700474"/>
                  <a:pt x="6056989" y="1854401"/>
                  <a:pt x="6067685" y="2095119"/>
                </a:cubicBezTo>
                <a:cubicBezTo>
                  <a:pt x="6078381" y="2335837"/>
                  <a:pt x="6035312" y="2503295"/>
                  <a:pt x="6067685" y="2766632"/>
                </a:cubicBezTo>
                <a:cubicBezTo>
                  <a:pt x="6100058" y="3029969"/>
                  <a:pt x="6044565" y="3232436"/>
                  <a:pt x="6067685" y="3397853"/>
                </a:cubicBezTo>
                <a:cubicBezTo>
                  <a:pt x="6090805" y="3563270"/>
                  <a:pt x="6071464" y="3807832"/>
                  <a:pt x="6067685" y="4029075"/>
                </a:cubicBezTo>
                <a:cubicBezTo>
                  <a:pt x="5788209" y="4058833"/>
                  <a:pt x="5531000" y="4020266"/>
                  <a:pt x="5332821" y="4029075"/>
                </a:cubicBezTo>
                <a:cubicBezTo>
                  <a:pt x="5134642" y="4037884"/>
                  <a:pt x="5062613" y="4009595"/>
                  <a:pt x="4840664" y="4029075"/>
                </a:cubicBezTo>
                <a:cubicBezTo>
                  <a:pt x="4618715" y="4048555"/>
                  <a:pt x="4514085" y="4038761"/>
                  <a:pt x="4287831" y="4029075"/>
                </a:cubicBezTo>
                <a:cubicBezTo>
                  <a:pt x="4061577" y="4019389"/>
                  <a:pt x="3701313" y="4010456"/>
                  <a:pt x="3552967" y="4029075"/>
                </a:cubicBezTo>
                <a:cubicBezTo>
                  <a:pt x="3404621" y="4047694"/>
                  <a:pt x="3208458" y="4056036"/>
                  <a:pt x="2939456" y="4029075"/>
                </a:cubicBezTo>
                <a:cubicBezTo>
                  <a:pt x="2670454" y="4002114"/>
                  <a:pt x="2618326" y="4010036"/>
                  <a:pt x="2447300" y="4029075"/>
                </a:cubicBezTo>
                <a:cubicBezTo>
                  <a:pt x="2276274" y="4048114"/>
                  <a:pt x="2124390" y="4050590"/>
                  <a:pt x="1955143" y="4029075"/>
                </a:cubicBezTo>
                <a:cubicBezTo>
                  <a:pt x="1785896" y="4007560"/>
                  <a:pt x="1334654" y="3990000"/>
                  <a:pt x="1159602" y="4029075"/>
                </a:cubicBezTo>
                <a:cubicBezTo>
                  <a:pt x="984550" y="4068150"/>
                  <a:pt x="842251" y="4038092"/>
                  <a:pt x="667445" y="4029075"/>
                </a:cubicBezTo>
                <a:cubicBezTo>
                  <a:pt x="492639" y="4020058"/>
                  <a:pt x="293096" y="4016691"/>
                  <a:pt x="0" y="4029075"/>
                </a:cubicBezTo>
                <a:cubicBezTo>
                  <a:pt x="6298" y="3835458"/>
                  <a:pt x="-18136" y="3624059"/>
                  <a:pt x="0" y="3438144"/>
                </a:cubicBezTo>
                <a:cubicBezTo>
                  <a:pt x="18136" y="3252229"/>
                  <a:pt x="14908" y="3055588"/>
                  <a:pt x="0" y="2887504"/>
                </a:cubicBezTo>
                <a:cubicBezTo>
                  <a:pt x="-14908" y="2719420"/>
                  <a:pt x="8003" y="2482151"/>
                  <a:pt x="0" y="2296573"/>
                </a:cubicBezTo>
                <a:cubicBezTo>
                  <a:pt x="-8003" y="2110995"/>
                  <a:pt x="15105" y="2010946"/>
                  <a:pt x="0" y="1745933"/>
                </a:cubicBezTo>
                <a:cubicBezTo>
                  <a:pt x="-15105" y="1480920"/>
                  <a:pt x="-21657" y="1308986"/>
                  <a:pt x="0" y="1034129"/>
                </a:cubicBezTo>
                <a:cubicBezTo>
                  <a:pt x="21657" y="759272"/>
                  <a:pt x="-46360" y="237155"/>
                  <a:pt x="0" y="0"/>
                </a:cubicBezTo>
                <a:close/>
              </a:path>
              <a:path w="6067685" h="4029075" stroke="0" extrusionOk="0">
                <a:moveTo>
                  <a:pt x="0" y="0"/>
                </a:moveTo>
                <a:cubicBezTo>
                  <a:pt x="367071" y="-9825"/>
                  <a:pt x="494331" y="-11055"/>
                  <a:pt x="734864" y="0"/>
                </a:cubicBezTo>
                <a:cubicBezTo>
                  <a:pt x="975397" y="11055"/>
                  <a:pt x="1184388" y="-7819"/>
                  <a:pt x="1530405" y="0"/>
                </a:cubicBezTo>
                <a:cubicBezTo>
                  <a:pt x="1876422" y="7819"/>
                  <a:pt x="1783594" y="-14234"/>
                  <a:pt x="2022562" y="0"/>
                </a:cubicBezTo>
                <a:cubicBezTo>
                  <a:pt x="2261530" y="14234"/>
                  <a:pt x="2427428" y="28915"/>
                  <a:pt x="2696749" y="0"/>
                </a:cubicBezTo>
                <a:cubicBezTo>
                  <a:pt x="2966070" y="-28915"/>
                  <a:pt x="3017581" y="-23505"/>
                  <a:pt x="3188906" y="0"/>
                </a:cubicBezTo>
                <a:cubicBezTo>
                  <a:pt x="3360231" y="23505"/>
                  <a:pt x="3669922" y="21209"/>
                  <a:pt x="3863093" y="0"/>
                </a:cubicBezTo>
                <a:cubicBezTo>
                  <a:pt x="4056264" y="-21209"/>
                  <a:pt x="4255671" y="6349"/>
                  <a:pt x="4415926" y="0"/>
                </a:cubicBezTo>
                <a:cubicBezTo>
                  <a:pt x="4576181" y="-6349"/>
                  <a:pt x="4824228" y="26987"/>
                  <a:pt x="5150790" y="0"/>
                </a:cubicBezTo>
                <a:cubicBezTo>
                  <a:pt x="5477352" y="-26987"/>
                  <a:pt x="5665342" y="-8381"/>
                  <a:pt x="6067685" y="0"/>
                </a:cubicBezTo>
                <a:cubicBezTo>
                  <a:pt x="6091620" y="257361"/>
                  <a:pt x="6063980" y="378896"/>
                  <a:pt x="6067685" y="631222"/>
                </a:cubicBezTo>
                <a:cubicBezTo>
                  <a:pt x="6071390" y="883548"/>
                  <a:pt x="6043640" y="947202"/>
                  <a:pt x="6067685" y="1181862"/>
                </a:cubicBezTo>
                <a:cubicBezTo>
                  <a:pt x="6091730" y="1416522"/>
                  <a:pt x="6049190" y="1603855"/>
                  <a:pt x="6067685" y="1772793"/>
                </a:cubicBezTo>
                <a:cubicBezTo>
                  <a:pt x="6086180" y="1941731"/>
                  <a:pt x="6075125" y="2113678"/>
                  <a:pt x="6067685" y="2323433"/>
                </a:cubicBezTo>
                <a:cubicBezTo>
                  <a:pt x="6060245" y="2533188"/>
                  <a:pt x="6079370" y="2692405"/>
                  <a:pt x="6067685" y="3035237"/>
                </a:cubicBezTo>
                <a:cubicBezTo>
                  <a:pt x="6056000" y="3378069"/>
                  <a:pt x="6062698" y="3646250"/>
                  <a:pt x="6067685" y="4029075"/>
                </a:cubicBezTo>
                <a:cubicBezTo>
                  <a:pt x="5871748" y="4025393"/>
                  <a:pt x="5594753" y="3995376"/>
                  <a:pt x="5393498" y="4029075"/>
                </a:cubicBezTo>
                <a:cubicBezTo>
                  <a:pt x="5192243" y="4062774"/>
                  <a:pt x="4947045" y="4058916"/>
                  <a:pt x="4597957" y="4029075"/>
                </a:cubicBezTo>
                <a:cubicBezTo>
                  <a:pt x="4248869" y="3999234"/>
                  <a:pt x="4057804" y="4052201"/>
                  <a:pt x="3863093" y="4029075"/>
                </a:cubicBezTo>
                <a:cubicBezTo>
                  <a:pt x="3668382" y="4005949"/>
                  <a:pt x="3343404" y="4023352"/>
                  <a:pt x="3128229" y="4029075"/>
                </a:cubicBezTo>
                <a:cubicBezTo>
                  <a:pt x="2913054" y="4034798"/>
                  <a:pt x="2720477" y="3998951"/>
                  <a:pt x="2393365" y="4029075"/>
                </a:cubicBezTo>
                <a:cubicBezTo>
                  <a:pt x="2066253" y="4059199"/>
                  <a:pt x="2041185" y="3998793"/>
                  <a:pt x="1719177" y="4029075"/>
                </a:cubicBezTo>
                <a:cubicBezTo>
                  <a:pt x="1397169" y="4059357"/>
                  <a:pt x="1328710" y="4056109"/>
                  <a:pt x="1044990" y="4029075"/>
                </a:cubicBezTo>
                <a:cubicBezTo>
                  <a:pt x="761270" y="4002041"/>
                  <a:pt x="464815" y="4073503"/>
                  <a:pt x="0" y="4029075"/>
                </a:cubicBezTo>
                <a:cubicBezTo>
                  <a:pt x="16644" y="3762531"/>
                  <a:pt x="-7267" y="3626767"/>
                  <a:pt x="0" y="3478435"/>
                </a:cubicBezTo>
                <a:cubicBezTo>
                  <a:pt x="7267" y="3330103"/>
                  <a:pt x="-6630" y="3120776"/>
                  <a:pt x="0" y="2806922"/>
                </a:cubicBezTo>
                <a:cubicBezTo>
                  <a:pt x="6630" y="2493068"/>
                  <a:pt x="23267" y="2429058"/>
                  <a:pt x="0" y="2256282"/>
                </a:cubicBezTo>
                <a:cubicBezTo>
                  <a:pt x="-23267" y="2083506"/>
                  <a:pt x="-14119" y="1942163"/>
                  <a:pt x="0" y="1665351"/>
                </a:cubicBezTo>
                <a:cubicBezTo>
                  <a:pt x="14119" y="1388539"/>
                  <a:pt x="17621" y="1282448"/>
                  <a:pt x="0" y="1074420"/>
                </a:cubicBezTo>
                <a:cubicBezTo>
                  <a:pt x="-17621" y="866392"/>
                  <a:pt x="35128" y="48820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4057629060">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1" name="Rectangle 70">
            <a:extLst>
              <a:ext uri="{FF2B5EF4-FFF2-40B4-BE49-F238E27FC236}">
                <a16:creationId xmlns:a16="http://schemas.microsoft.com/office/drawing/2014/main" id="{9279F781-A358-9AEE-4CAF-FAFA90DB032C}"/>
              </a:ext>
              <a:ext uri="{C183D7F6-B498-43B3-948B-1728B52AA6E4}">
                <adec:decorative xmlns:adec="http://schemas.microsoft.com/office/drawing/2017/decorative" val="1"/>
              </a:ext>
            </a:extLst>
          </p:cNvPr>
          <p:cNvSpPr/>
          <p:nvPr/>
        </p:nvSpPr>
        <p:spPr>
          <a:xfrm>
            <a:off x="435772" y="1388575"/>
            <a:ext cx="6067685" cy="4029075"/>
          </a:xfrm>
          <a:custGeom>
            <a:avLst/>
            <a:gdLst>
              <a:gd name="connsiteX0" fmla="*/ 0 w 6067685"/>
              <a:gd name="connsiteY0" fmla="*/ 0 h 4029075"/>
              <a:gd name="connsiteX1" fmla="*/ 552834 w 6067685"/>
              <a:gd name="connsiteY1" fmla="*/ 0 h 4029075"/>
              <a:gd name="connsiteX2" fmla="*/ 1348374 w 6067685"/>
              <a:gd name="connsiteY2" fmla="*/ 0 h 4029075"/>
              <a:gd name="connsiteX3" fmla="*/ 2022562 w 6067685"/>
              <a:gd name="connsiteY3" fmla="*/ 0 h 4029075"/>
              <a:gd name="connsiteX4" fmla="*/ 2818103 w 6067685"/>
              <a:gd name="connsiteY4" fmla="*/ 0 h 4029075"/>
              <a:gd name="connsiteX5" fmla="*/ 3613644 w 6067685"/>
              <a:gd name="connsiteY5" fmla="*/ 0 h 4029075"/>
              <a:gd name="connsiteX6" fmla="*/ 4287831 w 6067685"/>
              <a:gd name="connsiteY6" fmla="*/ 0 h 4029075"/>
              <a:gd name="connsiteX7" fmla="*/ 4779987 w 6067685"/>
              <a:gd name="connsiteY7" fmla="*/ 0 h 4029075"/>
              <a:gd name="connsiteX8" fmla="*/ 5393498 w 6067685"/>
              <a:gd name="connsiteY8" fmla="*/ 0 h 4029075"/>
              <a:gd name="connsiteX9" fmla="*/ 6067685 w 6067685"/>
              <a:gd name="connsiteY9" fmla="*/ 0 h 4029075"/>
              <a:gd name="connsiteX10" fmla="*/ 6067685 w 6067685"/>
              <a:gd name="connsiteY10" fmla="*/ 752094 h 4029075"/>
              <a:gd name="connsiteX11" fmla="*/ 6067685 w 6067685"/>
              <a:gd name="connsiteY11" fmla="*/ 1504188 h 4029075"/>
              <a:gd name="connsiteX12" fmla="*/ 6067685 w 6067685"/>
              <a:gd name="connsiteY12" fmla="*/ 2095119 h 4029075"/>
              <a:gd name="connsiteX13" fmla="*/ 6067685 w 6067685"/>
              <a:gd name="connsiteY13" fmla="*/ 2766632 h 4029075"/>
              <a:gd name="connsiteX14" fmla="*/ 6067685 w 6067685"/>
              <a:gd name="connsiteY14" fmla="*/ 3397853 h 4029075"/>
              <a:gd name="connsiteX15" fmla="*/ 6067685 w 6067685"/>
              <a:gd name="connsiteY15" fmla="*/ 4029075 h 4029075"/>
              <a:gd name="connsiteX16" fmla="*/ 5332821 w 6067685"/>
              <a:gd name="connsiteY16" fmla="*/ 4029075 h 4029075"/>
              <a:gd name="connsiteX17" fmla="*/ 4840664 w 6067685"/>
              <a:gd name="connsiteY17" fmla="*/ 4029075 h 4029075"/>
              <a:gd name="connsiteX18" fmla="*/ 4287831 w 6067685"/>
              <a:gd name="connsiteY18" fmla="*/ 4029075 h 4029075"/>
              <a:gd name="connsiteX19" fmla="*/ 3552967 w 6067685"/>
              <a:gd name="connsiteY19" fmla="*/ 4029075 h 4029075"/>
              <a:gd name="connsiteX20" fmla="*/ 2939456 w 6067685"/>
              <a:gd name="connsiteY20" fmla="*/ 4029075 h 4029075"/>
              <a:gd name="connsiteX21" fmla="*/ 2447300 w 6067685"/>
              <a:gd name="connsiteY21" fmla="*/ 4029075 h 4029075"/>
              <a:gd name="connsiteX22" fmla="*/ 1955143 w 6067685"/>
              <a:gd name="connsiteY22" fmla="*/ 4029075 h 4029075"/>
              <a:gd name="connsiteX23" fmla="*/ 1159602 w 6067685"/>
              <a:gd name="connsiteY23" fmla="*/ 4029075 h 4029075"/>
              <a:gd name="connsiteX24" fmla="*/ 667445 w 6067685"/>
              <a:gd name="connsiteY24" fmla="*/ 4029075 h 4029075"/>
              <a:gd name="connsiteX25" fmla="*/ 0 w 6067685"/>
              <a:gd name="connsiteY25" fmla="*/ 4029075 h 4029075"/>
              <a:gd name="connsiteX26" fmla="*/ 0 w 6067685"/>
              <a:gd name="connsiteY26" fmla="*/ 3438144 h 4029075"/>
              <a:gd name="connsiteX27" fmla="*/ 0 w 6067685"/>
              <a:gd name="connsiteY27" fmla="*/ 2887504 h 4029075"/>
              <a:gd name="connsiteX28" fmla="*/ 0 w 6067685"/>
              <a:gd name="connsiteY28" fmla="*/ 2296573 h 4029075"/>
              <a:gd name="connsiteX29" fmla="*/ 0 w 6067685"/>
              <a:gd name="connsiteY29" fmla="*/ 1745933 h 4029075"/>
              <a:gd name="connsiteX30" fmla="*/ 0 w 6067685"/>
              <a:gd name="connsiteY30" fmla="*/ 1034129 h 4029075"/>
              <a:gd name="connsiteX31" fmla="*/ 0 w 6067685"/>
              <a:gd name="connsiteY31" fmla="*/ 0 h 402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67685" h="4029075" fill="none" extrusionOk="0">
                <a:moveTo>
                  <a:pt x="0" y="0"/>
                </a:moveTo>
                <a:cubicBezTo>
                  <a:pt x="133566" y="25756"/>
                  <a:pt x="337323" y="22921"/>
                  <a:pt x="552834" y="0"/>
                </a:cubicBezTo>
                <a:cubicBezTo>
                  <a:pt x="768345" y="-22921"/>
                  <a:pt x="1083436" y="21751"/>
                  <a:pt x="1348374" y="0"/>
                </a:cubicBezTo>
                <a:cubicBezTo>
                  <a:pt x="1613312" y="-21751"/>
                  <a:pt x="1758269" y="4068"/>
                  <a:pt x="2022562" y="0"/>
                </a:cubicBezTo>
                <a:cubicBezTo>
                  <a:pt x="2286855" y="-4068"/>
                  <a:pt x="2656460" y="17960"/>
                  <a:pt x="2818103" y="0"/>
                </a:cubicBezTo>
                <a:cubicBezTo>
                  <a:pt x="2979746" y="-17960"/>
                  <a:pt x="3410988" y="26013"/>
                  <a:pt x="3613644" y="0"/>
                </a:cubicBezTo>
                <a:cubicBezTo>
                  <a:pt x="3816300" y="-26013"/>
                  <a:pt x="4028322" y="-31960"/>
                  <a:pt x="4287831" y="0"/>
                </a:cubicBezTo>
                <a:cubicBezTo>
                  <a:pt x="4547340" y="31960"/>
                  <a:pt x="4650755" y="22993"/>
                  <a:pt x="4779987" y="0"/>
                </a:cubicBezTo>
                <a:cubicBezTo>
                  <a:pt x="4909219" y="-22993"/>
                  <a:pt x="5212403" y="2480"/>
                  <a:pt x="5393498" y="0"/>
                </a:cubicBezTo>
                <a:cubicBezTo>
                  <a:pt x="5574593" y="-2480"/>
                  <a:pt x="5915178" y="-11837"/>
                  <a:pt x="6067685" y="0"/>
                </a:cubicBezTo>
                <a:cubicBezTo>
                  <a:pt x="6057899" y="152450"/>
                  <a:pt x="6090134" y="407234"/>
                  <a:pt x="6067685" y="752094"/>
                </a:cubicBezTo>
                <a:cubicBezTo>
                  <a:pt x="6045236" y="1096954"/>
                  <a:pt x="6060846" y="1307902"/>
                  <a:pt x="6067685" y="1504188"/>
                </a:cubicBezTo>
                <a:cubicBezTo>
                  <a:pt x="6074524" y="1700474"/>
                  <a:pt x="6056989" y="1854401"/>
                  <a:pt x="6067685" y="2095119"/>
                </a:cubicBezTo>
                <a:cubicBezTo>
                  <a:pt x="6078381" y="2335837"/>
                  <a:pt x="6035312" y="2503295"/>
                  <a:pt x="6067685" y="2766632"/>
                </a:cubicBezTo>
                <a:cubicBezTo>
                  <a:pt x="6100058" y="3029969"/>
                  <a:pt x="6044565" y="3232436"/>
                  <a:pt x="6067685" y="3397853"/>
                </a:cubicBezTo>
                <a:cubicBezTo>
                  <a:pt x="6090805" y="3563270"/>
                  <a:pt x="6071464" y="3807832"/>
                  <a:pt x="6067685" y="4029075"/>
                </a:cubicBezTo>
                <a:cubicBezTo>
                  <a:pt x="5788209" y="4058833"/>
                  <a:pt x="5531000" y="4020266"/>
                  <a:pt x="5332821" y="4029075"/>
                </a:cubicBezTo>
                <a:cubicBezTo>
                  <a:pt x="5134642" y="4037884"/>
                  <a:pt x="5062613" y="4009595"/>
                  <a:pt x="4840664" y="4029075"/>
                </a:cubicBezTo>
                <a:cubicBezTo>
                  <a:pt x="4618715" y="4048555"/>
                  <a:pt x="4514085" y="4038761"/>
                  <a:pt x="4287831" y="4029075"/>
                </a:cubicBezTo>
                <a:cubicBezTo>
                  <a:pt x="4061577" y="4019389"/>
                  <a:pt x="3701313" y="4010456"/>
                  <a:pt x="3552967" y="4029075"/>
                </a:cubicBezTo>
                <a:cubicBezTo>
                  <a:pt x="3404621" y="4047694"/>
                  <a:pt x="3208458" y="4056036"/>
                  <a:pt x="2939456" y="4029075"/>
                </a:cubicBezTo>
                <a:cubicBezTo>
                  <a:pt x="2670454" y="4002114"/>
                  <a:pt x="2618326" y="4010036"/>
                  <a:pt x="2447300" y="4029075"/>
                </a:cubicBezTo>
                <a:cubicBezTo>
                  <a:pt x="2276274" y="4048114"/>
                  <a:pt x="2124390" y="4050590"/>
                  <a:pt x="1955143" y="4029075"/>
                </a:cubicBezTo>
                <a:cubicBezTo>
                  <a:pt x="1785896" y="4007560"/>
                  <a:pt x="1334654" y="3990000"/>
                  <a:pt x="1159602" y="4029075"/>
                </a:cubicBezTo>
                <a:cubicBezTo>
                  <a:pt x="984550" y="4068150"/>
                  <a:pt x="842251" y="4038092"/>
                  <a:pt x="667445" y="4029075"/>
                </a:cubicBezTo>
                <a:cubicBezTo>
                  <a:pt x="492639" y="4020058"/>
                  <a:pt x="293096" y="4016691"/>
                  <a:pt x="0" y="4029075"/>
                </a:cubicBezTo>
                <a:cubicBezTo>
                  <a:pt x="6298" y="3835458"/>
                  <a:pt x="-18136" y="3624059"/>
                  <a:pt x="0" y="3438144"/>
                </a:cubicBezTo>
                <a:cubicBezTo>
                  <a:pt x="18136" y="3252229"/>
                  <a:pt x="14908" y="3055588"/>
                  <a:pt x="0" y="2887504"/>
                </a:cubicBezTo>
                <a:cubicBezTo>
                  <a:pt x="-14908" y="2719420"/>
                  <a:pt x="8003" y="2482151"/>
                  <a:pt x="0" y="2296573"/>
                </a:cubicBezTo>
                <a:cubicBezTo>
                  <a:pt x="-8003" y="2110995"/>
                  <a:pt x="15105" y="2010946"/>
                  <a:pt x="0" y="1745933"/>
                </a:cubicBezTo>
                <a:cubicBezTo>
                  <a:pt x="-15105" y="1480920"/>
                  <a:pt x="-21657" y="1308986"/>
                  <a:pt x="0" y="1034129"/>
                </a:cubicBezTo>
                <a:cubicBezTo>
                  <a:pt x="21657" y="759272"/>
                  <a:pt x="-46360" y="237155"/>
                  <a:pt x="0" y="0"/>
                </a:cubicBezTo>
                <a:close/>
              </a:path>
              <a:path w="6067685" h="4029075" stroke="0" extrusionOk="0">
                <a:moveTo>
                  <a:pt x="0" y="0"/>
                </a:moveTo>
                <a:cubicBezTo>
                  <a:pt x="367071" y="-9825"/>
                  <a:pt x="494331" y="-11055"/>
                  <a:pt x="734864" y="0"/>
                </a:cubicBezTo>
                <a:cubicBezTo>
                  <a:pt x="975397" y="11055"/>
                  <a:pt x="1184388" y="-7819"/>
                  <a:pt x="1530405" y="0"/>
                </a:cubicBezTo>
                <a:cubicBezTo>
                  <a:pt x="1876422" y="7819"/>
                  <a:pt x="1783594" y="-14234"/>
                  <a:pt x="2022562" y="0"/>
                </a:cubicBezTo>
                <a:cubicBezTo>
                  <a:pt x="2261530" y="14234"/>
                  <a:pt x="2427428" y="28915"/>
                  <a:pt x="2696749" y="0"/>
                </a:cubicBezTo>
                <a:cubicBezTo>
                  <a:pt x="2966070" y="-28915"/>
                  <a:pt x="3017581" y="-23505"/>
                  <a:pt x="3188906" y="0"/>
                </a:cubicBezTo>
                <a:cubicBezTo>
                  <a:pt x="3360231" y="23505"/>
                  <a:pt x="3669922" y="21209"/>
                  <a:pt x="3863093" y="0"/>
                </a:cubicBezTo>
                <a:cubicBezTo>
                  <a:pt x="4056264" y="-21209"/>
                  <a:pt x="4255671" y="6349"/>
                  <a:pt x="4415926" y="0"/>
                </a:cubicBezTo>
                <a:cubicBezTo>
                  <a:pt x="4576181" y="-6349"/>
                  <a:pt x="4824228" y="26987"/>
                  <a:pt x="5150790" y="0"/>
                </a:cubicBezTo>
                <a:cubicBezTo>
                  <a:pt x="5477352" y="-26987"/>
                  <a:pt x="5665342" y="-8381"/>
                  <a:pt x="6067685" y="0"/>
                </a:cubicBezTo>
                <a:cubicBezTo>
                  <a:pt x="6091620" y="257361"/>
                  <a:pt x="6063980" y="378896"/>
                  <a:pt x="6067685" y="631222"/>
                </a:cubicBezTo>
                <a:cubicBezTo>
                  <a:pt x="6071390" y="883548"/>
                  <a:pt x="6043640" y="947202"/>
                  <a:pt x="6067685" y="1181862"/>
                </a:cubicBezTo>
                <a:cubicBezTo>
                  <a:pt x="6091730" y="1416522"/>
                  <a:pt x="6049190" y="1603855"/>
                  <a:pt x="6067685" y="1772793"/>
                </a:cubicBezTo>
                <a:cubicBezTo>
                  <a:pt x="6086180" y="1941731"/>
                  <a:pt x="6075125" y="2113678"/>
                  <a:pt x="6067685" y="2323433"/>
                </a:cubicBezTo>
                <a:cubicBezTo>
                  <a:pt x="6060245" y="2533188"/>
                  <a:pt x="6079370" y="2692405"/>
                  <a:pt x="6067685" y="3035237"/>
                </a:cubicBezTo>
                <a:cubicBezTo>
                  <a:pt x="6056000" y="3378069"/>
                  <a:pt x="6062698" y="3646250"/>
                  <a:pt x="6067685" y="4029075"/>
                </a:cubicBezTo>
                <a:cubicBezTo>
                  <a:pt x="5871748" y="4025393"/>
                  <a:pt x="5594753" y="3995376"/>
                  <a:pt x="5393498" y="4029075"/>
                </a:cubicBezTo>
                <a:cubicBezTo>
                  <a:pt x="5192243" y="4062774"/>
                  <a:pt x="4947045" y="4058916"/>
                  <a:pt x="4597957" y="4029075"/>
                </a:cubicBezTo>
                <a:cubicBezTo>
                  <a:pt x="4248869" y="3999234"/>
                  <a:pt x="4057804" y="4052201"/>
                  <a:pt x="3863093" y="4029075"/>
                </a:cubicBezTo>
                <a:cubicBezTo>
                  <a:pt x="3668382" y="4005949"/>
                  <a:pt x="3343404" y="4023352"/>
                  <a:pt x="3128229" y="4029075"/>
                </a:cubicBezTo>
                <a:cubicBezTo>
                  <a:pt x="2913054" y="4034798"/>
                  <a:pt x="2720477" y="3998951"/>
                  <a:pt x="2393365" y="4029075"/>
                </a:cubicBezTo>
                <a:cubicBezTo>
                  <a:pt x="2066253" y="4059199"/>
                  <a:pt x="2041185" y="3998793"/>
                  <a:pt x="1719177" y="4029075"/>
                </a:cubicBezTo>
                <a:cubicBezTo>
                  <a:pt x="1397169" y="4059357"/>
                  <a:pt x="1328710" y="4056109"/>
                  <a:pt x="1044990" y="4029075"/>
                </a:cubicBezTo>
                <a:cubicBezTo>
                  <a:pt x="761270" y="4002041"/>
                  <a:pt x="464815" y="4073503"/>
                  <a:pt x="0" y="4029075"/>
                </a:cubicBezTo>
                <a:cubicBezTo>
                  <a:pt x="16644" y="3762531"/>
                  <a:pt x="-7267" y="3626767"/>
                  <a:pt x="0" y="3478435"/>
                </a:cubicBezTo>
                <a:cubicBezTo>
                  <a:pt x="7267" y="3330103"/>
                  <a:pt x="-6630" y="3120776"/>
                  <a:pt x="0" y="2806922"/>
                </a:cubicBezTo>
                <a:cubicBezTo>
                  <a:pt x="6630" y="2493068"/>
                  <a:pt x="23267" y="2429058"/>
                  <a:pt x="0" y="2256282"/>
                </a:cubicBezTo>
                <a:cubicBezTo>
                  <a:pt x="-23267" y="2083506"/>
                  <a:pt x="-14119" y="1942163"/>
                  <a:pt x="0" y="1665351"/>
                </a:cubicBezTo>
                <a:cubicBezTo>
                  <a:pt x="14119" y="1388539"/>
                  <a:pt x="17621" y="1282448"/>
                  <a:pt x="0" y="1074420"/>
                </a:cubicBezTo>
                <a:cubicBezTo>
                  <a:pt x="-17621" y="866392"/>
                  <a:pt x="35128" y="48820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4057629060">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2" name="Rectangle 71">
            <a:extLst>
              <a:ext uri="{FF2B5EF4-FFF2-40B4-BE49-F238E27FC236}">
                <a16:creationId xmlns:a16="http://schemas.microsoft.com/office/drawing/2014/main" id="{8BAE5FB3-5DDF-1DF9-D3BF-B49787304697}"/>
              </a:ext>
            </a:extLst>
          </p:cNvPr>
          <p:cNvSpPr/>
          <p:nvPr/>
        </p:nvSpPr>
        <p:spPr>
          <a:xfrm>
            <a:off x="6747297" y="1460009"/>
            <a:ext cx="2239780" cy="2522406"/>
          </a:xfrm>
          <a:custGeom>
            <a:avLst/>
            <a:gdLst>
              <a:gd name="connsiteX0" fmla="*/ 0 w 2239780"/>
              <a:gd name="connsiteY0" fmla="*/ 0 h 2522406"/>
              <a:gd name="connsiteX1" fmla="*/ 604741 w 2239780"/>
              <a:gd name="connsiteY1" fmla="*/ 0 h 2522406"/>
              <a:gd name="connsiteX2" fmla="*/ 1119890 w 2239780"/>
              <a:gd name="connsiteY2" fmla="*/ 0 h 2522406"/>
              <a:gd name="connsiteX3" fmla="*/ 1679835 w 2239780"/>
              <a:gd name="connsiteY3" fmla="*/ 0 h 2522406"/>
              <a:gd name="connsiteX4" fmla="*/ 2239780 w 2239780"/>
              <a:gd name="connsiteY4" fmla="*/ 0 h 2522406"/>
              <a:gd name="connsiteX5" fmla="*/ 2239780 w 2239780"/>
              <a:gd name="connsiteY5" fmla="*/ 580153 h 2522406"/>
              <a:gd name="connsiteX6" fmla="*/ 2239780 w 2239780"/>
              <a:gd name="connsiteY6" fmla="*/ 1185531 h 2522406"/>
              <a:gd name="connsiteX7" fmla="*/ 2239780 w 2239780"/>
              <a:gd name="connsiteY7" fmla="*/ 1790908 h 2522406"/>
              <a:gd name="connsiteX8" fmla="*/ 2239780 w 2239780"/>
              <a:gd name="connsiteY8" fmla="*/ 2522406 h 2522406"/>
              <a:gd name="connsiteX9" fmla="*/ 1679835 w 2239780"/>
              <a:gd name="connsiteY9" fmla="*/ 2522406 h 2522406"/>
              <a:gd name="connsiteX10" fmla="*/ 1075094 w 2239780"/>
              <a:gd name="connsiteY10" fmla="*/ 2522406 h 2522406"/>
              <a:gd name="connsiteX11" fmla="*/ 515149 w 2239780"/>
              <a:gd name="connsiteY11" fmla="*/ 2522406 h 2522406"/>
              <a:gd name="connsiteX12" fmla="*/ 0 w 2239780"/>
              <a:gd name="connsiteY12" fmla="*/ 2522406 h 2522406"/>
              <a:gd name="connsiteX13" fmla="*/ 0 w 2239780"/>
              <a:gd name="connsiteY13" fmla="*/ 1967477 h 2522406"/>
              <a:gd name="connsiteX14" fmla="*/ 0 w 2239780"/>
              <a:gd name="connsiteY14" fmla="*/ 1387323 h 2522406"/>
              <a:gd name="connsiteX15" fmla="*/ 0 w 2239780"/>
              <a:gd name="connsiteY15" fmla="*/ 706274 h 2522406"/>
              <a:gd name="connsiteX16" fmla="*/ 0 w 2239780"/>
              <a:gd name="connsiteY16" fmla="*/ 0 h 252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9780" h="2522406" fill="none" extrusionOk="0">
                <a:moveTo>
                  <a:pt x="0" y="0"/>
                </a:moveTo>
                <a:cubicBezTo>
                  <a:pt x="265667" y="-10598"/>
                  <a:pt x="439818" y="-9554"/>
                  <a:pt x="604741" y="0"/>
                </a:cubicBezTo>
                <a:cubicBezTo>
                  <a:pt x="769664" y="9554"/>
                  <a:pt x="968587" y="6550"/>
                  <a:pt x="1119890" y="0"/>
                </a:cubicBezTo>
                <a:cubicBezTo>
                  <a:pt x="1271193" y="-6550"/>
                  <a:pt x="1420335" y="7009"/>
                  <a:pt x="1679835" y="0"/>
                </a:cubicBezTo>
                <a:cubicBezTo>
                  <a:pt x="1939336" y="-7009"/>
                  <a:pt x="2032192" y="12405"/>
                  <a:pt x="2239780" y="0"/>
                </a:cubicBezTo>
                <a:cubicBezTo>
                  <a:pt x="2243791" y="122069"/>
                  <a:pt x="2252632" y="426172"/>
                  <a:pt x="2239780" y="580153"/>
                </a:cubicBezTo>
                <a:cubicBezTo>
                  <a:pt x="2226928" y="734134"/>
                  <a:pt x="2267911" y="1019829"/>
                  <a:pt x="2239780" y="1185531"/>
                </a:cubicBezTo>
                <a:cubicBezTo>
                  <a:pt x="2211649" y="1351233"/>
                  <a:pt x="2226961" y="1602319"/>
                  <a:pt x="2239780" y="1790908"/>
                </a:cubicBezTo>
                <a:cubicBezTo>
                  <a:pt x="2252599" y="1979497"/>
                  <a:pt x="2252956" y="2323323"/>
                  <a:pt x="2239780" y="2522406"/>
                </a:cubicBezTo>
                <a:cubicBezTo>
                  <a:pt x="2003369" y="2504651"/>
                  <a:pt x="1813716" y="2532700"/>
                  <a:pt x="1679835" y="2522406"/>
                </a:cubicBezTo>
                <a:cubicBezTo>
                  <a:pt x="1545955" y="2512112"/>
                  <a:pt x="1254821" y="2497696"/>
                  <a:pt x="1075094" y="2522406"/>
                </a:cubicBezTo>
                <a:cubicBezTo>
                  <a:pt x="895367" y="2547116"/>
                  <a:pt x="716644" y="2510679"/>
                  <a:pt x="515149" y="2522406"/>
                </a:cubicBezTo>
                <a:cubicBezTo>
                  <a:pt x="313655" y="2534133"/>
                  <a:pt x="197999" y="2531397"/>
                  <a:pt x="0" y="2522406"/>
                </a:cubicBezTo>
                <a:cubicBezTo>
                  <a:pt x="17783" y="2305371"/>
                  <a:pt x="-18840" y="2170936"/>
                  <a:pt x="0" y="1967477"/>
                </a:cubicBezTo>
                <a:cubicBezTo>
                  <a:pt x="18840" y="1764018"/>
                  <a:pt x="13560" y="1607826"/>
                  <a:pt x="0" y="1387323"/>
                </a:cubicBezTo>
                <a:cubicBezTo>
                  <a:pt x="-13560" y="1166820"/>
                  <a:pt x="17103" y="925573"/>
                  <a:pt x="0" y="706274"/>
                </a:cubicBezTo>
                <a:cubicBezTo>
                  <a:pt x="-17103" y="486975"/>
                  <a:pt x="29497" y="349305"/>
                  <a:pt x="0" y="0"/>
                </a:cubicBezTo>
                <a:close/>
              </a:path>
              <a:path w="2239780" h="2522406" stroke="0" extrusionOk="0">
                <a:moveTo>
                  <a:pt x="0" y="0"/>
                </a:moveTo>
                <a:cubicBezTo>
                  <a:pt x="199332" y="-5856"/>
                  <a:pt x="423799" y="3573"/>
                  <a:pt x="582343" y="0"/>
                </a:cubicBezTo>
                <a:cubicBezTo>
                  <a:pt x="740887" y="-3573"/>
                  <a:pt x="996431" y="-18980"/>
                  <a:pt x="1164686" y="0"/>
                </a:cubicBezTo>
                <a:cubicBezTo>
                  <a:pt x="1332941" y="18980"/>
                  <a:pt x="1481615" y="11010"/>
                  <a:pt x="1657437" y="0"/>
                </a:cubicBezTo>
                <a:cubicBezTo>
                  <a:pt x="1833259" y="-11010"/>
                  <a:pt x="1964622" y="24544"/>
                  <a:pt x="2239780" y="0"/>
                </a:cubicBezTo>
                <a:cubicBezTo>
                  <a:pt x="2238725" y="257321"/>
                  <a:pt x="2209991" y="353830"/>
                  <a:pt x="2239780" y="655826"/>
                </a:cubicBezTo>
                <a:cubicBezTo>
                  <a:pt x="2269569" y="957822"/>
                  <a:pt x="2222139" y="997817"/>
                  <a:pt x="2239780" y="1286427"/>
                </a:cubicBezTo>
                <a:cubicBezTo>
                  <a:pt x="2257421" y="1575037"/>
                  <a:pt x="2236196" y="1652377"/>
                  <a:pt x="2239780" y="1967477"/>
                </a:cubicBezTo>
                <a:cubicBezTo>
                  <a:pt x="2243365" y="2282577"/>
                  <a:pt x="2257733" y="2335446"/>
                  <a:pt x="2239780" y="2522406"/>
                </a:cubicBezTo>
                <a:cubicBezTo>
                  <a:pt x="2044664" y="2520687"/>
                  <a:pt x="1958353" y="2513651"/>
                  <a:pt x="1724631" y="2522406"/>
                </a:cubicBezTo>
                <a:cubicBezTo>
                  <a:pt x="1490909" y="2531161"/>
                  <a:pt x="1283104" y="2527002"/>
                  <a:pt x="1164686" y="2522406"/>
                </a:cubicBezTo>
                <a:cubicBezTo>
                  <a:pt x="1046268" y="2517810"/>
                  <a:pt x="808360" y="2522181"/>
                  <a:pt x="649536" y="2522406"/>
                </a:cubicBezTo>
                <a:cubicBezTo>
                  <a:pt x="490712" y="2522632"/>
                  <a:pt x="179217" y="2547996"/>
                  <a:pt x="0" y="2522406"/>
                </a:cubicBezTo>
                <a:cubicBezTo>
                  <a:pt x="21336" y="2400006"/>
                  <a:pt x="-2665" y="2151085"/>
                  <a:pt x="0" y="1967477"/>
                </a:cubicBezTo>
                <a:cubicBezTo>
                  <a:pt x="2665" y="1783869"/>
                  <a:pt x="-357" y="1626198"/>
                  <a:pt x="0" y="1286427"/>
                </a:cubicBezTo>
                <a:cubicBezTo>
                  <a:pt x="357" y="946656"/>
                  <a:pt x="-11489" y="905451"/>
                  <a:pt x="0" y="706274"/>
                </a:cubicBezTo>
                <a:cubicBezTo>
                  <a:pt x="11489" y="507097"/>
                  <a:pt x="-29105" y="141316"/>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0442064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Creative Commons?</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Isn’t that something to do with copyright?</a:t>
            </a:r>
          </a:p>
          <a:p>
            <a:endParaRPr lang="en-GB" sz="2100" dirty="0">
              <a:solidFill>
                <a:schemeClr val="tx1"/>
              </a:solidFill>
              <a:latin typeface="Comic Sans MS" panose="030F0702030302020204" pitchFamily="66" charset="0"/>
              <a:cs typeface="Dreaming Outloud Pro" panose="03050502040302030504" pitchFamily="66" charset="0"/>
            </a:endParaRPr>
          </a:p>
        </p:txBody>
      </p:sp>
      <p:pic>
        <p:nvPicPr>
          <p:cNvPr id="3" name="Picture 2" descr="Leaflet explaining how Creative Commons licences work. CC BY licence allows you to use the material for any purpose but you must credit the creator.">
            <a:extLst>
              <a:ext uri="{FF2B5EF4-FFF2-40B4-BE49-F238E27FC236}">
                <a16:creationId xmlns:a16="http://schemas.microsoft.com/office/drawing/2014/main" id="{14D9EF67-0AED-5B8F-6850-EAE7D32052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265065">
            <a:off x="404842" y="1283860"/>
            <a:ext cx="5983163" cy="4238505"/>
          </a:xfrm>
          <a:custGeom>
            <a:avLst/>
            <a:gdLst>
              <a:gd name="connsiteX0" fmla="*/ 0 w 5983163"/>
              <a:gd name="connsiteY0" fmla="*/ 0 h 4238505"/>
              <a:gd name="connsiteX1" fmla="*/ 724628 w 5983163"/>
              <a:gd name="connsiteY1" fmla="*/ 0 h 4238505"/>
              <a:gd name="connsiteX2" fmla="*/ 1269760 w 5983163"/>
              <a:gd name="connsiteY2" fmla="*/ 0 h 4238505"/>
              <a:gd name="connsiteX3" fmla="*/ 1755061 w 5983163"/>
              <a:gd name="connsiteY3" fmla="*/ 0 h 4238505"/>
              <a:gd name="connsiteX4" fmla="*/ 2360025 w 5983163"/>
              <a:gd name="connsiteY4" fmla="*/ 0 h 4238505"/>
              <a:gd name="connsiteX5" fmla="*/ 3144485 w 5983163"/>
              <a:gd name="connsiteY5" fmla="*/ 0 h 4238505"/>
              <a:gd name="connsiteX6" fmla="*/ 3749449 w 5983163"/>
              <a:gd name="connsiteY6" fmla="*/ 0 h 4238505"/>
              <a:gd name="connsiteX7" fmla="*/ 4474076 w 5983163"/>
              <a:gd name="connsiteY7" fmla="*/ 0 h 4238505"/>
              <a:gd name="connsiteX8" fmla="*/ 5079041 w 5983163"/>
              <a:gd name="connsiteY8" fmla="*/ 0 h 4238505"/>
              <a:gd name="connsiteX9" fmla="*/ 5983163 w 5983163"/>
              <a:gd name="connsiteY9" fmla="*/ 0 h 4238505"/>
              <a:gd name="connsiteX10" fmla="*/ 5983163 w 5983163"/>
              <a:gd name="connsiteY10" fmla="*/ 563116 h 4238505"/>
              <a:gd name="connsiteX11" fmla="*/ 5983163 w 5983163"/>
              <a:gd name="connsiteY11" fmla="*/ 1253386 h 4238505"/>
              <a:gd name="connsiteX12" fmla="*/ 5983163 w 5983163"/>
              <a:gd name="connsiteY12" fmla="*/ 1901272 h 4238505"/>
              <a:gd name="connsiteX13" fmla="*/ 5983163 w 5983163"/>
              <a:gd name="connsiteY13" fmla="*/ 2506773 h 4238505"/>
              <a:gd name="connsiteX14" fmla="*/ 5983163 w 5983163"/>
              <a:gd name="connsiteY14" fmla="*/ 3027504 h 4238505"/>
              <a:gd name="connsiteX15" fmla="*/ 5983163 w 5983163"/>
              <a:gd name="connsiteY15" fmla="*/ 3548234 h 4238505"/>
              <a:gd name="connsiteX16" fmla="*/ 5983163 w 5983163"/>
              <a:gd name="connsiteY16" fmla="*/ 4238505 h 4238505"/>
              <a:gd name="connsiteX17" fmla="*/ 5497862 w 5983163"/>
              <a:gd name="connsiteY17" fmla="*/ 4238505 h 4238505"/>
              <a:gd name="connsiteX18" fmla="*/ 4952729 w 5983163"/>
              <a:gd name="connsiteY18" fmla="*/ 4238505 h 4238505"/>
              <a:gd name="connsiteX19" fmla="*/ 4168270 w 5983163"/>
              <a:gd name="connsiteY19" fmla="*/ 4238505 h 4238505"/>
              <a:gd name="connsiteX20" fmla="*/ 3623138 w 5983163"/>
              <a:gd name="connsiteY20" fmla="*/ 4238505 h 4238505"/>
              <a:gd name="connsiteX21" fmla="*/ 3137837 w 5983163"/>
              <a:gd name="connsiteY21" fmla="*/ 4238505 h 4238505"/>
              <a:gd name="connsiteX22" fmla="*/ 2592704 w 5983163"/>
              <a:gd name="connsiteY22" fmla="*/ 4238505 h 4238505"/>
              <a:gd name="connsiteX23" fmla="*/ 2047571 w 5983163"/>
              <a:gd name="connsiteY23" fmla="*/ 4238505 h 4238505"/>
              <a:gd name="connsiteX24" fmla="*/ 1442607 w 5983163"/>
              <a:gd name="connsiteY24" fmla="*/ 4238505 h 4238505"/>
              <a:gd name="connsiteX25" fmla="*/ 777811 w 5983163"/>
              <a:gd name="connsiteY25" fmla="*/ 4238505 h 4238505"/>
              <a:gd name="connsiteX26" fmla="*/ 0 w 5983163"/>
              <a:gd name="connsiteY26" fmla="*/ 4238505 h 4238505"/>
              <a:gd name="connsiteX27" fmla="*/ 0 w 5983163"/>
              <a:gd name="connsiteY27" fmla="*/ 3760159 h 4238505"/>
              <a:gd name="connsiteX28" fmla="*/ 0 w 5983163"/>
              <a:gd name="connsiteY28" fmla="*/ 3069889 h 4238505"/>
              <a:gd name="connsiteX29" fmla="*/ 0 w 5983163"/>
              <a:gd name="connsiteY29" fmla="*/ 2379618 h 4238505"/>
              <a:gd name="connsiteX30" fmla="*/ 0 w 5983163"/>
              <a:gd name="connsiteY30" fmla="*/ 1774117 h 4238505"/>
              <a:gd name="connsiteX31" fmla="*/ 0 w 5983163"/>
              <a:gd name="connsiteY31" fmla="*/ 1211001 h 4238505"/>
              <a:gd name="connsiteX32" fmla="*/ 0 w 5983163"/>
              <a:gd name="connsiteY32" fmla="*/ 563116 h 4238505"/>
              <a:gd name="connsiteX33" fmla="*/ 0 w 5983163"/>
              <a:gd name="connsiteY33" fmla="*/ 0 h 423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83163" h="4238505" fill="none" extrusionOk="0">
                <a:moveTo>
                  <a:pt x="0" y="0"/>
                </a:moveTo>
                <a:cubicBezTo>
                  <a:pt x="268354" y="25221"/>
                  <a:pt x="541106" y="-4038"/>
                  <a:pt x="724628" y="0"/>
                </a:cubicBezTo>
                <a:cubicBezTo>
                  <a:pt x="908150" y="4038"/>
                  <a:pt x="1128402" y="22430"/>
                  <a:pt x="1269760" y="0"/>
                </a:cubicBezTo>
                <a:cubicBezTo>
                  <a:pt x="1411118" y="-22430"/>
                  <a:pt x="1655162" y="-7873"/>
                  <a:pt x="1755061" y="0"/>
                </a:cubicBezTo>
                <a:cubicBezTo>
                  <a:pt x="1854960" y="7873"/>
                  <a:pt x="2163413" y="-8378"/>
                  <a:pt x="2360025" y="0"/>
                </a:cubicBezTo>
                <a:cubicBezTo>
                  <a:pt x="2556637" y="8378"/>
                  <a:pt x="2774273" y="-26996"/>
                  <a:pt x="3144485" y="0"/>
                </a:cubicBezTo>
                <a:cubicBezTo>
                  <a:pt x="3514697" y="26996"/>
                  <a:pt x="3603452" y="22830"/>
                  <a:pt x="3749449" y="0"/>
                </a:cubicBezTo>
                <a:cubicBezTo>
                  <a:pt x="3895446" y="-22830"/>
                  <a:pt x="4305455" y="-6981"/>
                  <a:pt x="4474076" y="0"/>
                </a:cubicBezTo>
                <a:cubicBezTo>
                  <a:pt x="4642697" y="6981"/>
                  <a:pt x="4783546" y="1865"/>
                  <a:pt x="5079041" y="0"/>
                </a:cubicBezTo>
                <a:cubicBezTo>
                  <a:pt x="5374537" y="-1865"/>
                  <a:pt x="5548886" y="39097"/>
                  <a:pt x="5983163" y="0"/>
                </a:cubicBezTo>
                <a:cubicBezTo>
                  <a:pt x="5999391" y="195875"/>
                  <a:pt x="6009586" y="400742"/>
                  <a:pt x="5983163" y="563116"/>
                </a:cubicBezTo>
                <a:cubicBezTo>
                  <a:pt x="5956740" y="725490"/>
                  <a:pt x="5973413" y="983285"/>
                  <a:pt x="5983163" y="1253386"/>
                </a:cubicBezTo>
                <a:cubicBezTo>
                  <a:pt x="5992914" y="1523487"/>
                  <a:pt x="6000754" y="1625928"/>
                  <a:pt x="5983163" y="1901272"/>
                </a:cubicBezTo>
                <a:cubicBezTo>
                  <a:pt x="5965572" y="2176616"/>
                  <a:pt x="5956532" y="2294391"/>
                  <a:pt x="5983163" y="2506773"/>
                </a:cubicBezTo>
                <a:cubicBezTo>
                  <a:pt x="6009794" y="2719155"/>
                  <a:pt x="5998208" y="2891588"/>
                  <a:pt x="5983163" y="3027504"/>
                </a:cubicBezTo>
                <a:cubicBezTo>
                  <a:pt x="5968118" y="3163420"/>
                  <a:pt x="5982829" y="3378027"/>
                  <a:pt x="5983163" y="3548234"/>
                </a:cubicBezTo>
                <a:cubicBezTo>
                  <a:pt x="5983498" y="3718441"/>
                  <a:pt x="6006244" y="4083394"/>
                  <a:pt x="5983163" y="4238505"/>
                </a:cubicBezTo>
                <a:cubicBezTo>
                  <a:pt x="5874847" y="4228806"/>
                  <a:pt x="5739625" y="4244373"/>
                  <a:pt x="5497862" y="4238505"/>
                </a:cubicBezTo>
                <a:cubicBezTo>
                  <a:pt x="5256099" y="4232637"/>
                  <a:pt x="5195105" y="4264321"/>
                  <a:pt x="4952729" y="4238505"/>
                </a:cubicBezTo>
                <a:cubicBezTo>
                  <a:pt x="4710353" y="4212689"/>
                  <a:pt x="4480031" y="4268805"/>
                  <a:pt x="4168270" y="4238505"/>
                </a:cubicBezTo>
                <a:cubicBezTo>
                  <a:pt x="3856509" y="4208205"/>
                  <a:pt x="3877400" y="4227886"/>
                  <a:pt x="3623138" y="4238505"/>
                </a:cubicBezTo>
                <a:cubicBezTo>
                  <a:pt x="3368876" y="4249124"/>
                  <a:pt x="3278523" y="4231533"/>
                  <a:pt x="3137837" y="4238505"/>
                </a:cubicBezTo>
                <a:cubicBezTo>
                  <a:pt x="2997151" y="4245477"/>
                  <a:pt x="2827271" y="4256761"/>
                  <a:pt x="2592704" y="4238505"/>
                </a:cubicBezTo>
                <a:cubicBezTo>
                  <a:pt x="2358137" y="4220249"/>
                  <a:pt x="2268908" y="4233163"/>
                  <a:pt x="2047571" y="4238505"/>
                </a:cubicBezTo>
                <a:cubicBezTo>
                  <a:pt x="1826234" y="4243847"/>
                  <a:pt x="1585891" y="4235567"/>
                  <a:pt x="1442607" y="4238505"/>
                </a:cubicBezTo>
                <a:cubicBezTo>
                  <a:pt x="1299323" y="4241443"/>
                  <a:pt x="1106121" y="4266996"/>
                  <a:pt x="777811" y="4238505"/>
                </a:cubicBezTo>
                <a:cubicBezTo>
                  <a:pt x="449501" y="4210014"/>
                  <a:pt x="263681" y="4264583"/>
                  <a:pt x="0" y="4238505"/>
                </a:cubicBezTo>
                <a:cubicBezTo>
                  <a:pt x="10824" y="4076370"/>
                  <a:pt x="8612" y="3957350"/>
                  <a:pt x="0" y="3760159"/>
                </a:cubicBezTo>
                <a:cubicBezTo>
                  <a:pt x="-8612" y="3562968"/>
                  <a:pt x="6014" y="3337934"/>
                  <a:pt x="0" y="3069889"/>
                </a:cubicBezTo>
                <a:cubicBezTo>
                  <a:pt x="-6014" y="2801844"/>
                  <a:pt x="-3513" y="2551588"/>
                  <a:pt x="0" y="2379618"/>
                </a:cubicBezTo>
                <a:cubicBezTo>
                  <a:pt x="3513" y="2207648"/>
                  <a:pt x="3594" y="1971852"/>
                  <a:pt x="0" y="1774117"/>
                </a:cubicBezTo>
                <a:cubicBezTo>
                  <a:pt x="-3594" y="1576382"/>
                  <a:pt x="-26861" y="1325202"/>
                  <a:pt x="0" y="1211001"/>
                </a:cubicBezTo>
                <a:cubicBezTo>
                  <a:pt x="26861" y="1096800"/>
                  <a:pt x="-14291" y="734765"/>
                  <a:pt x="0" y="563116"/>
                </a:cubicBezTo>
                <a:cubicBezTo>
                  <a:pt x="14291" y="391468"/>
                  <a:pt x="-22332" y="264317"/>
                  <a:pt x="0" y="0"/>
                </a:cubicBezTo>
                <a:close/>
              </a:path>
              <a:path w="5983163" h="4238505" stroke="0" extrusionOk="0">
                <a:moveTo>
                  <a:pt x="0" y="0"/>
                </a:moveTo>
                <a:cubicBezTo>
                  <a:pt x="252892" y="-16043"/>
                  <a:pt x="315235" y="-21858"/>
                  <a:pt x="604964" y="0"/>
                </a:cubicBezTo>
                <a:cubicBezTo>
                  <a:pt x="894693" y="21858"/>
                  <a:pt x="873709" y="15062"/>
                  <a:pt x="1090265" y="0"/>
                </a:cubicBezTo>
                <a:cubicBezTo>
                  <a:pt x="1306821" y="-15062"/>
                  <a:pt x="1452072" y="22990"/>
                  <a:pt x="1635398" y="0"/>
                </a:cubicBezTo>
                <a:cubicBezTo>
                  <a:pt x="1818724" y="-22990"/>
                  <a:pt x="1935889" y="19734"/>
                  <a:pt x="2120699" y="0"/>
                </a:cubicBezTo>
                <a:cubicBezTo>
                  <a:pt x="2305509" y="-19734"/>
                  <a:pt x="2599264" y="1239"/>
                  <a:pt x="2785495" y="0"/>
                </a:cubicBezTo>
                <a:cubicBezTo>
                  <a:pt x="2971726" y="-1239"/>
                  <a:pt x="3073704" y="26363"/>
                  <a:pt x="3330627" y="0"/>
                </a:cubicBezTo>
                <a:cubicBezTo>
                  <a:pt x="3587550" y="-26363"/>
                  <a:pt x="3783974" y="30027"/>
                  <a:pt x="3995423" y="0"/>
                </a:cubicBezTo>
                <a:cubicBezTo>
                  <a:pt x="4206872" y="-30027"/>
                  <a:pt x="4296043" y="-12379"/>
                  <a:pt x="4480724" y="0"/>
                </a:cubicBezTo>
                <a:cubicBezTo>
                  <a:pt x="4665405" y="12379"/>
                  <a:pt x="4843470" y="-23539"/>
                  <a:pt x="4966025" y="0"/>
                </a:cubicBezTo>
                <a:cubicBezTo>
                  <a:pt x="5088580" y="23539"/>
                  <a:pt x="5729435" y="-21247"/>
                  <a:pt x="5983163" y="0"/>
                </a:cubicBezTo>
                <a:cubicBezTo>
                  <a:pt x="5992681" y="149651"/>
                  <a:pt x="5993129" y="505036"/>
                  <a:pt x="5983163" y="647886"/>
                </a:cubicBezTo>
                <a:cubicBezTo>
                  <a:pt x="5973197" y="790736"/>
                  <a:pt x="5966003" y="1059529"/>
                  <a:pt x="5983163" y="1253386"/>
                </a:cubicBezTo>
                <a:cubicBezTo>
                  <a:pt x="6000323" y="1447243"/>
                  <a:pt x="5969905" y="1610068"/>
                  <a:pt x="5983163" y="1901272"/>
                </a:cubicBezTo>
                <a:cubicBezTo>
                  <a:pt x="5996421" y="2192476"/>
                  <a:pt x="6011829" y="2234128"/>
                  <a:pt x="5983163" y="2506773"/>
                </a:cubicBezTo>
                <a:cubicBezTo>
                  <a:pt x="5954497" y="2779418"/>
                  <a:pt x="5970183" y="2908445"/>
                  <a:pt x="5983163" y="3154659"/>
                </a:cubicBezTo>
                <a:cubicBezTo>
                  <a:pt x="5996143" y="3400873"/>
                  <a:pt x="6024346" y="3712768"/>
                  <a:pt x="5983163" y="4238505"/>
                </a:cubicBezTo>
                <a:cubicBezTo>
                  <a:pt x="5876344" y="4220209"/>
                  <a:pt x="5626076" y="4250556"/>
                  <a:pt x="5497862" y="4238505"/>
                </a:cubicBezTo>
                <a:cubicBezTo>
                  <a:pt x="5369648" y="4226454"/>
                  <a:pt x="5138422" y="4235347"/>
                  <a:pt x="4952729" y="4238505"/>
                </a:cubicBezTo>
                <a:cubicBezTo>
                  <a:pt x="4767036" y="4241663"/>
                  <a:pt x="4393796" y="4229586"/>
                  <a:pt x="4168270" y="4238505"/>
                </a:cubicBezTo>
                <a:cubicBezTo>
                  <a:pt x="3942744" y="4247424"/>
                  <a:pt x="3753449" y="4220633"/>
                  <a:pt x="3443643" y="4238505"/>
                </a:cubicBezTo>
                <a:cubicBezTo>
                  <a:pt x="3133837" y="4256377"/>
                  <a:pt x="3109046" y="4226809"/>
                  <a:pt x="2898510" y="4238505"/>
                </a:cubicBezTo>
                <a:cubicBezTo>
                  <a:pt x="2687974" y="4250201"/>
                  <a:pt x="2598166" y="4255656"/>
                  <a:pt x="2353377" y="4238505"/>
                </a:cubicBezTo>
                <a:cubicBezTo>
                  <a:pt x="2108588" y="4221354"/>
                  <a:pt x="1782764" y="4251101"/>
                  <a:pt x="1628750" y="4238505"/>
                </a:cubicBezTo>
                <a:cubicBezTo>
                  <a:pt x="1474736" y="4225909"/>
                  <a:pt x="1232762" y="4243324"/>
                  <a:pt x="844291" y="4238505"/>
                </a:cubicBezTo>
                <a:cubicBezTo>
                  <a:pt x="455820" y="4233686"/>
                  <a:pt x="189926" y="4247735"/>
                  <a:pt x="0" y="4238505"/>
                </a:cubicBezTo>
                <a:cubicBezTo>
                  <a:pt x="13079" y="3997321"/>
                  <a:pt x="7107" y="3854394"/>
                  <a:pt x="0" y="3548234"/>
                </a:cubicBezTo>
                <a:cubicBezTo>
                  <a:pt x="-7107" y="3242074"/>
                  <a:pt x="-6010" y="3089483"/>
                  <a:pt x="0" y="2857963"/>
                </a:cubicBezTo>
                <a:cubicBezTo>
                  <a:pt x="6010" y="2626443"/>
                  <a:pt x="1062" y="2540796"/>
                  <a:pt x="0" y="2294848"/>
                </a:cubicBezTo>
                <a:cubicBezTo>
                  <a:pt x="-1062" y="2048901"/>
                  <a:pt x="23896" y="1959712"/>
                  <a:pt x="0" y="1774117"/>
                </a:cubicBezTo>
                <a:cubicBezTo>
                  <a:pt x="-23896" y="1588522"/>
                  <a:pt x="-5565" y="1391643"/>
                  <a:pt x="0" y="1168616"/>
                </a:cubicBezTo>
                <a:cubicBezTo>
                  <a:pt x="5565" y="945589"/>
                  <a:pt x="14027" y="841880"/>
                  <a:pt x="0" y="605501"/>
                </a:cubicBezTo>
                <a:cubicBezTo>
                  <a:pt x="-14027" y="369122"/>
                  <a:pt x="-16624" y="121467"/>
                  <a:pt x="0" y="0"/>
                </a:cubicBezTo>
                <a:close/>
              </a:path>
            </a:pathLst>
          </a:custGeom>
          <a:ln w="19050">
            <a:solidFill>
              <a:schemeClr val="tx1"/>
            </a:solidFill>
            <a:extLst>
              <a:ext uri="{C807C97D-BFC1-408E-A445-0C87EB9F89A2}">
                <ask:lineSketchStyleProps xmlns:ask="http://schemas.microsoft.com/office/drawing/2018/sketchyshapes" sd="99653356">
                  <a:prstGeom prst="rect">
                    <a:avLst/>
                  </a:prstGeom>
                  <ask:type>
                    <ask:lineSketchFreehand/>
                  </ask:type>
                </ask:lineSketchStyleProps>
              </a:ext>
            </a:extLst>
          </a:ln>
          <a:effectLst>
            <a:outerShdw blurRad="50800" dist="38100" dir="8100000" algn="tr" rotWithShape="0">
              <a:prstClr val="black">
                <a:alpha val="40000"/>
              </a:prstClr>
            </a:outerShdw>
          </a:effectLst>
        </p:spPr>
      </p:pic>
      <p:sp>
        <p:nvSpPr>
          <p:cNvPr id="73" name="Rectangle 72">
            <a:hlinkClick r:id="rId3" action="ppaction://hlinksldjump"/>
            <a:extLst>
              <a:ext uri="{FF2B5EF4-FFF2-40B4-BE49-F238E27FC236}">
                <a16:creationId xmlns:a16="http://schemas.microsoft.com/office/drawing/2014/main" id="{EAAFA100-B172-5EB8-7D12-C9DD4E806F93}"/>
              </a:ext>
              <a:ext uri="{C183D7F6-B498-43B3-948B-1728B52AA6E4}">
                <adec:decorative xmlns:adec="http://schemas.microsoft.com/office/drawing/2017/decorative" val="1"/>
              </a:ext>
            </a:extLst>
          </p:cNvPr>
          <p:cNvSpPr/>
          <p:nvPr/>
        </p:nvSpPr>
        <p:spPr>
          <a:xfrm>
            <a:off x="0" y="831362"/>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 name="Rectangle: Rounded Corners 4">
            <a:hlinkClick r:id="rId4" action="ppaction://hlinksldjump"/>
            <a:extLst>
              <a:ext uri="{FF2B5EF4-FFF2-40B4-BE49-F238E27FC236}">
                <a16:creationId xmlns:a16="http://schemas.microsoft.com/office/drawing/2014/main" id="{0B22BE08-DCC2-C754-F7B7-8A8B72EE9026}"/>
              </a:ext>
            </a:extLst>
          </p:cNvPr>
          <p:cNvSpPr/>
          <p:nvPr/>
        </p:nvSpPr>
        <p:spPr>
          <a:xfrm>
            <a:off x="5449825" y="4758964"/>
            <a:ext cx="3502250" cy="892061"/>
          </a:xfrm>
          <a:custGeom>
            <a:avLst/>
            <a:gdLst>
              <a:gd name="connsiteX0" fmla="*/ 0 w 3502250"/>
              <a:gd name="connsiteY0" fmla="*/ 148680 h 892061"/>
              <a:gd name="connsiteX1" fmla="*/ 148680 w 3502250"/>
              <a:gd name="connsiteY1" fmla="*/ 0 h 892061"/>
              <a:gd name="connsiteX2" fmla="*/ 757609 w 3502250"/>
              <a:gd name="connsiteY2" fmla="*/ 0 h 892061"/>
              <a:gd name="connsiteX3" fmla="*/ 1398587 w 3502250"/>
              <a:gd name="connsiteY3" fmla="*/ 0 h 892061"/>
              <a:gd name="connsiteX4" fmla="*/ 2071614 w 3502250"/>
              <a:gd name="connsiteY4" fmla="*/ 0 h 892061"/>
              <a:gd name="connsiteX5" fmla="*/ 2744641 w 3502250"/>
              <a:gd name="connsiteY5" fmla="*/ 0 h 892061"/>
              <a:gd name="connsiteX6" fmla="*/ 3353570 w 3502250"/>
              <a:gd name="connsiteY6" fmla="*/ 0 h 892061"/>
              <a:gd name="connsiteX7" fmla="*/ 3502250 w 3502250"/>
              <a:gd name="connsiteY7" fmla="*/ 148680 h 892061"/>
              <a:gd name="connsiteX8" fmla="*/ 3502250 w 3502250"/>
              <a:gd name="connsiteY8" fmla="*/ 743381 h 892061"/>
              <a:gd name="connsiteX9" fmla="*/ 3353570 w 3502250"/>
              <a:gd name="connsiteY9" fmla="*/ 892061 h 892061"/>
              <a:gd name="connsiteX10" fmla="*/ 2680543 w 3502250"/>
              <a:gd name="connsiteY10" fmla="*/ 892061 h 892061"/>
              <a:gd name="connsiteX11" fmla="*/ 2007516 w 3502250"/>
              <a:gd name="connsiteY11" fmla="*/ 892061 h 892061"/>
              <a:gd name="connsiteX12" fmla="*/ 1462685 w 3502250"/>
              <a:gd name="connsiteY12" fmla="*/ 892061 h 892061"/>
              <a:gd name="connsiteX13" fmla="*/ 757609 w 3502250"/>
              <a:gd name="connsiteY13" fmla="*/ 892061 h 892061"/>
              <a:gd name="connsiteX14" fmla="*/ 148680 w 3502250"/>
              <a:gd name="connsiteY14" fmla="*/ 892061 h 892061"/>
              <a:gd name="connsiteX15" fmla="*/ 0 w 3502250"/>
              <a:gd name="connsiteY15" fmla="*/ 743381 h 892061"/>
              <a:gd name="connsiteX16" fmla="*/ 0 w 3502250"/>
              <a:gd name="connsiteY16"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2250" h="892061" fill="none" extrusionOk="0">
                <a:moveTo>
                  <a:pt x="0" y="148680"/>
                </a:moveTo>
                <a:cubicBezTo>
                  <a:pt x="-8620" y="69706"/>
                  <a:pt x="61967" y="-16499"/>
                  <a:pt x="148680" y="0"/>
                </a:cubicBezTo>
                <a:cubicBezTo>
                  <a:pt x="318808" y="1637"/>
                  <a:pt x="566806" y="-13272"/>
                  <a:pt x="757609" y="0"/>
                </a:cubicBezTo>
                <a:cubicBezTo>
                  <a:pt x="948412" y="13272"/>
                  <a:pt x="1177657" y="-4607"/>
                  <a:pt x="1398587" y="0"/>
                </a:cubicBezTo>
                <a:cubicBezTo>
                  <a:pt x="1619517" y="4607"/>
                  <a:pt x="1898699" y="21336"/>
                  <a:pt x="2071614" y="0"/>
                </a:cubicBezTo>
                <a:cubicBezTo>
                  <a:pt x="2244529" y="-21336"/>
                  <a:pt x="2469407" y="31669"/>
                  <a:pt x="2744641" y="0"/>
                </a:cubicBezTo>
                <a:cubicBezTo>
                  <a:pt x="3019875" y="-31669"/>
                  <a:pt x="3075590" y="-16650"/>
                  <a:pt x="3353570" y="0"/>
                </a:cubicBezTo>
                <a:cubicBezTo>
                  <a:pt x="3435132" y="-6709"/>
                  <a:pt x="3496562" y="69128"/>
                  <a:pt x="3502250" y="148680"/>
                </a:cubicBezTo>
                <a:cubicBezTo>
                  <a:pt x="3528111" y="323462"/>
                  <a:pt x="3523457" y="519044"/>
                  <a:pt x="3502250" y="743381"/>
                </a:cubicBezTo>
                <a:cubicBezTo>
                  <a:pt x="3512040" y="832760"/>
                  <a:pt x="3437183" y="884294"/>
                  <a:pt x="3353570" y="892061"/>
                </a:cubicBezTo>
                <a:cubicBezTo>
                  <a:pt x="3140023" y="923428"/>
                  <a:pt x="2981749" y="915588"/>
                  <a:pt x="2680543" y="892061"/>
                </a:cubicBezTo>
                <a:cubicBezTo>
                  <a:pt x="2379337" y="868534"/>
                  <a:pt x="2277163" y="883908"/>
                  <a:pt x="2007516" y="892061"/>
                </a:cubicBezTo>
                <a:cubicBezTo>
                  <a:pt x="1737869" y="900214"/>
                  <a:pt x="1621939" y="868082"/>
                  <a:pt x="1462685" y="892061"/>
                </a:cubicBezTo>
                <a:cubicBezTo>
                  <a:pt x="1303431" y="916040"/>
                  <a:pt x="947463" y="916556"/>
                  <a:pt x="757609" y="892061"/>
                </a:cubicBezTo>
                <a:cubicBezTo>
                  <a:pt x="567755" y="867566"/>
                  <a:pt x="372032" y="872010"/>
                  <a:pt x="148680" y="892061"/>
                </a:cubicBezTo>
                <a:cubicBezTo>
                  <a:pt x="71593" y="895238"/>
                  <a:pt x="-4721" y="816203"/>
                  <a:pt x="0" y="743381"/>
                </a:cubicBezTo>
                <a:cubicBezTo>
                  <a:pt x="7120" y="608478"/>
                  <a:pt x="-28458" y="291578"/>
                  <a:pt x="0" y="148680"/>
                </a:cubicBezTo>
                <a:close/>
              </a:path>
              <a:path w="3502250" h="892061" stroke="0" extrusionOk="0">
                <a:moveTo>
                  <a:pt x="0" y="148680"/>
                </a:moveTo>
                <a:cubicBezTo>
                  <a:pt x="-4658" y="78978"/>
                  <a:pt x="69971" y="-10715"/>
                  <a:pt x="148680" y="0"/>
                </a:cubicBezTo>
                <a:cubicBezTo>
                  <a:pt x="394106" y="-17412"/>
                  <a:pt x="508836" y="-6657"/>
                  <a:pt x="693511" y="0"/>
                </a:cubicBezTo>
                <a:cubicBezTo>
                  <a:pt x="878186" y="6657"/>
                  <a:pt x="1257247" y="16966"/>
                  <a:pt x="1398587" y="0"/>
                </a:cubicBezTo>
                <a:cubicBezTo>
                  <a:pt x="1539927" y="-16966"/>
                  <a:pt x="1760416" y="-2943"/>
                  <a:pt x="2103663" y="0"/>
                </a:cubicBezTo>
                <a:cubicBezTo>
                  <a:pt x="2446910" y="2943"/>
                  <a:pt x="2486380" y="-23539"/>
                  <a:pt x="2648494" y="0"/>
                </a:cubicBezTo>
                <a:cubicBezTo>
                  <a:pt x="2810608" y="23539"/>
                  <a:pt x="3037806" y="-7393"/>
                  <a:pt x="3353570" y="0"/>
                </a:cubicBezTo>
                <a:cubicBezTo>
                  <a:pt x="3428701" y="16236"/>
                  <a:pt x="3514532" y="72061"/>
                  <a:pt x="3502250" y="148680"/>
                </a:cubicBezTo>
                <a:cubicBezTo>
                  <a:pt x="3496116" y="419713"/>
                  <a:pt x="3482222" y="551277"/>
                  <a:pt x="3502250" y="743381"/>
                </a:cubicBezTo>
                <a:cubicBezTo>
                  <a:pt x="3511553" y="815630"/>
                  <a:pt x="3429400" y="891216"/>
                  <a:pt x="3353570" y="892061"/>
                </a:cubicBezTo>
                <a:cubicBezTo>
                  <a:pt x="3148887" y="892414"/>
                  <a:pt x="2943188" y="919903"/>
                  <a:pt x="2776690" y="892061"/>
                </a:cubicBezTo>
                <a:cubicBezTo>
                  <a:pt x="2610192" y="864219"/>
                  <a:pt x="2384174" y="878170"/>
                  <a:pt x="2167761" y="892061"/>
                </a:cubicBezTo>
                <a:cubicBezTo>
                  <a:pt x="1951348" y="905952"/>
                  <a:pt x="1867514" y="887994"/>
                  <a:pt x="1590880" y="892061"/>
                </a:cubicBezTo>
                <a:cubicBezTo>
                  <a:pt x="1314246" y="896128"/>
                  <a:pt x="1116131" y="906439"/>
                  <a:pt x="885805" y="892061"/>
                </a:cubicBezTo>
                <a:cubicBezTo>
                  <a:pt x="655479" y="877683"/>
                  <a:pt x="339412" y="910427"/>
                  <a:pt x="148680" y="892061"/>
                </a:cubicBezTo>
                <a:cubicBezTo>
                  <a:pt x="73976" y="907266"/>
                  <a:pt x="1625" y="817276"/>
                  <a:pt x="0" y="743381"/>
                </a:cubicBezTo>
                <a:cubicBezTo>
                  <a:pt x="10249" y="587099"/>
                  <a:pt x="20700" y="397031"/>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Done reading &gt;</a:t>
            </a:r>
          </a:p>
        </p:txBody>
      </p:sp>
      <p:sp>
        <p:nvSpPr>
          <p:cNvPr id="2" name="Title 1">
            <a:extLst>
              <a:ext uri="{FF2B5EF4-FFF2-40B4-BE49-F238E27FC236}">
                <a16:creationId xmlns:a16="http://schemas.microsoft.com/office/drawing/2014/main" id="{90A7C58E-D160-23AD-115F-7C58AE048765}"/>
              </a:ext>
              <a:ext uri="{C183D7F6-B498-43B3-948B-1728B52AA6E4}">
                <adec:decorative xmlns:adec="http://schemas.microsoft.com/office/drawing/2017/decorative" val="1"/>
              </a:ext>
            </a:extLst>
          </p:cNvPr>
          <p:cNvSpPr>
            <a:spLocks noGrp="1"/>
          </p:cNvSpPr>
          <p:nvPr>
            <p:ph type="title"/>
          </p:nvPr>
        </p:nvSpPr>
        <p:spPr>
          <a:xfrm>
            <a:off x="-19513" y="-1325030"/>
            <a:ext cx="7886700" cy="994172"/>
          </a:xfrm>
        </p:spPr>
        <p:txBody>
          <a:bodyPr vert="horz" lIns="68580" tIns="34290" rIns="68580" bIns="34290" rtlCol="0" anchor="b">
            <a:normAutofit/>
          </a:bodyPr>
          <a:lstStyle/>
          <a:p>
            <a:r>
              <a:rPr lang="en-GB" dirty="0"/>
              <a:t>Creative Commons leaflet</a:t>
            </a:r>
          </a:p>
        </p:txBody>
      </p:sp>
    </p:spTree>
    <p:extLst>
      <p:ext uri="{BB962C8B-B14F-4D97-AF65-F5344CB8AC3E}">
        <p14:creationId xmlns:p14="http://schemas.microsoft.com/office/powerpoint/2010/main" val="258784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81EBD-8A2B-58C4-E3D8-ECC0A4C8DF4B}"/>
              </a:ext>
            </a:extLst>
          </p:cNvPr>
          <p:cNvPicPr>
            <a:picLocks noChangeAspect="1"/>
          </p:cNvPicPr>
          <p:nvPr/>
        </p:nvPicPr>
        <p:blipFill>
          <a:blip r:embed="rId2"/>
          <a:stretch>
            <a:fillRect/>
          </a:stretch>
        </p:blipFill>
        <p:spPr>
          <a:xfrm>
            <a:off x="0" y="857250"/>
            <a:ext cx="9221230" cy="5143500"/>
          </a:xfrm>
          <a:prstGeom prst="rect">
            <a:avLst/>
          </a:prstGeom>
        </p:spPr>
      </p:pic>
      <p:sp>
        <p:nvSpPr>
          <p:cNvPr id="11" name="Rectangle 10">
            <a:extLst>
              <a:ext uri="{FF2B5EF4-FFF2-40B4-BE49-F238E27FC236}">
                <a16:creationId xmlns:a16="http://schemas.microsoft.com/office/drawing/2014/main" id="{673280A3-2356-9FFD-19F8-53799F8758E7}"/>
              </a:ext>
            </a:extLst>
          </p:cNvPr>
          <p:cNvSpPr/>
          <p:nvPr/>
        </p:nvSpPr>
        <p:spPr>
          <a:xfrm>
            <a:off x="4" y="1020401"/>
            <a:ext cx="3421781" cy="558000"/>
          </a:xfrm>
          <a:custGeom>
            <a:avLst/>
            <a:gdLst>
              <a:gd name="connsiteX0" fmla="*/ 0 w 3421781"/>
              <a:gd name="connsiteY0" fmla="*/ 0 h 558000"/>
              <a:gd name="connsiteX1" fmla="*/ 615921 w 3421781"/>
              <a:gd name="connsiteY1" fmla="*/ 0 h 558000"/>
              <a:gd name="connsiteX2" fmla="*/ 1334495 w 3421781"/>
              <a:gd name="connsiteY2" fmla="*/ 0 h 558000"/>
              <a:gd name="connsiteX3" fmla="*/ 1950415 w 3421781"/>
              <a:gd name="connsiteY3" fmla="*/ 0 h 558000"/>
              <a:gd name="connsiteX4" fmla="*/ 2566336 w 3421781"/>
              <a:gd name="connsiteY4" fmla="*/ 0 h 558000"/>
              <a:gd name="connsiteX5" fmla="*/ 3421781 w 3421781"/>
              <a:gd name="connsiteY5" fmla="*/ 0 h 558000"/>
              <a:gd name="connsiteX6" fmla="*/ 3421781 w 3421781"/>
              <a:gd name="connsiteY6" fmla="*/ 558000 h 558000"/>
              <a:gd name="connsiteX7" fmla="*/ 2737425 w 3421781"/>
              <a:gd name="connsiteY7" fmla="*/ 558000 h 558000"/>
              <a:gd name="connsiteX8" fmla="*/ 1984633 w 3421781"/>
              <a:gd name="connsiteY8" fmla="*/ 558000 h 558000"/>
              <a:gd name="connsiteX9" fmla="*/ 1368712 w 3421781"/>
              <a:gd name="connsiteY9" fmla="*/ 558000 h 558000"/>
              <a:gd name="connsiteX10" fmla="*/ 752792 w 3421781"/>
              <a:gd name="connsiteY10" fmla="*/ 558000 h 558000"/>
              <a:gd name="connsiteX11" fmla="*/ 0 w 3421781"/>
              <a:gd name="connsiteY11" fmla="*/ 558000 h 558000"/>
              <a:gd name="connsiteX12" fmla="*/ 0 w 3421781"/>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1781" h="558000" fill="none" extrusionOk="0">
                <a:moveTo>
                  <a:pt x="0" y="0"/>
                </a:moveTo>
                <a:cubicBezTo>
                  <a:pt x="189244" y="-27948"/>
                  <a:pt x="446415" y="-18851"/>
                  <a:pt x="615921" y="0"/>
                </a:cubicBezTo>
                <a:cubicBezTo>
                  <a:pt x="785427" y="18851"/>
                  <a:pt x="1167210" y="-10632"/>
                  <a:pt x="1334495" y="0"/>
                </a:cubicBezTo>
                <a:cubicBezTo>
                  <a:pt x="1501780" y="10632"/>
                  <a:pt x="1771086" y="-2398"/>
                  <a:pt x="1950415" y="0"/>
                </a:cubicBezTo>
                <a:cubicBezTo>
                  <a:pt x="2129744" y="2398"/>
                  <a:pt x="2361401" y="16496"/>
                  <a:pt x="2566336" y="0"/>
                </a:cubicBezTo>
                <a:cubicBezTo>
                  <a:pt x="2771271" y="-16496"/>
                  <a:pt x="2994845" y="-13815"/>
                  <a:pt x="3421781" y="0"/>
                </a:cubicBezTo>
                <a:cubicBezTo>
                  <a:pt x="3442395" y="261333"/>
                  <a:pt x="3437177" y="417027"/>
                  <a:pt x="3421781" y="558000"/>
                </a:cubicBezTo>
                <a:cubicBezTo>
                  <a:pt x="3214483" y="546908"/>
                  <a:pt x="2960972" y="535503"/>
                  <a:pt x="2737425" y="558000"/>
                </a:cubicBezTo>
                <a:cubicBezTo>
                  <a:pt x="2513878" y="580497"/>
                  <a:pt x="2311460" y="524845"/>
                  <a:pt x="1984633" y="558000"/>
                </a:cubicBezTo>
                <a:cubicBezTo>
                  <a:pt x="1657806" y="591155"/>
                  <a:pt x="1547591" y="584520"/>
                  <a:pt x="1368712" y="558000"/>
                </a:cubicBezTo>
                <a:cubicBezTo>
                  <a:pt x="1189833" y="531480"/>
                  <a:pt x="948211" y="529179"/>
                  <a:pt x="752792" y="558000"/>
                </a:cubicBezTo>
                <a:cubicBezTo>
                  <a:pt x="557373" y="586821"/>
                  <a:pt x="339850" y="531467"/>
                  <a:pt x="0" y="558000"/>
                </a:cubicBezTo>
                <a:cubicBezTo>
                  <a:pt x="26434" y="303174"/>
                  <a:pt x="-17950" y="255661"/>
                  <a:pt x="0" y="0"/>
                </a:cubicBezTo>
                <a:close/>
              </a:path>
              <a:path w="3421781" h="558000" stroke="0" extrusionOk="0">
                <a:moveTo>
                  <a:pt x="0" y="0"/>
                </a:moveTo>
                <a:cubicBezTo>
                  <a:pt x="221158" y="29934"/>
                  <a:pt x="405784" y="-22840"/>
                  <a:pt x="650138" y="0"/>
                </a:cubicBezTo>
                <a:cubicBezTo>
                  <a:pt x="894492" y="22840"/>
                  <a:pt x="986915" y="6330"/>
                  <a:pt x="1266059" y="0"/>
                </a:cubicBezTo>
                <a:cubicBezTo>
                  <a:pt x="1545203" y="-6330"/>
                  <a:pt x="1772254" y="-2219"/>
                  <a:pt x="1984633" y="0"/>
                </a:cubicBezTo>
                <a:cubicBezTo>
                  <a:pt x="2197012" y="2219"/>
                  <a:pt x="2327270" y="14509"/>
                  <a:pt x="2566336" y="0"/>
                </a:cubicBezTo>
                <a:cubicBezTo>
                  <a:pt x="2805402" y="-14509"/>
                  <a:pt x="3112976" y="-7787"/>
                  <a:pt x="3421781" y="0"/>
                </a:cubicBezTo>
                <a:cubicBezTo>
                  <a:pt x="3405999" y="243603"/>
                  <a:pt x="3416758" y="437373"/>
                  <a:pt x="3421781" y="558000"/>
                </a:cubicBezTo>
                <a:cubicBezTo>
                  <a:pt x="3255382" y="539150"/>
                  <a:pt x="3015511" y="537965"/>
                  <a:pt x="2771643" y="558000"/>
                </a:cubicBezTo>
                <a:cubicBezTo>
                  <a:pt x="2527775" y="578035"/>
                  <a:pt x="2445193" y="562944"/>
                  <a:pt x="2155722" y="558000"/>
                </a:cubicBezTo>
                <a:cubicBezTo>
                  <a:pt x="1866251" y="553056"/>
                  <a:pt x="1771746" y="577424"/>
                  <a:pt x="1505584" y="558000"/>
                </a:cubicBezTo>
                <a:cubicBezTo>
                  <a:pt x="1239422" y="538576"/>
                  <a:pt x="1034925" y="546894"/>
                  <a:pt x="787010" y="558000"/>
                </a:cubicBezTo>
                <a:cubicBezTo>
                  <a:pt x="539095" y="569106"/>
                  <a:pt x="359011" y="523742"/>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Crusty Crumpet Café</a:t>
            </a:r>
          </a:p>
        </p:txBody>
      </p:sp>
      <p:pic>
        <p:nvPicPr>
          <p:cNvPr id="6" name="Picture 5" descr="Billy Bluestone">
            <a:extLst>
              <a:ext uri="{FF2B5EF4-FFF2-40B4-BE49-F238E27FC236}">
                <a16:creationId xmlns:a16="http://schemas.microsoft.com/office/drawing/2014/main" id="{7AF8DCCA-8F42-A214-2F9F-35929810603D}"/>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45544" y="1198357"/>
            <a:ext cx="4293413" cy="4802393"/>
          </a:xfrm>
          <a:prstGeom prst="rect">
            <a:avLst/>
          </a:prstGeom>
        </p:spPr>
      </p:pic>
      <p:sp>
        <p:nvSpPr>
          <p:cNvPr id="2" name="Speech Bubble: Rectangle with Corners Rounded 1">
            <a:extLst>
              <a:ext uri="{FF2B5EF4-FFF2-40B4-BE49-F238E27FC236}">
                <a16:creationId xmlns:a16="http://schemas.microsoft.com/office/drawing/2014/main" id="{A170FDD9-3282-8E4D-7E21-48C3A07E735A}"/>
              </a:ext>
            </a:extLst>
          </p:cNvPr>
          <p:cNvSpPr/>
          <p:nvPr/>
        </p:nvSpPr>
        <p:spPr>
          <a:xfrm>
            <a:off x="4293416" y="1383211"/>
            <a:ext cx="4583317" cy="3055443"/>
          </a:xfrm>
          <a:custGeom>
            <a:avLst/>
            <a:gdLst>
              <a:gd name="connsiteX0" fmla="*/ 0 w 4583317"/>
              <a:gd name="connsiteY0" fmla="*/ 509251 h 3055443"/>
              <a:gd name="connsiteX1" fmla="*/ 509251 w 4583317"/>
              <a:gd name="connsiteY1" fmla="*/ 0 h 3055443"/>
              <a:gd name="connsiteX2" fmla="*/ 763886 w 4583317"/>
              <a:gd name="connsiteY2" fmla="*/ 0 h 3055443"/>
              <a:gd name="connsiteX3" fmla="*/ 763886 w 4583317"/>
              <a:gd name="connsiteY3" fmla="*/ 0 h 3055443"/>
              <a:gd name="connsiteX4" fmla="*/ 1348259 w 4583317"/>
              <a:gd name="connsiteY4" fmla="*/ 0 h 3055443"/>
              <a:gd name="connsiteX5" fmla="*/ 1909715 w 4583317"/>
              <a:gd name="connsiteY5" fmla="*/ 0 h 3055443"/>
              <a:gd name="connsiteX6" fmla="*/ 2494090 w 4583317"/>
              <a:gd name="connsiteY6" fmla="*/ 0 h 3055443"/>
              <a:gd name="connsiteX7" fmla="*/ 3078465 w 4583317"/>
              <a:gd name="connsiteY7" fmla="*/ 0 h 3055443"/>
              <a:gd name="connsiteX8" fmla="*/ 4074066 w 4583317"/>
              <a:gd name="connsiteY8" fmla="*/ 0 h 3055443"/>
              <a:gd name="connsiteX9" fmla="*/ 4583317 w 4583317"/>
              <a:gd name="connsiteY9" fmla="*/ 509251 h 3055443"/>
              <a:gd name="connsiteX10" fmla="*/ 4583317 w 4583317"/>
              <a:gd name="connsiteY10" fmla="*/ 509241 h 3055443"/>
              <a:gd name="connsiteX11" fmla="*/ 4583317 w 4583317"/>
              <a:gd name="connsiteY11" fmla="*/ 509241 h 3055443"/>
              <a:gd name="connsiteX12" fmla="*/ 4583317 w 4583317"/>
              <a:gd name="connsiteY12" fmla="*/ 875894 h 3055443"/>
              <a:gd name="connsiteX13" fmla="*/ 4583317 w 4583317"/>
              <a:gd name="connsiteY13" fmla="*/ 1273101 h 3055443"/>
              <a:gd name="connsiteX14" fmla="*/ 4583317 w 4583317"/>
              <a:gd name="connsiteY14" fmla="*/ 1935108 h 3055443"/>
              <a:gd name="connsiteX15" fmla="*/ 4583317 w 4583317"/>
              <a:gd name="connsiteY15" fmla="*/ 2546192 h 3055443"/>
              <a:gd name="connsiteX16" fmla="*/ 4074066 w 4583317"/>
              <a:gd name="connsiteY16" fmla="*/ 3055443 h 3055443"/>
              <a:gd name="connsiteX17" fmla="*/ 3532978 w 4583317"/>
              <a:gd name="connsiteY17" fmla="*/ 3055443 h 3055443"/>
              <a:gd name="connsiteX18" fmla="*/ 3056821 w 4583317"/>
              <a:gd name="connsiteY18" fmla="*/ 3055443 h 3055443"/>
              <a:gd name="connsiteX19" fmla="*/ 2515733 w 4583317"/>
              <a:gd name="connsiteY19" fmla="*/ 3055443 h 3055443"/>
              <a:gd name="connsiteX20" fmla="*/ 1909715 w 4583317"/>
              <a:gd name="connsiteY20" fmla="*/ 3055443 h 3055443"/>
              <a:gd name="connsiteX21" fmla="*/ 1325342 w 4583317"/>
              <a:gd name="connsiteY21" fmla="*/ 3055443 h 3055443"/>
              <a:gd name="connsiteX22" fmla="*/ 763886 w 4583317"/>
              <a:gd name="connsiteY22" fmla="*/ 3055443 h 3055443"/>
              <a:gd name="connsiteX23" fmla="*/ 763886 w 4583317"/>
              <a:gd name="connsiteY23" fmla="*/ 3055443 h 3055443"/>
              <a:gd name="connsiteX24" fmla="*/ 509251 w 4583317"/>
              <a:gd name="connsiteY24" fmla="*/ 3055443 h 3055443"/>
              <a:gd name="connsiteX25" fmla="*/ 0 w 4583317"/>
              <a:gd name="connsiteY25" fmla="*/ 2546192 h 3055443"/>
              <a:gd name="connsiteX26" fmla="*/ 0 w 4583317"/>
              <a:gd name="connsiteY26" fmla="*/ 1896916 h 3055443"/>
              <a:gd name="connsiteX27" fmla="*/ 0 w 4583317"/>
              <a:gd name="connsiteY27" fmla="*/ 1273101 h 3055443"/>
              <a:gd name="connsiteX28" fmla="*/ -498124 w 4583317"/>
              <a:gd name="connsiteY28" fmla="*/ 1260739 h 3055443"/>
              <a:gd name="connsiteX29" fmla="*/ -1016580 w 4583317"/>
              <a:gd name="connsiteY29" fmla="*/ 1247873 h 3055443"/>
              <a:gd name="connsiteX30" fmla="*/ -518456 w 4583317"/>
              <a:gd name="connsiteY30" fmla="*/ 885943 h 3055443"/>
              <a:gd name="connsiteX31" fmla="*/ 0 w 4583317"/>
              <a:gd name="connsiteY31" fmla="*/ 509241 h 3055443"/>
              <a:gd name="connsiteX32" fmla="*/ 0 w 4583317"/>
              <a:gd name="connsiteY32" fmla="*/ 509251 h 305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317" h="3055443" fill="none" extrusionOk="0">
                <a:moveTo>
                  <a:pt x="0" y="509251"/>
                </a:moveTo>
                <a:cubicBezTo>
                  <a:pt x="3939" y="220106"/>
                  <a:pt x="237565" y="3355"/>
                  <a:pt x="509251" y="0"/>
                </a:cubicBezTo>
                <a:cubicBezTo>
                  <a:pt x="626837" y="-11575"/>
                  <a:pt x="656705" y="4101"/>
                  <a:pt x="763886" y="0"/>
                </a:cubicBezTo>
                <a:lnTo>
                  <a:pt x="763886" y="0"/>
                </a:lnTo>
                <a:cubicBezTo>
                  <a:pt x="1012064" y="-11377"/>
                  <a:pt x="1200260" y="-5511"/>
                  <a:pt x="1348259" y="0"/>
                </a:cubicBezTo>
                <a:cubicBezTo>
                  <a:pt x="1496258" y="5511"/>
                  <a:pt x="1765193" y="21875"/>
                  <a:pt x="1909715" y="0"/>
                </a:cubicBezTo>
                <a:cubicBezTo>
                  <a:pt x="2045642" y="24596"/>
                  <a:pt x="2349743" y="-934"/>
                  <a:pt x="2494090" y="0"/>
                </a:cubicBezTo>
                <a:cubicBezTo>
                  <a:pt x="2638437" y="934"/>
                  <a:pt x="2936434" y="16238"/>
                  <a:pt x="3078465" y="0"/>
                </a:cubicBezTo>
                <a:cubicBezTo>
                  <a:pt x="3220496" y="-16238"/>
                  <a:pt x="3714068" y="-4167"/>
                  <a:pt x="4074066" y="0"/>
                </a:cubicBezTo>
                <a:cubicBezTo>
                  <a:pt x="4327361" y="-2666"/>
                  <a:pt x="4543279" y="216605"/>
                  <a:pt x="4583317" y="509251"/>
                </a:cubicBezTo>
                <a:cubicBezTo>
                  <a:pt x="4583317" y="509248"/>
                  <a:pt x="4583317" y="509244"/>
                  <a:pt x="4583317" y="509241"/>
                </a:cubicBezTo>
                <a:lnTo>
                  <a:pt x="4583317" y="509241"/>
                </a:lnTo>
                <a:cubicBezTo>
                  <a:pt x="4592412" y="621242"/>
                  <a:pt x="4567647" y="762098"/>
                  <a:pt x="4583317" y="875894"/>
                </a:cubicBezTo>
                <a:cubicBezTo>
                  <a:pt x="4598987" y="989690"/>
                  <a:pt x="4595813" y="1145054"/>
                  <a:pt x="4583317" y="1273101"/>
                </a:cubicBezTo>
                <a:cubicBezTo>
                  <a:pt x="4550394" y="1466262"/>
                  <a:pt x="4610429" y="1701710"/>
                  <a:pt x="4583317" y="1935108"/>
                </a:cubicBezTo>
                <a:cubicBezTo>
                  <a:pt x="4556205" y="2168506"/>
                  <a:pt x="4578549" y="2313924"/>
                  <a:pt x="4583317" y="2546192"/>
                </a:cubicBezTo>
                <a:cubicBezTo>
                  <a:pt x="4623713" y="2842868"/>
                  <a:pt x="4307464" y="3106590"/>
                  <a:pt x="4074066" y="3055443"/>
                </a:cubicBezTo>
                <a:cubicBezTo>
                  <a:pt x="3960359" y="3057018"/>
                  <a:pt x="3691967" y="3060965"/>
                  <a:pt x="3532978" y="3055443"/>
                </a:cubicBezTo>
                <a:cubicBezTo>
                  <a:pt x="3373989" y="3049921"/>
                  <a:pt x="3213209" y="3042005"/>
                  <a:pt x="3056821" y="3055443"/>
                </a:cubicBezTo>
                <a:cubicBezTo>
                  <a:pt x="2900433" y="3068881"/>
                  <a:pt x="2775322" y="3053384"/>
                  <a:pt x="2515733" y="3055443"/>
                </a:cubicBezTo>
                <a:cubicBezTo>
                  <a:pt x="2256144" y="3057502"/>
                  <a:pt x="2047504" y="3030370"/>
                  <a:pt x="1909715" y="3055443"/>
                </a:cubicBezTo>
                <a:cubicBezTo>
                  <a:pt x="1759549" y="3066406"/>
                  <a:pt x="1522894" y="3046992"/>
                  <a:pt x="1325342" y="3055443"/>
                </a:cubicBezTo>
                <a:cubicBezTo>
                  <a:pt x="1127790" y="3063894"/>
                  <a:pt x="1040868" y="3041224"/>
                  <a:pt x="763886" y="3055443"/>
                </a:cubicBezTo>
                <a:lnTo>
                  <a:pt x="763886" y="3055443"/>
                </a:lnTo>
                <a:cubicBezTo>
                  <a:pt x="643713" y="3068009"/>
                  <a:pt x="635091" y="3056165"/>
                  <a:pt x="509251" y="3055443"/>
                </a:cubicBezTo>
                <a:cubicBezTo>
                  <a:pt x="277792" y="3096548"/>
                  <a:pt x="23366" y="2884945"/>
                  <a:pt x="0" y="2546192"/>
                </a:cubicBezTo>
                <a:cubicBezTo>
                  <a:pt x="-17173" y="2331346"/>
                  <a:pt x="-23265" y="2171811"/>
                  <a:pt x="0" y="1896916"/>
                </a:cubicBezTo>
                <a:cubicBezTo>
                  <a:pt x="23265" y="1622021"/>
                  <a:pt x="-4196" y="1578658"/>
                  <a:pt x="0" y="1273101"/>
                </a:cubicBezTo>
                <a:cubicBezTo>
                  <a:pt x="-174579" y="1256063"/>
                  <a:pt x="-353784" y="1262286"/>
                  <a:pt x="-498124" y="1260739"/>
                </a:cubicBezTo>
                <a:cubicBezTo>
                  <a:pt x="-642464" y="1259192"/>
                  <a:pt x="-848014" y="1269089"/>
                  <a:pt x="-1016580" y="1247873"/>
                </a:cubicBezTo>
                <a:cubicBezTo>
                  <a:pt x="-870134" y="1178264"/>
                  <a:pt x="-630706" y="959405"/>
                  <a:pt x="-518456" y="885943"/>
                </a:cubicBezTo>
                <a:cubicBezTo>
                  <a:pt x="-406206" y="812481"/>
                  <a:pt x="-191208" y="637979"/>
                  <a:pt x="0" y="509241"/>
                </a:cubicBezTo>
                <a:cubicBezTo>
                  <a:pt x="1" y="509246"/>
                  <a:pt x="1" y="509249"/>
                  <a:pt x="0" y="509251"/>
                </a:cubicBezTo>
                <a:close/>
              </a:path>
              <a:path w="4583317" h="3055443" stroke="0" extrusionOk="0">
                <a:moveTo>
                  <a:pt x="0" y="509251"/>
                </a:moveTo>
                <a:cubicBezTo>
                  <a:pt x="-51944" y="191105"/>
                  <a:pt x="227312" y="-18103"/>
                  <a:pt x="509251" y="0"/>
                </a:cubicBezTo>
                <a:cubicBezTo>
                  <a:pt x="579996" y="-9416"/>
                  <a:pt x="674214" y="-4519"/>
                  <a:pt x="763886" y="0"/>
                </a:cubicBezTo>
                <a:lnTo>
                  <a:pt x="763886" y="0"/>
                </a:lnTo>
                <a:cubicBezTo>
                  <a:pt x="921652" y="25098"/>
                  <a:pt x="1099898" y="-26303"/>
                  <a:pt x="1325342" y="0"/>
                </a:cubicBezTo>
                <a:cubicBezTo>
                  <a:pt x="1550786" y="26303"/>
                  <a:pt x="1620310" y="-22807"/>
                  <a:pt x="1909715" y="0"/>
                </a:cubicBezTo>
                <a:cubicBezTo>
                  <a:pt x="2189078" y="9663"/>
                  <a:pt x="2315666" y="1913"/>
                  <a:pt x="2494090" y="0"/>
                </a:cubicBezTo>
                <a:cubicBezTo>
                  <a:pt x="2672514" y="-1913"/>
                  <a:pt x="2920053" y="15050"/>
                  <a:pt x="3056821" y="0"/>
                </a:cubicBezTo>
                <a:cubicBezTo>
                  <a:pt x="3193589" y="-15050"/>
                  <a:pt x="3438080" y="15760"/>
                  <a:pt x="3554622" y="0"/>
                </a:cubicBezTo>
                <a:cubicBezTo>
                  <a:pt x="3671164" y="-15760"/>
                  <a:pt x="3946578" y="4224"/>
                  <a:pt x="4074066" y="0"/>
                </a:cubicBezTo>
                <a:cubicBezTo>
                  <a:pt x="4341129" y="38731"/>
                  <a:pt x="4561000" y="183244"/>
                  <a:pt x="4583317" y="509251"/>
                </a:cubicBezTo>
                <a:cubicBezTo>
                  <a:pt x="4583317" y="509248"/>
                  <a:pt x="4583317" y="509246"/>
                  <a:pt x="4583317" y="509241"/>
                </a:cubicBezTo>
                <a:lnTo>
                  <a:pt x="4583317" y="509241"/>
                </a:lnTo>
                <a:cubicBezTo>
                  <a:pt x="4582898" y="706500"/>
                  <a:pt x="4599652" y="736190"/>
                  <a:pt x="4583317" y="906448"/>
                </a:cubicBezTo>
                <a:cubicBezTo>
                  <a:pt x="4566982" y="1076706"/>
                  <a:pt x="4592678" y="1127127"/>
                  <a:pt x="4583317" y="1273101"/>
                </a:cubicBezTo>
                <a:cubicBezTo>
                  <a:pt x="4578740" y="1482471"/>
                  <a:pt x="4561429" y="1653493"/>
                  <a:pt x="4583317" y="1896916"/>
                </a:cubicBezTo>
                <a:cubicBezTo>
                  <a:pt x="4605205" y="2140339"/>
                  <a:pt x="4560121" y="2319104"/>
                  <a:pt x="4583317" y="2546192"/>
                </a:cubicBezTo>
                <a:cubicBezTo>
                  <a:pt x="4597541" y="2855095"/>
                  <a:pt x="4347599" y="3036846"/>
                  <a:pt x="4074066" y="3055443"/>
                </a:cubicBezTo>
                <a:cubicBezTo>
                  <a:pt x="3896839" y="3046575"/>
                  <a:pt x="3694563" y="3038591"/>
                  <a:pt x="3532978" y="3055443"/>
                </a:cubicBezTo>
                <a:cubicBezTo>
                  <a:pt x="3371393" y="3072295"/>
                  <a:pt x="3250681" y="3070691"/>
                  <a:pt x="2991891" y="3055443"/>
                </a:cubicBezTo>
                <a:cubicBezTo>
                  <a:pt x="2733101" y="3040195"/>
                  <a:pt x="2725928" y="3040731"/>
                  <a:pt x="2494090" y="3055443"/>
                </a:cubicBezTo>
                <a:cubicBezTo>
                  <a:pt x="2262252" y="3070155"/>
                  <a:pt x="2143686" y="3054149"/>
                  <a:pt x="1909715" y="3055443"/>
                </a:cubicBezTo>
                <a:cubicBezTo>
                  <a:pt x="1634557" y="3071860"/>
                  <a:pt x="1485138" y="3053586"/>
                  <a:pt x="1325342" y="3055443"/>
                </a:cubicBezTo>
                <a:cubicBezTo>
                  <a:pt x="1165546" y="3057300"/>
                  <a:pt x="913378" y="3039880"/>
                  <a:pt x="763886" y="3055443"/>
                </a:cubicBezTo>
                <a:lnTo>
                  <a:pt x="763886" y="3055443"/>
                </a:lnTo>
                <a:cubicBezTo>
                  <a:pt x="643316" y="3060823"/>
                  <a:pt x="599151" y="3057473"/>
                  <a:pt x="509251" y="3055443"/>
                </a:cubicBezTo>
                <a:cubicBezTo>
                  <a:pt x="241603" y="2995187"/>
                  <a:pt x="23302" y="2846679"/>
                  <a:pt x="0" y="2546192"/>
                </a:cubicBezTo>
                <a:cubicBezTo>
                  <a:pt x="4045" y="2375946"/>
                  <a:pt x="-1424" y="2096615"/>
                  <a:pt x="0" y="1922377"/>
                </a:cubicBezTo>
                <a:cubicBezTo>
                  <a:pt x="1424" y="1748139"/>
                  <a:pt x="-20083" y="1469273"/>
                  <a:pt x="0" y="1273101"/>
                </a:cubicBezTo>
                <a:cubicBezTo>
                  <a:pt x="-147744" y="1258288"/>
                  <a:pt x="-280079" y="1284516"/>
                  <a:pt x="-477793" y="1261244"/>
                </a:cubicBezTo>
                <a:cubicBezTo>
                  <a:pt x="-675507" y="1237972"/>
                  <a:pt x="-764139" y="1269831"/>
                  <a:pt x="-1016580" y="1247873"/>
                </a:cubicBezTo>
                <a:cubicBezTo>
                  <a:pt x="-862488" y="1158010"/>
                  <a:pt x="-709588" y="1050895"/>
                  <a:pt x="-518456" y="885943"/>
                </a:cubicBezTo>
                <a:cubicBezTo>
                  <a:pt x="-327324" y="720991"/>
                  <a:pt x="-227248" y="655637"/>
                  <a:pt x="0" y="509241"/>
                </a:cubicBezTo>
                <a:cubicBezTo>
                  <a:pt x="1" y="509244"/>
                  <a:pt x="1" y="509247"/>
                  <a:pt x="0" y="509251"/>
                </a:cubicBezTo>
                <a:close/>
              </a:path>
            </a:pathLst>
          </a:custGeom>
          <a:solidFill>
            <a:schemeClr val="bg1"/>
          </a:solidFill>
          <a:ln w="19050">
            <a:solidFill>
              <a:schemeClr val="tx1"/>
            </a:solidFill>
            <a:extLst>
              <a:ext uri="{C807C97D-BFC1-408E-A445-0C87EB9F89A2}">
                <ask:lineSketchStyleProps xmlns:ask="http://schemas.microsoft.com/office/drawing/2018/sketchyshapes" sd="918543856">
                  <a:prstGeom prst="wedgeRoundRectCallout">
                    <a:avLst>
                      <a:gd name="adj1" fmla="val -72180"/>
                      <a:gd name="adj2" fmla="val -915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How’s it going?</a:t>
            </a:r>
          </a:p>
          <a:p>
            <a:r>
              <a:rPr lang="en-GB" sz="2100" dirty="0">
                <a:solidFill>
                  <a:schemeClr val="tx1"/>
                </a:solidFill>
                <a:latin typeface="Comic Sans MS" panose="030F0702030302020204" pitchFamily="66" charset="0"/>
                <a:cs typeface="Dreaming Outloud Pro" panose="03050502040302030504" pitchFamily="66" charset="0"/>
              </a:rPr>
              <a:t>Check this out – they now do an avocado macchiato!</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Did I tell you? I found this old documentary series that’s perfect for our class on Neolithic monuments!</a:t>
            </a:r>
          </a:p>
        </p:txBody>
      </p:sp>
      <p:pic>
        <p:nvPicPr>
          <p:cNvPr id="3" name="Picture 2">
            <a:extLst>
              <a:ext uri="{FF2B5EF4-FFF2-40B4-BE49-F238E27FC236}">
                <a16:creationId xmlns:a16="http://schemas.microsoft.com/office/drawing/2014/main" id="{83CF28A6-7CFA-E19D-A7D8-49F424D9939A}"/>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480744" y="2102276"/>
            <a:ext cx="1384697" cy="491261"/>
          </a:xfrm>
          <a:prstGeom prst="rect">
            <a:avLst/>
          </a:prstGeom>
        </p:spPr>
      </p:pic>
      <p:sp>
        <p:nvSpPr>
          <p:cNvPr id="7" name="Rectangle 6">
            <a:hlinkClick r:id="rId5" action="ppaction://hlinksldjump"/>
            <a:extLst>
              <a:ext uri="{FF2B5EF4-FFF2-40B4-BE49-F238E27FC236}">
                <a16:creationId xmlns:a16="http://schemas.microsoft.com/office/drawing/2014/main" id="{A575C035-75B2-85AD-9491-FED43D2BF7DE}"/>
              </a:ext>
              <a:ext uri="{C183D7F6-B498-43B3-948B-1728B52AA6E4}">
                <adec:decorative xmlns:adec="http://schemas.microsoft.com/office/drawing/2017/decorative" val="1"/>
              </a:ext>
            </a:extLst>
          </p:cNvPr>
          <p:cNvSpPr/>
          <p:nvPr/>
        </p:nvSpPr>
        <p:spPr>
          <a:xfrm>
            <a:off x="38615" y="85725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Rounded Corners 11">
            <a:hlinkClick r:id="rId6" action="ppaction://hlinksldjump"/>
            <a:extLst>
              <a:ext uri="{FF2B5EF4-FFF2-40B4-BE49-F238E27FC236}">
                <a16:creationId xmlns:a16="http://schemas.microsoft.com/office/drawing/2014/main" id="{09D7E4F8-2625-E634-E558-2EF1C1388769}"/>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CF2823A4-9E43-31C4-AFB4-6DF314199A41}"/>
              </a:ext>
              <a:ext uri="{C183D7F6-B498-43B3-948B-1728B52AA6E4}">
                <adec:decorative xmlns:adec="http://schemas.microsoft.com/office/drawing/2017/decorative" val="1"/>
              </a:ext>
            </a:extLst>
          </p:cNvPr>
          <p:cNvSpPr>
            <a:spLocks noGrp="1"/>
          </p:cNvSpPr>
          <p:nvPr>
            <p:ph type="title"/>
          </p:nvPr>
        </p:nvSpPr>
        <p:spPr>
          <a:xfrm>
            <a:off x="-145544" y="-1201932"/>
            <a:ext cx="7886700" cy="994172"/>
          </a:xfrm>
        </p:spPr>
        <p:txBody>
          <a:bodyPr vert="horz" lIns="68580" tIns="34290" rIns="68580" bIns="34290" rtlCol="0" anchor="b">
            <a:normAutofit/>
          </a:bodyPr>
          <a:lstStyle/>
          <a:p>
            <a:r>
              <a:rPr lang="en-GB" dirty="0"/>
              <a:t>The Crusty Crumpet Café 1</a:t>
            </a:r>
          </a:p>
        </p:txBody>
      </p:sp>
    </p:spTree>
    <p:extLst>
      <p:ext uri="{BB962C8B-B14F-4D97-AF65-F5344CB8AC3E}">
        <p14:creationId xmlns:p14="http://schemas.microsoft.com/office/powerpoint/2010/main" val="39037255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1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12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1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200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4000"/>
                                </p:stCondLst>
                                <p:childTnLst>
                                  <p:par>
                                    <p:cTn id="19" presetID="1" presetClass="exit" presetSubtype="0" fill="hold" nodeType="afterEffect">
                                      <p:stCondLst>
                                        <p:cond delay="500"/>
                                      </p:stCondLst>
                                      <p:childTnLst>
                                        <p:set>
                                          <p:cBhvr>
                                            <p:cTn id="20" dur="1" fill="hold">
                                              <p:stCondLst>
                                                <p:cond delay="0"/>
                                              </p:stCondLst>
                                            </p:cTn>
                                            <p:tgtEl>
                                              <p:spTgt spid="3"/>
                                            </p:tgtEl>
                                            <p:attrNameLst>
                                              <p:attrName>style.visibility</p:attrName>
                                            </p:attrNameLst>
                                          </p:cBhvr>
                                          <p:to>
                                            <p:strVal val="hidden"/>
                                          </p:to>
                                        </p:set>
                                      </p:childTnLst>
                                    </p:cTn>
                                  </p:par>
                                </p:childTnLst>
                              </p:cTn>
                            </p:par>
                            <p:par>
                              <p:cTn id="21" fill="hold">
                                <p:stCondLst>
                                  <p:cond delay="4500"/>
                                </p:stCondLst>
                                <p:childTnLst>
                                  <p:par>
                                    <p:cTn id="22" presetID="1" presetClass="entr" presetSubtype="0" fill="hold" nodeType="afterEffect">
                                      <p:stCondLst>
                                        <p:cond delay="300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7500"/>
                                </p:stCondLst>
                                <p:childTnLst>
                                  <p:par>
                                    <p:cTn id="25" presetID="1" presetClass="exit" presetSubtype="0" fill="hold" nodeType="afterEffect">
                                      <p:stCondLst>
                                        <p:cond delay="500"/>
                                      </p:stCondLst>
                                      <p:childTnLst>
                                        <p:set>
                                          <p:cBhvr>
                                            <p:cTn id="26" dur="1" fill="hold">
                                              <p:stCondLst>
                                                <p:cond delay="0"/>
                                              </p:stCondLst>
                                            </p:cTn>
                                            <p:tgtEl>
                                              <p:spTgt spid="3"/>
                                            </p:tgtEl>
                                            <p:attrNameLst>
                                              <p:attrName>style.visibility</p:attrName>
                                            </p:attrNameLst>
                                          </p:cBhvr>
                                          <p:to>
                                            <p:strVal val="hidden"/>
                                          </p:to>
                                        </p:set>
                                      </p:childTnLst>
                                    </p:cTn>
                                  </p:par>
                                </p:childTnLst>
                              </p:cTn>
                            </p:par>
                            <p:par>
                              <p:cTn id="27" fill="hold">
                                <p:stCondLst>
                                  <p:cond delay="8000"/>
                                </p:stCondLst>
                                <p:childTnLst>
                                  <p:par>
                                    <p:cTn id="28" presetID="1" presetClass="entr" presetSubtype="0" fill="hold" nodeType="afterEffect">
                                      <p:stCondLst>
                                        <p:cond delay="300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11000"/>
                                </p:stCondLst>
                                <p:childTnLst>
                                  <p:par>
                                    <p:cTn id="31" presetID="1" presetClass="exit" presetSubtype="0" fill="hold" nodeType="afterEffect">
                                      <p:stCondLst>
                                        <p:cond delay="50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200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4000"/>
                                </p:stCondLst>
                                <p:childTnLst>
                                  <p:par>
                                    <p:cTn id="19" presetID="1" presetClass="exit" presetSubtype="0" fill="hold" nodeType="afterEffect">
                                      <p:stCondLst>
                                        <p:cond delay="500"/>
                                      </p:stCondLst>
                                      <p:childTnLst>
                                        <p:set>
                                          <p:cBhvr>
                                            <p:cTn id="20" dur="1" fill="hold">
                                              <p:stCondLst>
                                                <p:cond delay="0"/>
                                              </p:stCondLst>
                                            </p:cTn>
                                            <p:tgtEl>
                                              <p:spTgt spid="3"/>
                                            </p:tgtEl>
                                            <p:attrNameLst>
                                              <p:attrName>style.visibility</p:attrName>
                                            </p:attrNameLst>
                                          </p:cBhvr>
                                          <p:to>
                                            <p:strVal val="hidden"/>
                                          </p:to>
                                        </p:set>
                                      </p:childTnLst>
                                    </p:cTn>
                                  </p:par>
                                </p:childTnLst>
                              </p:cTn>
                            </p:par>
                            <p:par>
                              <p:cTn id="21" fill="hold">
                                <p:stCondLst>
                                  <p:cond delay="4500"/>
                                </p:stCondLst>
                                <p:childTnLst>
                                  <p:par>
                                    <p:cTn id="22" presetID="1" presetClass="entr" presetSubtype="0" fill="hold" nodeType="afterEffect">
                                      <p:stCondLst>
                                        <p:cond delay="300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7500"/>
                                </p:stCondLst>
                                <p:childTnLst>
                                  <p:par>
                                    <p:cTn id="25" presetID="1" presetClass="exit" presetSubtype="0" fill="hold" nodeType="afterEffect">
                                      <p:stCondLst>
                                        <p:cond delay="500"/>
                                      </p:stCondLst>
                                      <p:childTnLst>
                                        <p:set>
                                          <p:cBhvr>
                                            <p:cTn id="26" dur="1" fill="hold">
                                              <p:stCondLst>
                                                <p:cond delay="0"/>
                                              </p:stCondLst>
                                            </p:cTn>
                                            <p:tgtEl>
                                              <p:spTgt spid="3"/>
                                            </p:tgtEl>
                                            <p:attrNameLst>
                                              <p:attrName>style.visibility</p:attrName>
                                            </p:attrNameLst>
                                          </p:cBhvr>
                                          <p:to>
                                            <p:strVal val="hidden"/>
                                          </p:to>
                                        </p:set>
                                      </p:childTnLst>
                                    </p:cTn>
                                  </p:par>
                                </p:childTnLst>
                              </p:cTn>
                            </p:par>
                            <p:par>
                              <p:cTn id="27" fill="hold">
                                <p:stCondLst>
                                  <p:cond delay="8000"/>
                                </p:stCondLst>
                                <p:childTnLst>
                                  <p:par>
                                    <p:cTn id="28" presetID="1" presetClass="entr" presetSubtype="0" fill="hold" nodeType="afterEffect">
                                      <p:stCondLst>
                                        <p:cond delay="300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11000"/>
                                </p:stCondLst>
                                <p:childTnLst>
                                  <p:par>
                                    <p:cTn id="31" presetID="1" presetClass="exit" presetSubtype="0" fill="hold" nodeType="afterEffect">
                                      <p:stCondLst>
                                        <p:cond delay="500"/>
                                      </p:stCondLst>
                                      <p:childTnLst>
                                        <p:set>
                                          <p:cBhvr>
                                            <p:cTn id="32" dur="1" fill="hold">
                                              <p:stCondLst>
                                                <p:cond delay="0"/>
                                              </p:stCondLst>
                                            </p:cTn>
                                            <p:tgtEl>
                                              <p:spTgt spid="3"/>
                                            </p:tgtEl>
                                            <p:attrNameLst>
                                              <p:attrName>style.visibility</p:attrName>
                                            </p:attrNameLst>
                                          </p:cBhvr>
                                          <p:to>
                                            <p:strVal val="hidden"/>
                                          </p:to>
                                        </p:set>
                                      </p:childTnLst>
                                    </p:cTn>
                                  </p:par>
                                </p:childTnLst>
                              </p:cTn>
                            </p:par>
                            <p:par>
                              <p:cTn id="33" fill="hold">
                                <p:stCondLst>
                                  <p:cond delay="11500"/>
                                </p:stCondLst>
                                <p:childTnLst>
                                  <p:par>
                                    <p:cTn id="34" presetID="1" presetClass="mediacall" presetSubtype="0" fill="hold" nodeType="afterEffect">
                                      <p:stCondLst>
                                        <p:cond delay="0"/>
                                      </p:stCondLst>
                                      <p:childTnLst>
                                        <p:cmd type="call" cmd="playFrom(0.0)">
                                          <p:cBhvr>
                                            <p:cTn id="3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242" numSld="6" showWhenStopped="0">
                    <p:cTn id="36" repeatCount="indefinite" fill="hold" display="0">
                      <p:stCondLst>
                        <p:cond delay="indefinite"/>
                      </p:stCondLst>
                      <p:endCondLst>
                        <p:cond evt="onStopAudio" delay="0">
                          <p:tgtEl>
                            <p:sldTgt/>
                          </p:tgtEl>
                        </p:cond>
                      </p:endCondLst>
                    </p:cTn>
                    <p:tgtEl>
                      <p:spTgt spid="4"/>
                    </p:tgtEl>
                  </p:cMediaNode>
                </p:audio>
              </p:childTnLst>
            </p:cTn>
          </p:par>
        </p:tnLst>
        <p:bldLst>
          <p:bldP spid="2" grpId="0" animBg="1"/>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F6698E-B951-89AD-0E25-7318FC099C1F}"/>
              </a:ext>
            </a:extLst>
          </p:cNvPr>
          <p:cNvPicPr>
            <a:picLocks noChangeAspect="1"/>
          </p:cNvPicPr>
          <p:nvPr/>
        </p:nvPicPr>
        <p:blipFill>
          <a:blip r:embed="rId2"/>
          <a:stretch>
            <a:fillRect/>
          </a:stretch>
        </p:blipFill>
        <p:spPr>
          <a:xfrm>
            <a:off x="0" y="857250"/>
            <a:ext cx="9221230" cy="5143500"/>
          </a:xfrm>
          <a:prstGeom prst="rect">
            <a:avLst/>
          </a:prstGeom>
        </p:spPr>
      </p:pic>
      <p:sp>
        <p:nvSpPr>
          <p:cNvPr id="11" name="Rectangle 10">
            <a:extLst>
              <a:ext uri="{FF2B5EF4-FFF2-40B4-BE49-F238E27FC236}">
                <a16:creationId xmlns:a16="http://schemas.microsoft.com/office/drawing/2014/main" id="{673280A3-2356-9FFD-19F8-53799F8758E7}"/>
              </a:ext>
            </a:extLst>
          </p:cNvPr>
          <p:cNvSpPr/>
          <p:nvPr/>
        </p:nvSpPr>
        <p:spPr>
          <a:xfrm>
            <a:off x="4" y="1020401"/>
            <a:ext cx="3421781" cy="558000"/>
          </a:xfrm>
          <a:custGeom>
            <a:avLst/>
            <a:gdLst>
              <a:gd name="connsiteX0" fmla="*/ 0 w 3421781"/>
              <a:gd name="connsiteY0" fmla="*/ 0 h 558000"/>
              <a:gd name="connsiteX1" fmla="*/ 615921 w 3421781"/>
              <a:gd name="connsiteY1" fmla="*/ 0 h 558000"/>
              <a:gd name="connsiteX2" fmla="*/ 1334495 w 3421781"/>
              <a:gd name="connsiteY2" fmla="*/ 0 h 558000"/>
              <a:gd name="connsiteX3" fmla="*/ 1950415 w 3421781"/>
              <a:gd name="connsiteY3" fmla="*/ 0 h 558000"/>
              <a:gd name="connsiteX4" fmla="*/ 2566336 w 3421781"/>
              <a:gd name="connsiteY4" fmla="*/ 0 h 558000"/>
              <a:gd name="connsiteX5" fmla="*/ 3421781 w 3421781"/>
              <a:gd name="connsiteY5" fmla="*/ 0 h 558000"/>
              <a:gd name="connsiteX6" fmla="*/ 3421781 w 3421781"/>
              <a:gd name="connsiteY6" fmla="*/ 558000 h 558000"/>
              <a:gd name="connsiteX7" fmla="*/ 2737425 w 3421781"/>
              <a:gd name="connsiteY7" fmla="*/ 558000 h 558000"/>
              <a:gd name="connsiteX8" fmla="*/ 1984633 w 3421781"/>
              <a:gd name="connsiteY8" fmla="*/ 558000 h 558000"/>
              <a:gd name="connsiteX9" fmla="*/ 1368712 w 3421781"/>
              <a:gd name="connsiteY9" fmla="*/ 558000 h 558000"/>
              <a:gd name="connsiteX10" fmla="*/ 752792 w 3421781"/>
              <a:gd name="connsiteY10" fmla="*/ 558000 h 558000"/>
              <a:gd name="connsiteX11" fmla="*/ 0 w 3421781"/>
              <a:gd name="connsiteY11" fmla="*/ 558000 h 558000"/>
              <a:gd name="connsiteX12" fmla="*/ 0 w 3421781"/>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1781" h="558000" fill="none" extrusionOk="0">
                <a:moveTo>
                  <a:pt x="0" y="0"/>
                </a:moveTo>
                <a:cubicBezTo>
                  <a:pt x="189244" y="-27948"/>
                  <a:pt x="446415" y="-18851"/>
                  <a:pt x="615921" y="0"/>
                </a:cubicBezTo>
                <a:cubicBezTo>
                  <a:pt x="785427" y="18851"/>
                  <a:pt x="1167210" y="-10632"/>
                  <a:pt x="1334495" y="0"/>
                </a:cubicBezTo>
                <a:cubicBezTo>
                  <a:pt x="1501780" y="10632"/>
                  <a:pt x="1771086" y="-2398"/>
                  <a:pt x="1950415" y="0"/>
                </a:cubicBezTo>
                <a:cubicBezTo>
                  <a:pt x="2129744" y="2398"/>
                  <a:pt x="2361401" y="16496"/>
                  <a:pt x="2566336" y="0"/>
                </a:cubicBezTo>
                <a:cubicBezTo>
                  <a:pt x="2771271" y="-16496"/>
                  <a:pt x="2994845" y="-13815"/>
                  <a:pt x="3421781" y="0"/>
                </a:cubicBezTo>
                <a:cubicBezTo>
                  <a:pt x="3442395" y="261333"/>
                  <a:pt x="3437177" y="417027"/>
                  <a:pt x="3421781" y="558000"/>
                </a:cubicBezTo>
                <a:cubicBezTo>
                  <a:pt x="3214483" y="546908"/>
                  <a:pt x="2960972" y="535503"/>
                  <a:pt x="2737425" y="558000"/>
                </a:cubicBezTo>
                <a:cubicBezTo>
                  <a:pt x="2513878" y="580497"/>
                  <a:pt x="2311460" y="524845"/>
                  <a:pt x="1984633" y="558000"/>
                </a:cubicBezTo>
                <a:cubicBezTo>
                  <a:pt x="1657806" y="591155"/>
                  <a:pt x="1547591" y="584520"/>
                  <a:pt x="1368712" y="558000"/>
                </a:cubicBezTo>
                <a:cubicBezTo>
                  <a:pt x="1189833" y="531480"/>
                  <a:pt x="948211" y="529179"/>
                  <a:pt x="752792" y="558000"/>
                </a:cubicBezTo>
                <a:cubicBezTo>
                  <a:pt x="557373" y="586821"/>
                  <a:pt x="339850" y="531467"/>
                  <a:pt x="0" y="558000"/>
                </a:cubicBezTo>
                <a:cubicBezTo>
                  <a:pt x="26434" y="303174"/>
                  <a:pt x="-17950" y="255661"/>
                  <a:pt x="0" y="0"/>
                </a:cubicBezTo>
                <a:close/>
              </a:path>
              <a:path w="3421781" h="558000" stroke="0" extrusionOk="0">
                <a:moveTo>
                  <a:pt x="0" y="0"/>
                </a:moveTo>
                <a:cubicBezTo>
                  <a:pt x="221158" y="29934"/>
                  <a:pt x="405784" y="-22840"/>
                  <a:pt x="650138" y="0"/>
                </a:cubicBezTo>
                <a:cubicBezTo>
                  <a:pt x="894492" y="22840"/>
                  <a:pt x="986915" y="6330"/>
                  <a:pt x="1266059" y="0"/>
                </a:cubicBezTo>
                <a:cubicBezTo>
                  <a:pt x="1545203" y="-6330"/>
                  <a:pt x="1772254" y="-2219"/>
                  <a:pt x="1984633" y="0"/>
                </a:cubicBezTo>
                <a:cubicBezTo>
                  <a:pt x="2197012" y="2219"/>
                  <a:pt x="2327270" y="14509"/>
                  <a:pt x="2566336" y="0"/>
                </a:cubicBezTo>
                <a:cubicBezTo>
                  <a:pt x="2805402" y="-14509"/>
                  <a:pt x="3112976" y="-7787"/>
                  <a:pt x="3421781" y="0"/>
                </a:cubicBezTo>
                <a:cubicBezTo>
                  <a:pt x="3405999" y="243603"/>
                  <a:pt x="3416758" y="437373"/>
                  <a:pt x="3421781" y="558000"/>
                </a:cubicBezTo>
                <a:cubicBezTo>
                  <a:pt x="3255382" y="539150"/>
                  <a:pt x="3015511" y="537965"/>
                  <a:pt x="2771643" y="558000"/>
                </a:cubicBezTo>
                <a:cubicBezTo>
                  <a:pt x="2527775" y="578035"/>
                  <a:pt x="2445193" y="562944"/>
                  <a:pt x="2155722" y="558000"/>
                </a:cubicBezTo>
                <a:cubicBezTo>
                  <a:pt x="1866251" y="553056"/>
                  <a:pt x="1771746" y="577424"/>
                  <a:pt x="1505584" y="558000"/>
                </a:cubicBezTo>
                <a:cubicBezTo>
                  <a:pt x="1239422" y="538576"/>
                  <a:pt x="1034925" y="546894"/>
                  <a:pt x="787010" y="558000"/>
                </a:cubicBezTo>
                <a:cubicBezTo>
                  <a:pt x="539095" y="569106"/>
                  <a:pt x="359011" y="523742"/>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Crusty Crumpet Café</a:t>
            </a:r>
          </a:p>
        </p:txBody>
      </p:sp>
      <p:pic>
        <p:nvPicPr>
          <p:cNvPr id="6" name="Picture 5" descr="Billy Bluestone">
            <a:extLst>
              <a:ext uri="{FF2B5EF4-FFF2-40B4-BE49-F238E27FC236}">
                <a16:creationId xmlns:a16="http://schemas.microsoft.com/office/drawing/2014/main" id="{7AF8DCCA-8F42-A214-2F9F-35929810603D}"/>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45544" y="1198357"/>
            <a:ext cx="4293413" cy="4802393"/>
          </a:xfrm>
          <a:prstGeom prst="rect">
            <a:avLst/>
          </a:prstGeom>
        </p:spPr>
      </p:pic>
      <p:sp>
        <p:nvSpPr>
          <p:cNvPr id="10" name="Speech Bubble: Rectangle with Corners Rounded 9">
            <a:extLst>
              <a:ext uri="{FF2B5EF4-FFF2-40B4-BE49-F238E27FC236}">
                <a16:creationId xmlns:a16="http://schemas.microsoft.com/office/drawing/2014/main" id="{F6D7460A-6D58-8652-5F2C-ED5E182E10B6}"/>
              </a:ext>
            </a:extLst>
          </p:cNvPr>
          <p:cNvSpPr/>
          <p:nvPr/>
        </p:nvSpPr>
        <p:spPr>
          <a:xfrm>
            <a:off x="4293414" y="1020403"/>
            <a:ext cx="4596826" cy="3413426"/>
          </a:xfrm>
          <a:custGeom>
            <a:avLst/>
            <a:gdLst>
              <a:gd name="connsiteX0" fmla="*/ 0 w 4596826"/>
              <a:gd name="connsiteY0" fmla="*/ 568916 h 3413426"/>
              <a:gd name="connsiteX1" fmla="*/ 568916 w 4596826"/>
              <a:gd name="connsiteY1" fmla="*/ 0 h 3413426"/>
              <a:gd name="connsiteX2" fmla="*/ 766138 w 4596826"/>
              <a:gd name="connsiteY2" fmla="*/ 0 h 3413426"/>
              <a:gd name="connsiteX3" fmla="*/ 766138 w 4596826"/>
              <a:gd name="connsiteY3" fmla="*/ 0 h 3413426"/>
              <a:gd name="connsiteX4" fmla="*/ 1363725 w 4596826"/>
              <a:gd name="connsiteY4" fmla="*/ 0 h 3413426"/>
              <a:gd name="connsiteX5" fmla="*/ 1915344 w 4596826"/>
              <a:gd name="connsiteY5" fmla="*/ 0 h 3413426"/>
              <a:gd name="connsiteX6" fmla="*/ 2464611 w 4596826"/>
              <a:gd name="connsiteY6" fmla="*/ 0 h 3413426"/>
              <a:gd name="connsiteX7" fmla="*/ 3013878 w 4596826"/>
              <a:gd name="connsiteY7" fmla="*/ 0 h 3413426"/>
              <a:gd name="connsiteX8" fmla="*/ 3499769 w 4596826"/>
              <a:gd name="connsiteY8" fmla="*/ 0 h 3413426"/>
              <a:gd name="connsiteX9" fmla="*/ 4027910 w 4596826"/>
              <a:gd name="connsiteY9" fmla="*/ 0 h 3413426"/>
              <a:gd name="connsiteX10" fmla="*/ 4596826 w 4596826"/>
              <a:gd name="connsiteY10" fmla="*/ 568916 h 3413426"/>
              <a:gd name="connsiteX11" fmla="*/ 4596826 w 4596826"/>
              <a:gd name="connsiteY11" fmla="*/ 568904 h 3413426"/>
              <a:gd name="connsiteX12" fmla="*/ 4596826 w 4596826"/>
              <a:gd name="connsiteY12" fmla="*/ 568904 h 3413426"/>
              <a:gd name="connsiteX13" fmla="*/ 4596826 w 4596826"/>
              <a:gd name="connsiteY13" fmla="*/ 987049 h 3413426"/>
              <a:gd name="connsiteX14" fmla="*/ 4596826 w 4596826"/>
              <a:gd name="connsiteY14" fmla="*/ 1422261 h 3413426"/>
              <a:gd name="connsiteX15" fmla="*/ 4596826 w 4596826"/>
              <a:gd name="connsiteY15" fmla="*/ 1910566 h 3413426"/>
              <a:gd name="connsiteX16" fmla="*/ 4596826 w 4596826"/>
              <a:gd name="connsiteY16" fmla="*/ 2370427 h 3413426"/>
              <a:gd name="connsiteX17" fmla="*/ 4596826 w 4596826"/>
              <a:gd name="connsiteY17" fmla="*/ 2844510 h 3413426"/>
              <a:gd name="connsiteX18" fmla="*/ 4027910 w 4596826"/>
              <a:gd name="connsiteY18" fmla="*/ 3413426 h 3413426"/>
              <a:gd name="connsiteX19" fmla="*/ 3542020 w 4596826"/>
              <a:gd name="connsiteY19" fmla="*/ 3413426 h 3413426"/>
              <a:gd name="connsiteX20" fmla="*/ 3077255 w 4596826"/>
              <a:gd name="connsiteY20" fmla="*/ 3413426 h 3413426"/>
              <a:gd name="connsiteX21" fmla="*/ 2527988 w 4596826"/>
              <a:gd name="connsiteY21" fmla="*/ 3413426 h 3413426"/>
              <a:gd name="connsiteX22" fmla="*/ 1915344 w 4596826"/>
              <a:gd name="connsiteY22" fmla="*/ 3413426 h 3413426"/>
              <a:gd name="connsiteX23" fmla="*/ 1340741 w 4596826"/>
              <a:gd name="connsiteY23" fmla="*/ 3413426 h 3413426"/>
              <a:gd name="connsiteX24" fmla="*/ 766138 w 4596826"/>
              <a:gd name="connsiteY24" fmla="*/ 3413426 h 3413426"/>
              <a:gd name="connsiteX25" fmla="*/ 766138 w 4596826"/>
              <a:gd name="connsiteY25" fmla="*/ 3413426 h 3413426"/>
              <a:gd name="connsiteX26" fmla="*/ 568916 w 4596826"/>
              <a:gd name="connsiteY26" fmla="*/ 3413426 h 3413426"/>
              <a:gd name="connsiteX27" fmla="*/ 0 w 4596826"/>
              <a:gd name="connsiteY27" fmla="*/ 2844510 h 3413426"/>
              <a:gd name="connsiteX28" fmla="*/ 0 w 4596826"/>
              <a:gd name="connsiteY28" fmla="*/ 2413094 h 3413426"/>
              <a:gd name="connsiteX29" fmla="*/ 0 w 4596826"/>
              <a:gd name="connsiteY29" fmla="*/ 1910566 h 3413426"/>
              <a:gd name="connsiteX30" fmla="*/ 0 w 4596826"/>
              <a:gd name="connsiteY30" fmla="*/ 1422261 h 3413426"/>
              <a:gd name="connsiteX31" fmla="*/ -531167 w 4596826"/>
              <a:gd name="connsiteY31" fmla="*/ 1326085 h 3413426"/>
              <a:gd name="connsiteX32" fmla="*/ -1041503 w 4596826"/>
              <a:gd name="connsiteY32" fmla="*/ 1233680 h 3413426"/>
              <a:gd name="connsiteX33" fmla="*/ -520752 w 4596826"/>
              <a:gd name="connsiteY33" fmla="*/ 901292 h 3413426"/>
              <a:gd name="connsiteX34" fmla="*/ 0 w 4596826"/>
              <a:gd name="connsiteY34" fmla="*/ 568904 h 3413426"/>
              <a:gd name="connsiteX35" fmla="*/ 0 w 4596826"/>
              <a:gd name="connsiteY35" fmla="*/ 568916 h 341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6826" h="3413426" fill="none" extrusionOk="0">
                <a:moveTo>
                  <a:pt x="0" y="568916"/>
                </a:moveTo>
                <a:cubicBezTo>
                  <a:pt x="-67234" y="293023"/>
                  <a:pt x="239206" y="-23126"/>
                  <a:pt x="568916" y="0"/>
                </a:cubicBezTo>
                <a:cubicBezTo>
                  <a:pt x="647232" y="6820"/>
                  <a:pt x="724229" y="-9795"/>
                  <a:pt x="766138" y="0"/>
                </a:cubicBezTo>
                <a:lnTo>
                  <a:pt x="766138" y="0"/>
                </a:lnTo>
                <a:cubicBezTo>
                  <a:pt x="1024873" y="-21009"/>
                  <a:pt x="1225871" y="3025"/>
                  <a:pt x="1363725" y="0"/>
                </a:cubicBezTo>
                <a:cubicBezTo>
                  <a:pt x="1501579" y="-3025"/>
                  <a:pt x="1706789" y="11329"/>
                  <a:pt x="1915344" y="0"/>
                </a:cubicBezTo>
                <a:cubicBezTo>
                  <a:pt x="2178747" y="-4368"/>
                  <a:pt x="2256165" y="-3551"/>
                  <a:pt x="2464611" y="0"/>
                </a:cubicBezTo>
                <a:cubicBezTo>
                  <a:pt x="2673057" y="3551"/>
                  <a:pt x="2799613" y="14595"/>
                  <a:pt x="3013878" y="0"/>
                </a:cubicBezTo>
                <a:cubicBezTo>
                  <a:pt x="3228143" y="-14595"/>
                  <a:pt x="3295968" y="5278"/>
                  <a:pt x="3499769" y="0"/>
                </a:cubicBezTo>
                <a:cubicBezTo>
                  <a:pt x="3703570" y="-5278"/>
                  <a:pt x="3787114" y="2251"/>
                  <a:pt x="4027910" y="0"/>
                </a:cubicBezTo>
                <a:cubicBezTo>
                  <a:pt x="4335272" y="18326"/>
                  <a:pt x="4597030" y="270293"/>
                  <a:pt x="4596826" y="568916"/>
                </a:cubicBezTo>
                <a:cubicBezTo>
                  <a:pt x="4596827" y="568911"/>
                  <a:pt x="4596826" y="568908"/>
                  <a:pt x="4596826" y="568904"/>
                </a:cubicBezTo>
                <a:lnTo>
                  <a:pt x="4596826" y="568904"/>
                </a:lnTo>
                <a:cubicBezTo>
                  <a:pt x="4589334" y="684988"/>
                  <a:pt x="4581922" y="793933"/>
                  <a:pt x="4596826" y="987049"/>
                </a:cubicBezTo>
                <a:cubicBezTo>
                  <a:pt x="4611730" y="1180165"/>
                  <a:pt x="4586427" y="1260861"/>
                  <a:pt x="4596826" y="1422261"/>
                </a:cubicBezTo>
                <a:cubicBezTo>
                  <a:pt x="4611942" y="1534148"/>
                  <a:pt x="4579919" y="1759838"/>
                  <a:pt x="4596826" y="1910566"/>
                </a:cubicBezTo>
                <a:cubicBezTo>
                  <a:pt x="4613733" y="2061295"/>
                  <a:pt x="4596542" y="2154354"/>
                  <a:pt x="4596826" y="2370427"/>
                </a:cubicBezTo>
                <a:cubicBezTo>
                  <a:pt x="4597110" y="2586500"/>
                  <a:pt x="4604800" y="2740593"/>
                  <a:pt x="4596826" y="2844510"/>
                </a:cubicBezTo>
                <a:cubicBezTo>
                  <a:pt x="4600449" y="3151185"/>
                  <a:pt x="4278208" y="3410540"/>
                  <a:pt x="4027910" y="3413426"/>
                </a:cubicBezTo>
                <a:cubicBezTo>
                  <a:pt x="3798693" y="3427765"/>
                  <a:pt x="3779413" y="3416320"/>
                  <a:pt x="3542020" y="3413426"/>
                </a:cubicBezTo>
                <a:cubicBezTo>
                  <a:pt x="3304627" y="3410533"/>
                  <a:pt x="3287362" y="3434464"/>
                  <a:pt x="3077255" y="3413426"/>
                </a:cubicBezTo>
                <a:cubicBezTo>
                  <a:pt x="2867148" y="3392388"/>
                  <a:pt x="2769443" y="3438965"/>
                  <a:pt x="2527988" y="3413426"/>
                </a:cubicBezTo>
                <a:cubicBezTo>
                  <a:pt x="2286533" y="3387887"/>
                  <a:pt x="2128977" y="3398405"/>
                  <a:pt x="1915344" y="3413426"/>
                </a:cubicBezTo>
                <a:cubicBezTo>
                  <a:pt x="1680732" y="3419857"/>
                  <a:pt x="1535344" y="3415874"/>
                  <a:pt x="1340741" y="3413426"/>
                </a:cubicBezTo>
                <a:cubicBezTo>
                  <a:pt x="1146138" y="3410978"/>
                  <a:pt x="941863" y="3441574"/>
                  <a:pt x="766138" y="3413426"/>
                </a:cubicBezTo>
                <a:lnTo>
                  <a:pt x="766138" y="3413426"/>
                </a:lnTo>
                <a:cubicBezTo>
                  <a:pt x="679725" y="3404365"/>
                  <a:pt x="625394" y="3406126"/>
                  <a:pt x="568916" y="3413426"/>
                </a:cubicBezTo>
                <a:cubicBezTo>
                  <a:pt x="225019" y="3393768"/>
                  <a:pt x="4486" y="3126796"/>
                  <a:pt x="0" y="2844510"/>
                </a:cubicBezTo>
                <a:cubicBezTo>
                  <a:pt x="21051" y="2692524"/>
                  <a:pt x="-11191" y="2529083"/>
                  <a:pt x="0" y="2413094"/>
                </a:cubicBezTo>
                <a:cubicBezTo>
                  <a:pt x="11191" y="2297105"/>
                  <a:pt x="20294" y="2104254"/>
                  <a:pt x="0" y="1910566"/>
                </a:cubicBezTo>
                <a:cubicBezTo>
                  <a:pt x="-20294" y="1716878"/>
                  <a:pt x="10704" y="1562978"/>
                  <a:pt x="0" y="1422261"/>
                </a:cubicBezTo>
                <a:cubicBezTo>
                  <a:pt x="-160403" y="1380401"/>
                  <a:pt x="-320711" y="1348099"/>
                  <a:pt x="-531167" y="1326085"/>
                </a:cubicBezTo>
                <a:cubicBezTo>
                  <a:pt x="-741623" y="1304071"/>
                  <a:pt x="-926053" y="1270224"/>
                  <a:pt x="-1041503" y="1233680"/>
                </a:cubicBezTo>
                <a:cubicBezTo>
                  <a:pt x="-895461" y="1159673"/>
                  <a:pt x="-741109" y="1050514"/>
                  <a:pt x="-520752" y="901292"/>
                </a:cubicBezTo>
                <a:cubicBezTo>
                  <a:pt x="-300395" y="752070"/>
                  <a:pt x="-168356" y="705363"/>
                  <a:pt x="0" y="568904"/>
                </a:cubicBezTo>
                <a:cubicBezTo>
                  <a:pt x="0" y="568908"/>
                  <a:pt x="0" y="568911"/>
                  <a:pt x="0" y="568916"/>
                </a:cubicBezTo>
                <a:close/>
              </a:path>
              <a:path w="4596826" h="3413426" stroke="0" extrusionOk="0">
                <a:moveTo>
                  <a:pt x="0" y="568916"/>
                </a:moveTo>
                <a:cubicBezTo>
                  <a:pt x="-12642" y="252745"/>
                  <a:pt x="301575" y="-44053"/>
                  <a:pt x="568916" y="0"/>
                </a:cubicBezTo>
                <a:cubicBezTo>
                  <a:pt x="631949" y="-9102"/>
                  <a:pt x="690016" y="1858"/>
                  <a:pt x="766138" y="0"/>
                </a:cubicBezTo>
                <a:lnTo>
                  <a:pt x="766138" y="0"/>
                </a:lnTo>
                <a:cubicBezTo>
                  <a:pt x="958264" y="-19628"/>
                  <a:pt x="1156484" y="28345"/>
                  <a:pt x="1340741" y="0"/>
                </a:cubicBezTo>
                <a:cubicBezTo>
                  <a:pt x="1524998" y="-28345"/>
                  <a:pt x="1676884" y="11602"/>
                  <a:pt x="1915344" y="0"/>
                </a:cubicBezTo>
                <a:cubicBezTo>
                  <a:pt x="2103091" y="5849"/>
                  <a:pt x="2277191" y="-1531"/>
                  <a:pt x="2464611" y="0"/>
                </a:cubicBezTo>
                <a:cubicBezTo>
                  <a:pt x="2652031" y="1531"/>
                  <a:pt x="2837010" y="24777"/>
                  <a:pt x="2971627" y="0"/>
                </a:cubicBezTo>
                <a:cubicBezTo>
                  <a:pt x="3106244" y="-24777"/>
                  <a:pt x="3322620" y="-9444"/>
                  <a:pt x="3478643" y="0"/>
                </a:cubicBezTo>
                <a:cubicBezTo>
                  <a:pt x="3634666" y="9444"/>
                  <a:pt x="3787295" y="17984"/>
                  <a:pt x="4027910" y="0"/>
                </a:cubicBezTo>
                <a:cubicBezTo>
                  <a:pt x="4340199" y="-29439"/>
                  <a:pt x="4607152" y="281763"/>
                  <a:pt x="4596826" y="568916"/>
                </a:cubicBezTo>
                <a:cubicBezTo>
                  <a:pt x="4596826" y="568912"/>
                  <a:pt x="4596826" y="568909"/>
                  <a:pt x="4596826" y="568904"/>
                </a:cubicBezTo>
                <a:lnTo>
                  <a:pt x="4596826" y="568904"/>
                </a:lnTo>
                <a:cubicBezTo>
                  <a:pt x="4609641" y="667188"/>
                  <a:pt x="4577579" y="895902"/>
                  <a:pt x="4596826" y="995583"/>
                </a:cubicBezTo>
                <a:cubicBezTo>
                  <a:pt x="4616073" y="1095264"/>
                  <a:pt x="4591541" y="1283030"/>
                  <a:pt x="4596826" y="1422261"/>
                </a:cubicBezTo>
                <a:cubicBezTo>
                  <a:pt x="4576072" y="1617982"/>
                  <a:pt x="4596727" y="1763026"/>
                  <a:pt x="4596826" y="1882122"/>
                </a:cubicBezTo>
                <a:cubicBezTo>
                  <a:pt x="4596925" y="2001218"/>
                  <a:pt x="4598490" y="2145459"/>
                  <a:pt x="4596826" y="2370427"/>
                </a:cubicBezTo>
                <a:cubicBezTo>
                  <a:pt x="4595162" y="2595396"/>
                  <a:pt x="4618594" y="2659195"/>
                  <a:pt x="4596826" y="2844510"/>
                </a:cubicBezTo>
                <a:cubicBezTo>
                  <a:pt x="4566273" y="3205293"/>
                  <a:pt x="4357684" y="3422038"/>
                  <a:pt x="4027910" y="3413426"/>
                </a:cubicBezTo>
                <a:cubicBezTo>
                  <a:pt x="3791739" y="3429690"/>
                  <a:pt x="3742493" y="3393407"/>
                  <a:pt x="3542020" y="3413426"/>
                </a:cubicBezTo>
                <a:cubicBezTo>
                  <a:pt x="3341547" y="3433446"/>
                  <a:pt x="3183639" y="3393595"/>
                  <a:pt x="3077255" y="3413426"/>
                </a:cubicBezTo>
                <a:cubicBezTo>
                  <a:pt x="2970872" y="3433257"/>
                  <a:pt x="2728518" y="3416101"/>
                  <a:pt x="2570239" y="3413426"/>
                </a:cubicBezTo>
                <a:cubicBezTo>
                  <a:pt x="2411960" y="3410751"/>
                  <a:pt x="2197217" y="3442233"/>
                  <a:pt x="1915344" y="3413426"/>
                </a:cubicBezTo>
                <a:cubicBezTo>
                  <a:pt x="1751556" y="3431440"/>
                  <a:pt x="1543510" y="3385809"/>
                  <a:pt x="1340741" y="3413426"/>
                </a:cubicBezTo>
                <a:cubicBezTo>
                  <a:pt x="1137972" y="3441043"/>
                  <a:pt x="1052098" y="3433467"/>
                  <a:pt x="766138" y="3413426"/>
                </a:cubicBezTo>
                <a:lnTo>
                  <a:pt x="766138" y="3413426"/>
                </a:lnTo>
                <a:cubicBezTo>
                  <a:pt x="699801" y="3406393"/>
                  <a:pt x="642477" y="3417365"/>
                  <a:pt x="568916" y="3413426"/>
                </a:cubicBezTo>
                <a:cubicBezTo>
                  <a:pt x="263262" y="3403182"/>
                  <a:pt x="54627" y="3154018"/>
                  <a:pt x="0" y="2844510"/>
                </a:cubicBezTo>
                <a:cubicBezTo>
                  <a:pt x="-14029" y="2656412"/>
                  <a:pt x="-12530" y="2548154"/>
                  <a:pt x="0" y="2384649"/>
                </a:cubicBezTo>
                <a:cubicBezTo>
                  <a:pt x="12530" y="2221144"/>
                  <a:pt x="-19778" y="2115167"/>
                  <a:pt x="0" y="1896344"/>
                </a:cubicBezTo>
                <a:cubicBezTo>
                  <a:pt x="19778" y="1677522"/>
                  <a:pt x="9699" y="1538671"/>
                  <a:pt x="0" y="1422261"/>
                </a:cubicBezTo>
                <a:cubicBezTo>
                  <a:pt x="-211915" y="1409140"/>
                  <a:pt x="-297440" y="1383386"/>
                  <a:pt x="-520752" y="1327971"/>
                </a:cubicBezTo>
                <a:cubicBezTo>
                  <a:pt x="-744064" y="1272556"/>
                  <a:pt x="-933973" y="1267972"/>
                  <a:pt x="-1041503" y="1233680"/>
                </a:cubicBezTo>
                <a:cubicBezTo>
                  <a:pt x="-930488" y="1178865"/>
                  <a:pt x="-647129" y="1002898"/>
                  <a:pt x="-531167" y="907940"/>
                </a:cubicBezTo>
                <a:cubicBezTo>
                  <a:pt x="-415205" y="812982"/>
                  <a:pt x="-165663" y="672032"/>
                  <a:pt x="0" y="568904"/>
                </a:cubicBezTo>
                <a:cubicBezTo>
                  <a:pt x="0" y="568908"/>
                  <a:pt x="0" y="568912"/>
                  <a:pt x="0" y="568916"/>
                </a:cubicBezTo>
                <a:close/>
              </a:path>
            </a:pathLst>
          </a:custGeom>
          <a:solidFill>
            <a:schemeClr val="bg1"/>
          </a:solidFill>
          <a:ln w="19050">
            <a:solidFill>
              <a:schemeClr val="tx1"/>
            </a:solidFill>
            <a:extLst>
              <a:ext uri="{C807C97D-BFC1-408E-A445-0C87EB9F89A2}">
                <ask:lineSketchStyleProps xmlns:ask="http://schemas.microsoft.com/office/drawing/2018/sketchyshapes" sd="1700906777">
                  <a:prstGeom prst="wedgeRoundRectCallout">
                    <a:avLst>
                      <a:gd name="adj1" fmla="val -72657"/>
                      <a:gd name="adj2" fmla="val -13858"/>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I’ve uploaded all the episodes to our online course page so our whole lecture group can watch it. Now everyone can use it for their own study.</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I’ve got the original DVDs here. Proper vintage tech! Want to have a look?</a:t>
            </a:r>
          </a:p>
        </p:txBody>
      </p:sp>
      <p:pic>
        <p:nvPicPr>
          <p:cNvPr id="2" name="Picture 1">
            <a:extLst>
              <a:ext uri="{FF2B5EF4-FFF2-40B4-BE49-F238E27FC236}">
                <a16:creationId xmlns:a16="http://schemas.microsoft.com/office/drawing/2014/main" id="{FCC47689-21CD-2F1D-0FA0-4A1D5FCB785F}"/>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480744" y="2102276"/>
            <a:ext cx="1384697" cy="491261"/>
          </a:xfrm>
          <a:prstGeom prst="rect">
            <a:avLst/>
          </a:prstGeom>
        </p:spPr>
      </p:pic>
      <p:sp>
        <p:nvSpPr>
          <p:cNvPr id="7" name="Rectangle 6">
            <a:hlinkClick r:id="rId5" action="ppaction://hlinksldjump"/>
            <a:extLst>
              <a:ext uri="{FF2B5EF4-FFF2-40B4-BE49-F238E27FC236}">
                <a16:creationId xmlns:a16="http://schemas.microsoft.com/office/drawing/2014/main" id="{A575C035-75B2-85AD-9491-FED43D2BF7DE}"/>
              </a:ext>
              <a:ext uri="{C183D7F6-B498-43B3-948B-1728B52AA6E4}">
                <adec:decorative xmlns:adec="http://schemas.microsoft.com/office/drawing/2017/decorative" val="1"/>
              </a:ext>
            </a:extLst>
          </p:cNvPr>
          <p:cNvSpPr/>
          <p:nvPr/>
        </p:nvSpPr>
        <p:spPr>
          <a:xfrm>
            <a:off x="0" y="857250"/>
            <a:ext cx="9142538"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Rectangle: Rounded Corners 3">
            <a:hlinkClick r:id="rId6" action="ppaction://hlinksldjump"/>
            <a:extLst>
              <a:ext uri="{FF2B5EF4-FFF2-40B4-BE49-F238E27FC236}">
                <a16:creationId xmlns:a16="http://schemas.microsoft.com/office/drawing/2014/main" id="{D9D8EFD3-FD95-B519-556F-FB44A8D6A6E6}"/>
              </a:ext>
            </a:extLst>
          </p:cNvPr>
          <p:cNvSpPr/>
          <p:nvPr/>
        </p:nvSpPr>
        <p:spPr>
          <a:xfrm>
            <a:off x="7452541" y="507745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3" name="Title 2">
            <a:extLst>
              <a:ext uri="{FF2B5EF4-FFF2-40B4-BE49-F238E27FC236}">
                <a16:creationId xmlns:a16="http://schemas.microsoft.com/office/drawing/2014/main" id="{49147E51-A1E5-6A32-4B4C-25E858834D4F}"/>
              </a:ext>
              <a:ext uri="{C183D7F6-B498-43B3-948B-1728B52AA6E4}">
                <adec:decorative xmlns:adec="http://schemas.microsoft.com/office/drawing/2017/decorative" val="1"/>
              </a:ext>
            </a:extLst>
          </p:cNvPr>
          <p:cNvSpPr>
            <a:spLocks noGrp="1"/>
          </p:cNvSpPr>
          <p:nvPr>
            <p:ph type="title"/>
          </p:nvPr>
        </p:nvSpPr>
        <p:spPr>
          <a:xfrm>
            <a:off x="188985" y="-1335417"/>
            <a:ext cx="7886700" cy="994172"/>
          </a:xfrm>
        </p:spPr>
        <p:txBody>
          <a:bodyPr vert="horz" lIns="68580" tIns="34290" rIns="68580" bIns="34290" rtlCol="0" anchor="b">
            <a:normAutofit/>
          </a:bodyPr>
          <a:lstStyle/>
          <a:p>
            <a:r>
              <a:rPr lang="en-GB" dirty="0"/>
              <a:t>The Crusty Crumpet Café 2</a:t>
            </a:r>
          </a:p>
        </p:txBody>
      </p:sp>
    </p:spTree>
    <p:extLst>
      <p:ext uri="{BB962C8B-B14F-4D97-AF65-F5344CB8AC3E}">
        <p14:creationId xmlns:p14="http://schemas.microsoft.com/office/powerpoint/2010/main" val="170930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500"/>
                                  </p:stCondLst>
                                  <p:childTnLst>
                                    <p:set>
                                      <p:cBhvr>
                                        <p:cTn id="15" dur="1" fill="hold">
                                          <p:stCondLst>
                                            <p:cond delay="0"/>
                                          </p:stCondLst>
                                        </p:cTn>
                                        <p:tgtEl>
                                          <p:spTgt spid="2"/>
                                        </p:tgtEl>
                                        <p:attrNameLst>
                                          <p:attrName>style.visibility</p:attrName>
                                        </p:attrNameLst>
                                      </p:cBhvr>
                                      <p:to>
                                        <p:strVal val="hidden"/>
                                      </p:to>
                                    </p:set>
                                  </p:childTnLst>
                                </p:cTn>
                              </p:par>
                            </p:childTnLst>
                          </p:cTn>
                        </p:par>
                        <p:par>
                          <p:cTn id="16" fill="hold">
                            <p:stCondLst>
                              <p:cond delay="3500"/>
                            </p:stCondLst>
                            <p:childTnLst>
                              <p:par>
                                <p:cTn id="17" presetID="1" presetClass="entr" presetSubtype="0" fill="hold" nodeType="afterEffect">
                                  <p:stCondLst>
                                    <p:cond delay="300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6500"/>
                            </p:stCondLst>
                            <p:childTnLst>
                              <p:par>
                                <p:cTn id="20" presetID="1" presetClass="exit" presetSubtype="0" fill="hold" nodeType="afterEffect">
                                  <p:stCondLst>
                                    <p:cond delay="500"/>
                                  </p:stCondLst>
                                  <p:childTnLst>
                                    <p:set>
                                      <p:cBhvr>
                                        <p:cTn id="21" dur="1" fill="hold">
                                          <p:stCondLst>
                                            <p:cond delay="0"/>
                                          </p:stCondLst>
                                        </p:cTn>
                                        <p:tgtEl>
                                          <p:spTgt spid="2"/>
                                        </p:tgtEl>
                                        <p:attrNameLst>
                                          <p:attrName>style.visibility</p:attrName>
                                        </p:attrNameLst>
                                      </p:cBhvr>
                                      <p:to>
                                        <p:strVal val="hidden"/>
                                      </p:to>
                                    </p:set>
                                  </p:childTnLst>
                                </p:cTn>
                              </p:par>
                            </p:childTnLst>
                          </p:cTn>
                        </p:par>
                        <p:par>
                          <p:cTn id="22" fill="hold">
                            <p:stCondLst>
                              <p:cond delay="7000"/>
                            </p:stCondLst>
                            <p:childTnLst>
                              <p:par>
                                <p:cTn id="23" presetID="1" presetClass="entr" presetSubtype="0" fill="hold" nodeType="afterEffect">
                                  <p:stCondLst>
                                    <p:cond delay="300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10000"/>
                            </p:stCondLst>
                            <p:childTnLst>
                              <p:par>
                                <p:cTn id="26" presetID="1" presetClass="exit" presetSubtype="0" fill="hold" nodeType="afterEffect">
                                  <p:stCondLst>
                                    <p:cond delay="50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CC9297-28C8-9ACA-2550-22F3D956635B}"/>
              </a:ext>
            </a:extLst>
          </p:cNvPr>
          <p:cNvPicPr>
            <a:picLocks noChangeAspect="1"/>
          </p:cNvPicPr>
          <p:nvPr/>
        </p:nvPicPr>
        <p:blipFill>
          <a:blip r:embed="rId2"/>
          <a:stretch>
            <a:fillRect/>
          </a:stretch>
        </p:blipFill>
        <p:spPr>
          <a:xfrm>
            <a:off x="0" y="857250"/>
            <a:ext cx="9221230" cy="5143500"/>
          </a:xfrm>
          <a:prstGeom prst="rect">
            <a:avLst/>
          </a:prstGeom>
        </p:spPr>
      </p:pic>
      <p:sp>
        <p:nvSpPr>
          <p:cNvPr id="11" name="Rectangle 10">
            <a:extLst>
              <a:ext uri="{FF2B5EF4-FFF2-40B4-BE49-F238E27FC236}">
                <a16:creationId xmlns:a16="http://schemas.microsoft.com/office/drawing/2014/main" id="{673280A3-2356-9FFD-19F8-53799F8758E7}"/>
              </a:ext>
            </a:extLst>
          </p:cNvPr>
          <p:cNvSpPr/>
          <p:nvPr/>
        </p:nvSpPr>
        <p:spPr>
          <a:xfrm>
            <a:off x="4" y="1020401"/>
            <a:ext cx="3421781" cy="558000"/>
          </a:xfrm>
          <a:custGeom>
            <a:avLst/>
            <a:gdLst>
              <a:gd name="connsiteX0" fmla="*/ 0 w 3421781"/>
              <a:gd name="connsiteY0" fmla="*/ 0 h 558000"/>
              <a:gd name="connsiteX1" fmla="*/ 615921 w 3421781"/>
              <a:gd name="connsiteY1" fmla="*/ 0 h 558000"/>
              <a:gd name="connsiteX2" fmla="*/ 1334495 w 3421781"/>
              <a:gd name="connsiteY2" fmla="*/ 0 h 558000"/>
              <a:gd name="connsiteX3" fmla="*/ 1950415 w 3421781"/>
              <a:gd name="connsiteY3" fmla="*/ 0 h 558000"/>
              <a:gd name="connsiteX4" fmla="*/ 2566336 w 3421781"/>
              <a:gd name="connsiteY4" fmla="*/ 0 h 558000"/>
              <a:gd name="connsiteX5" fmla="*/ 3421781 w 3421781"/>
              <a:gd name="connsiteY5" fmla="*/ 0 h 558000"/>
              <a:gd name="connsiteX6" fmla="*/ 3421781 w 3421781"/>
              <a:gd name="connsiteY6" fmla="*/ 558000 h 558000"/>
              <a:gd name="connsiteX7" fmla="*/ 2737425 w 3421781"/>
              <a:gd name="connsiteY7" fmla="*/ 558000 h 558000"/>
              <a:gd name="connsiteX8" fmla="*/ 1984633 w 3421781"/>
              <a:gd name="connsiteY8" fmla="*/ 558000 h 558000"/>
              <a:gd name="connsiteX9" fmla="*/ 1368712 w 3421781"/>
              <a:gd name="connsiteY9" fmla="*/ 558000 h 558000"/>
              <a:gd name="connsiteX10" fmla="*/ 752792 w 3421781"/>
              <a:gd name="connsiteY10" fmla="*/ 558000 h 558000"/>
              <a:gd name="connsiteX11" fmla="*/ 0 w 3421781"/>
              <a:gd name="connsiteY11" fmla="*/ 558000 h 558000"/>
              <a:gd name="connsiteX12" fmla="*/ 0 w 3421781"/>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1781" h="558000" fill="none" extrusionOk="0">
                <a:moveTo>
                  <a:pt x="0" y="0"/>
                </a:moveTo>
                <a:cubicBezTo>
                  <a:pt x="189244" y="-27948"/>
                  <a:pt x="446415" y="-18851"/>
                  <a:pt x="615921" y="0"/>
                </a:cubicBezTo>
                <a:cubicBezTo>
                  <a:pt x="785427" y="18851"/>
                  <a:pt x="1167210" y="-10632"/>
                  <a:pt x="1334495" y="0"/>
                </a:cubicBezTo>
                <a:cubicBezTo>
                  <a:pt x="1501780" y="10632"/>
                  <a:pt x="1771086" y="-2398"/>
                  <a:pt x="1950415" y="0"/>
                </a:cubicBezTo>
                <a:cubicBezTo>
                  <a:pt x="2129744" y="2398"/>
                  <a:pt x="2361401" y="16496"/>
                  <a:pt x="2566336" y="0"/>
                </a:cubicBezTo>
                <a:cubicBezTo>
                  <a:pt x="2771271" y="-16496"/>
                  <a:pt x="2994845" y="-13815"/>
                  <a:pt x="3421781" y="0"/>
                </a:cubicBezTo>
                <a:cubicBezTo>
                  <a:pt x="3442395" y="261333"/>
                  <a:pt x="3437177" y="417027"/>
                  <a:pt x="3421781" y="558000"/>
                </a:cubicBezTo>
                <a:cubicBezTo>
                  <a:pt x="3214483" y="546908"/>
                  <a:pt x="2960972" y="535503"/>
                  <a:pt x="2737425" y="558000"/>
                </a:cubicBezTo>
                <a:cubicBezTo>
                  <a:pt x="2513878" y="580497"/>
                  <a:pt x="2311460" y="524845"/>
                  <a:pt x="1984633" y="558000"/>
                </a:cubicBezTo>
                <a:cubicBezTo>
                  <a:pt x="1657806" y="591155"/>
                  <a:pt x="1547591" y="584520"/>
                  <a:pt x="1368712" y="558000"/>
                </a:cubicBezTo>
                <a:cubicBezTo>
                  <a:pt x="1189833" y="531480"/>
                  <a:pt x="948211" y="529179"/>
                  <a:pt x="752792" y="558000"/>
                </a:cubicBezTo>
                <a:cubicBezTo>
                  <a:pt x="557373" y="586821"/>
                  <a:pt x="339850" y="531467"/>
                  <a:pt x="0" y="558000"/>
                </a:cubicBezTo>
                <a:cubicBezTo>
                  <a:pt x="26434" y="303174"/>
                  <a:pt x="-17950" y="255661"/>
                  <a:pt x="0" y="0"/>
                </a:cubicBezTo>
                <a:close/>
              </a:path>
              <a:path w="3421781" h="558000" stroke="0" extrusionOk="0">
                <a:moveTo>
                  <a:pt x="0" y="0"/>
                </a:moveTo>
                <a:cubicBezTo>
                  <a:pt x="221158" y="29934"/>
                  <a:pt x="405784" y="-22840"/>
                  <a:pt x="650138" y="0"/>
                </a:cubicBezTo>
                <a:cubicBezTo>
                  <a:pt x="894492" y="22840"/>
                  <a:pt x="986915" y="6330"/>
                  <a:pt x="1266059" y="0"/>
                </a:cubicBezTo>
                <a:cubicBezTo>
                  <a:pt x="1545203" y="-6330"/>
                  <a:pt x="1772254" y="-2219"/>
                  <a:pt x="1984633" y="0"/>
                </a:cubicBezTo>
                <a:cubicBezTo>
                  <a:pt x="2197012" y="2219"/>
                  <a:pt x="2327270" y="14509"/>
                  <a:pt x="2566336" y="0"/>
                </a:cubicBezTo>
                <a:cubicBezTo>
                  <a:pt x="2805402" y="-14509"/>
                  <a:pt x="3112976" y="-7787"/>
                  <a:pt x="3421781" y="0"/>
                </a:cubicBezTo>
                <a:cubicBezTo>
                  <a:pt x="3405999" y="243603"/>
                  <a:pt x="3416758" y="437373"/>
                  <a:pt x="3421781" y="558000"/>
                </a:cubicBezTo>
                <a:cubicBezTo>
                  <a:pt x="3255382" y="539150"/>
                  <a:pt x="3015511" y="537965"/>
                  <a:pt x="2771643" y="558000"/>
                </a:cubicBezTo>
                <a:cubicBezTo>
                  <a:pt x="2527775" y="578035"/>
                  <a:pt x="2445193" y="562944"/>
                  <a:pt x="2155722" y="558000"/>
                </a:cubicBezTo>
                <a:cubicBezTo>
                  <a:pt x="1866251" y="553056"/>
                  <a:pt x="1771746" y="577424"/>
                  <a:pt x="1505584" y="558000"/>
                </a:cubicBezTo>
                <a:cubicBezTo>
                  <a:pt x="1239422" y="538576"/>
                  <a:pt x="1034925" y="546894"/>
                  <a:pt x="787010" y="558000"/>
                </a:cubicBezTo>
                <a:cubicBezTo>
                  <a:pt x="539095" y="569106"/>
                  <a:pt x="359011" y="523742"/>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Crusty Crumpet Café</a:t>
            </a:r>
          </a:p>
        </p:txBody>
      </p:sp>
      <p:pic>
        <p:nvPicPr>
          <p:cNvPr id="6" name="Picture 5" descr="Billy Bluestone">
            <a:extLst>
              <a:ext uri="{FF2B5EF4-FFF2-40B4-BE49-F238E27FC236}">
                <a16:creationId xmlns:a16="http://schemas.microsoft.com/office/drawing/2014/main" id="{7AF8DCCA-8F42-A214-2F9F-35929810603D}"/>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45544" y="1198357"/>
            <a:ext cx="4293413" cy="4802393"/>
          </a:xfrm>
          <a:prstGeom prst="rect">
            <a:avLst/>
          </a:prstGeom>
        </p:spPr>
      </p:pic>
      <p:sp>
        <p:nvSpPr>
          <p:cNvPr id="5" name="Rectangle 4">
            <a:extLst>
              <a:ext uri="{FF2B5EF4-FFF2-40B4-BE49-F238E27FC236}">
                <a16:creationId xmlns:a16="http://schemas.microsoft.com/office/drawing/2014/main" id="{9DC8A5C4-6286-E7AF-DC99-147F78534773}"/>
              </a:ext>
            </a:extLst>
          </p:cNvPr>
          <p:cNvSpPr/>
          <p:nvPr/>
        </p:nvSpPr>
        <p:spPr>
          <a:xfrm>
            <a:off x="4293414" y="1696195"/>
            <a:ext cx="4616788" cy="662984"/>
          </a:xfrm>
          <a:custGeom>
            <a:avLst/>
            <a:gdLst>
              <a:gd name="connsiteX0" fmla="*/ 0 w 4616788"/>
              <a:gd name="connsiteY0" fmla="*/ 0 h 662984"/>
              <a:gd name="connsiteX1" fmla="*/ 521038 w 4616788"/>
              <a:gd name="connsiteY1" fmla="*/ 0 h 662984"/>
              <a:gd name="connsiteX2" fmla="*/ 1226747 w 4616788"/>
              <a:gd name="connsiteY2" fmla="*/ 0 h 662984"/>
              <a:gd name="connsiteX3" fmla="*/ 1932456 w 4616788"/>
              <a:gd name="connsiteY3" fmla="*/ 0 h 662984"/>
              <a:gd name="connsiteX4" fmla="*/ 2499661 w 4616788"/>
              <a:gd name="connsiteY4" fmla="*/ 0 h 662984"/>
              <a:gd name="connsiteX5" fmla="*/ 3113034 w 4616788"/>
              <a:gd name="connsiteY5" fmla="*/ 0 h 662984"/>
              <a:gd name="connsiteX6" fmla="*/ 3864911 w 4616788"/>
              <a:gd name="connsiteY6" fmla="*/ 0 h 662984"/>
              <a:gd name="connsiteX7" fmla="*/ 4616788 w 4616788"/>
              <a:gd name="connsiteY7" fmla="*/ 0 h 662984"/>
              <a:gd name="connsiteX8" fmla="*/ 4616788 w 4616788"/>
              <a:gd name="connsiteY8" fmla="*/ 662984 h 662984"/>
              <a:gd name="connsiteX9" fmla="*/ 3911079 w 4616788"/>
              <a:gd name="connsiteY9" fmla="*/ 662984 h 662984"/>
              <a:gd name="connsiteX10" fmla="*/ 3297706 w 4616788"/>
              <a:gd name="connsiteY10" fmla="*/ 662984 h 662984"/>
              <a:gd name="connsiteX11" fmla="*/ 2776668 w 4616788"/>
              <a:gd name="connsiteY11" fmla="*/ 662984 h 662984"/>
              <a:gd name="connsiteX12" fmla="*/ 2255631 w 4616788"/>
              <a:gd name="connsiteY12" fmla="*/ 662984 h 662984"/>
              <a:gd name="connsiteX13" fmla="*/ 1549922 w 4616788"/>
              <a:gd name="connsiteY13" fmla="*/ 662984 h 662984"/>
              <a:gd name="connsiteX14" fmla="*/ 936548 w 4616788"/>
              <a:gd name="connsiteY14" fmla="*/ 662984 h 662984"/>
              <a:gd name="connsiteX15" fmla="*/ 0 w 4616788"/>
              <a:gd name="connsiteY15" fmla="*/ 662984 h 662984"/>
              <a:gd name="connsiteX16" fmla="*/ 0 w 4616788"/>
              <a:gd name="connsiteY16" fmla="*/ 0 h 66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6788" h="662984" fill="none" extrusionOk="0">
                <a:moveTo>
                  <a:pt x="0" y="0"/>
                </a:moveTo>
                <a:cubicBezTo>
                  <a:pt x="188849" y="25694"/>
                  <a:pt x="399042" y="-11997"/>
                  <a:pt x="521038" y="0"/>
                </a:cubicBezTo>
                <a:cubicBezTo>
                  <a:pt x="643034" y="11997"/>
                  <a:pt x="1028636" y="-8983"/>
                  <a:pt x="1226747" y="0"/>
                </a:cubicBezTo>
                <a:cubicBezTo>
                  <a:pt x="1424858" y="8983"/>
                  <a:pt x="1751338" y="-31842"/>
                  <a:pt x="1932456" y="0"/>
                </a:cubicBezTo>
                <a:cubicBezTo>
                  <a:pt x="2113574" y="31842"/>
                  <a:pt x="2243827" y="15403"/>
                  <a:pt x="2499661" y="0"/>
                </a:cubicBezTo>
                <a:cubicBezTo>
                  <a:pt x="2755495" y="-15403"/>
                  <a:pt x="2964235" y="-16745"/>
                  <a:pt x="3113034" y="0"/>
                </a:cubicBezTo>
                <a:cubicBezTo>
                  <a:pt x="3261833" y="16745"/>
                  <a:pt x="3561337" y="35282"/>
                  <a:pt x="3864911" y="0"/>
                </a:cubicBezTo>
                <a:cubicBezTo>
                  <a:pt x="4168485" y="-35282"/>
                  <a:pt x="4439184" y="-14040"/>
                  <a:pt x="4616788" y="0"/>
                </a:cubicBezTo>
                <a:cubicBezTo>
                  <a:pt x="4591788" y="225900"/>
                  <a:pt x="4622960" y="481138"/>
                  <a:pt x="4616788" y="662984"/>
                </a:cubicBezTo>
                <a:cubicBezTo>
                  <a:pt x="4285363" y="645303"/>
                  <a:pt x="4073059" y="658165"/>
                  <a:pt x="3911079" y="662984"/>
                </a:cubicBezTo>
                <a:cubicBezTo>
                  <a:pt x="3749099" y="667803"/>
                  <a:pt x="3524885" y="692858"/>
                  <a:pt x="3297706" y="662984"/>
                </a:cubicBezTo>
                <a:cubicBezTo>
                  <a:pt x="3070527" y="633110"/>
                  <a:pt x="2887332" y="650500"/>
                  <a:pt x="2776668" y="662984"/>
                </a:cubicBezTo>
                <a:cubicBezTo>
                  <a:pt x="2666004" y="675468"/>
                  <a:pt x="2454569" y="659485"/>
                  <a:pt x="2255631" y="662984"/>
                </a:cubicBezTo>
                <a:cubicBezTo>
                  <a:pt x="2056693" y="666483"/>
                  <a:pt x="1716042" y="661006"/>
                  <a:pt x="1549922" y="662984"/>
                </a:cubicBezTo>
                <a:cubicBezTo>
                  <a:pt x="1383802" y="664962"/>
                  <a:pt x="1121866" y="671564"/>
                  <a:pt x="936548" y="662984"/>
                </a:cubicBezTo>
                <a:cubicBezTo>
                  <a:pt x="751230" y="654404"/>
                  <a:pt x="448283" y="653165"/>
                  <a:pt x="0" y="662984"/>
                </a:cubicBezTo>
                <a:cubicBezTo>
                  <a:pt x="20215" y="391385"/>
                  <a:pt x="-5173" y="241035"/>
                  <a:pt x="0" y="0"/>
                </a:cubicBezTo>
                <a:close/>
              </a:path>
              <a:path w="4616788" h="662984" stroke="0" extrusionOk="0">
                <a:moveTo>
                  <a:pt x="0" y="0"/>
                </a:moveTo>
                <a:cubicBezTo>
                  <a:pt x="178714" y="8031"/>
                  <a:pt x="354549" y="7620"/>
                  <a:pt x="521038" y="0"/>
                </a:cubicBezTo>
                <a:cubicBezTo>
                  <a:pt x="687527" y="-7620"/>
                  <a:pt x="842471" y="6332"/>
                  <a:pt x="1042075" y="0"/>
                </a:cubicBezTo>
                <a:cubicBezTo>
                  <a:pt x="1241679" y="-6332"/>
                  <a:pt x="1459814" y="-7830"/>
                  <a:pt x="1609280" y="0"/>
                </a:cubicBezTo>
                <a:cubicBezTo>
                  <a:pt x="1758747" y="7830"/>
                  <a:pt x="2080904" y="19584"/>
                  <a:pt x="2314989" y="0"/>
                </a:cubicBezTo>
                <a:cubicBezTo>
                  <a:pt x="2549074" y="-19584"/>
                  <a:pt x="2717111" y="2873"/>
                  <a:pt x="2836027" y="0"/>
                </a:cubicBezTo>
                <a:cubicBezTo>
                  <a:pt x="2954943" y="-2873"/>
                  <a:pt x="3273109" y="25891"/>
                  <a:pt x="3403232" y="0"/>
                </a:cubicBezTo>
                <a:cubicBezTo>
                  <a:pt x="3533356" y="-25891"/>
                  <a:pt x="3826247" y="4371"/>
                  <a:pt x="3970438" y="0"/>
                </a:cubicBezTo>
                <a:cubicBezTo>
                  <a:pt x="4114629" y="-4371"/>
                  <a:pt x="4413718" y="-11318"/>
                  <a:pt x="4616788" y="0"/>
                </a:cubicBezTo>
                <a:cubicBezTo>
                  <a:pt x="4624350" y="259492"/>
                  <a:pt x="4606243" y="529975"/>
                  <a:pt x="4616788" y="662984"/>
                </a:cubicBezTo>
                <a:cubicBezTo>
                  <a:pt x="4413622" y="682776"/>
                  <a:pt x="4169883" y="659617"/>
                  <a:pt x="4003415" y="662984"/>
                </a:cubicBezTo>
                <a:cubicBezTo>
                  <a:pt x="3836947" y="666351"/>
                  <a:pt x="3454968" y="650396"/>
                  <a:pt x="3251538" y="662984"/>
                </a:cubicBezTo>
                <a:cubicBezTo>
                  <a:pt x="3048108" y="675572"/>
                  <a:pt x="2686987" y="646941"/>
                  <a:pt x="2499661" y="662984"/>
                </a:cubicBezTo>
                <a:cubicBezTo>
                  <a:pt x="2312335" y="679027"/>
                  <a:pt x="2151532" y="687432"/>
                  <a:pt x="1978623" y="662984"/>
                </a:cubicBezTo>
                <a:cubicBezTo>
                  <a:pt x="1805714" y="638536"/>
                  <a:pt x="1498471" y="680824"/>
                  <a:pt x="1272914" y="662984"/>
                </a:cubicBezTo>
                <a:cubicBezTo>
                  <a:pt x="1047357" y="645144"/>
                  <a:pt x="855051" y="692834"/>
                  <a:pt x="659541" y="662984"/>
                </a:cubicBezTo>
                <a:cubicBezTo>
                  <a:pt x="464031" y="633134"/>
                  <a:pt x="273077" y="662239"/>
                  <a:pt x="0" y="662984"/>
                </a:cubicBezTo>
                <a:cubicBezTo>
                  <a:pt x="-27611" y="442286"/>
                  <a:pt x="25377" y="18736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4852174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What will you do now?</a:t>
            </a:r>
          </a:p>
        </p:txBody>
      </p:sp>
      <p:pic>
        <p:nvPicPr>
          <p:cNvPr id="2" name="Picture 1">
            <a:extLst>
              <a:ext uri="{FF2B5EF4-FFF2-40B4-BE49-F238E27FC236}">
                <a16:creationId xmlns:a16="http://schemas.microsoft.com/office/drawing/2014/main" id="{526EF862-48A9-6455-49EE-D421E0E3D8D8}"/>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480744" y="2102276"/>
            <a:ext cx="1384697" cy="491261"/>
          </a:xfrm>
          <a:prstGeom prst="rect">
            <a:avLst/>
          </a:prstGeom>
        </p:spPr>
      </p:pic>
      <p:sp>
        <p:nvSpPr>
          <p:cNvPr id="7" name="Rectangle 6">
            <a:hlinkClick r:id="rId5" action="ppaction://hlinksldjump"/>
            <a:extLst>
              <a:ext uri="{FF2B5EF4-FFF2-40B4-BE49-F238E27FC236}">
                <a16:creationId xmlns:a16="http://schemas.microsoft.com/office/drawing/2014/main" id="{A575C035-75B2-85AD-9491-FED43D2BF7DE}"/>
              </a:ext>
              <a:ext uri="{C183D7F6-B498-43B3-948B-1728B52AA6E4}">
                <adec:decorative xmlns:adec="http://schemas.microsoft.com/office/drawing/2017/decorative" val="1"/>
              </a:ext>
            </a:extLst>
          </p:cNvPr>
          <p:cNvSpPr/>
          <p:nvPr/>
        </p:nvSpPr>
        <p:spPr>
          <a:xfrm>
            <a:off x="77230" y="694099"/>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Rounded Corners 7">
            <a:hlinkClick r:id="rId6" action="ppaction://hlinksldjump"/>
            <a:extLst>
              <a:ext uri="{FF2B5EF4-FFF2-40B4-BE49-F238E27FC236}">
                <a16:creationId xmlns:a16="http://schemas.microsoft.com/office/drawing/2014/main" id="{72918805-B831-9A0D-B1F1-F5922938C33E}"/>
              </a:ext>
            </a:extLst>
          </p:cNvPr>
          <p:cNvSpPr/>
          <p:nvPr/>
        </p:nvSpPr>
        <p:spPr>
          <a:xfrm>
            <a:off x="4342716" y="3611256"/>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Order an avocado macchiato</a:t>
            </a:r>
          </a:p>
        </p:txBody>
      </p:sp>
      <p:sp>
        <p:nvSpPr>
          <p:cNvPr id="12" name="Rectangle: Rounded Corners 11">
            <a:hlinkClick r:id="rId7" action="ppaction://hlinksldjump"/>
            <a:extLst>
              <a:ext uri="{FF2B5EF4-FFF2-40B4-BE49-F238E27FC236}">
                <a16:creationId xmlns:a16="http://schemas.microsoft.com/office/drawing/2014/main" id="{1A8A6731-74BF-F484-B3B9-7934F91EF6B7}"/>
              </a:ext>
            </a:extLst>
          </p:cNvPr>
          <p:cNvSpPr/>
          <p:nvPr/>
        </p:nvSpPr>
        <p:spPr>
          <a:xfrm>
            <a:off x="4342716" y="4676331"/>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3" name="Title 2">
            <a:extLst>
              <a:ext uri="{FF2B5EF4-FFF2-40B4-BE49-F238E27FC236}">
                <a16:creationId xmlns:a16="http://schemas.microsoft.com/office/drawing/2014/main" id="{43632F58-85B3-4231-FF38-A45D79F1E460}"/>
              </a:ext>
              <a:ext uri="{C183D7F6-B498-43B3-948B-1728B52AA6E4}">
                <adec:decorative xmlns:adec="http://schemas.microsoft.com/office/drawing/2017/decorative" val="1"/>
              </a:ext>
            </a:extLst>
          </p:cNvPr>
          <p:cNvSpPr>
            <a:spLocks noGrp="1"/>
          </p:cNvSpPr>
          <p:nvPr>
            <p:ph type="title"/>
          </p:nvPr>
        </p:nvSpPr>
        <p:spPr>
          <a:xfrm>
            <a:off x="204519" y="-1493475"/>
            <a:ext cx="7886700" cy="994172"/>
          </a:xfrm>
        </p:spPr>
        <p:txBody>
          <a:bodyPr vert="horz" lIns="68580" tIns="34290" rIns="68580" bIns="34290" rtlCol="0" anchor="b">
            <a:normAutofit/>
          </a:bodyPr>
          <a:lstStyle/>
          <a:p>
            <a:r>
              <a:rPr lang="en-GB" dirty="0"/>
              <a:t>The Crusty Crumpet Café 3</a:t>
            </a:r>
          </a:p>
        </p:txBody>
      </p:sp>
    </p:spTree>
    <p:extLst>
      <p:ext uri="{BB962C8B-B14F-4D97-AF65-F5344CB8AC3E}">
        <p14:creationId xmlns:p14="http://schemas.microsoft.com/office/powerpoint/2010/main" val="58584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20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3500"/>
                            </p:stCondLst>
                            <p:childTnLst>
                              <p:par>
                                <p:cTn id="17" presetID="1" presetClass="exit" presetSubtype="0" fill="hold" nodeType="afterEffect">
                                  <p:stCondLst>
                                    <p:cond delay="500"/>
                                  </p:stCondLst>
                                  <p:childTnLst>
                                    <p:set>
                                      <p:cBhvr>
                                        <p:cTn id="18" dur="1" fill="hold">
                                          <p:stCondLst>
                                            <p:cond delay="0"/>
                                          </p:stCondLst>
                                        </p:cTn>
                                        <p:tgtEl>
                                          <p:spTgt spid="2"/>
                                        </p:tgtEl>
                                        <p:attrNameLst>
                                          <p:attrName>style.visibility</p:attrName>
                                        </p:attrNameLst>
                                      </p:cBhvr>
                                      <p:to>
                                        <p:strVal val="hidden"/>
                                      </p:to>
                                    </p:set>
                                  </p:childTnLst>
                                </p:cTn>
                              </p:par>
                            </p:childTnLst>
                          </p:cTn>
                        </p:par>
                        <p:par>
                          <p:cTn id="19" fill="hold">
                            <p:stCondLst>
                              <p:cond delay="4000"/>
                            </p:stCondLst>
                            <p:childTnLst>
                              <p:par>
                                <p:cTn id="20" presetID="1" presetClass="entr" presetSubtype="0" fill="hold" nodeType="afterEffect">
                                  <p:stCondLst>
                                    <p:cond delay="30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7000"/>
                            </p:stCondLst>
                            <p:childTnLst>
                              <p:par>
                                <p:cTn id="23" presetID="1" presetClass="exit" presetSubtype="0" fill="hold" nodeType="afterEffect">
                                  <p:stCondLst>
                                    <p:cond delay="50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p:stCondLst>
                              <p:cond delay="7500"/>
                            </p:stCondLst>
                            <p:childTnLst>
                              <p:par>
                                <p:cTn id="26" presetID="1" presetClass="entr" presetSubtype="0" fill="hold" nodeType="afterEffect">
                                  <p:stCondLst>
                                    <p:cond delay="300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10500"/>
                            </p:stCondLst>
                            <p:childTnLst>
                              <p:par>
                                <p:cTn id="29" presetID="1" presetClass="exit" presetSubtype="0" fill="hold" nodeType="afterEffect">
                                  <p:stCondLst>
                                    <p:cond delay="50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8FADF-9C49-BA84-7D1D-8D430311718A}"/>
              </a:ext>
            </a:extLst>
          </p:cNvPr>
          <p:cNvPicPr>
            <a:picLocks noChangeAspect="1"/>
          </p:cNvPicPr>
          <p:nvPr/>
        </p:nvPicPr>
        <p:blipFill>
          <a:blip r:embed="rId2"/>
          <a:stretch>
            <a:fillRect/>
          </a:stretch>
        </p:blipFill>
        <p:spPr>
          <a:xfrm>
            <a:off x="-13711" y="1101569"/>
            <a:ext cx="9167266" cy="5191973"/>
          </a:xfrm>
          <a:prstGeom prst="rect">
            <a:avLst/>
          </a:prstGeom>
        </p:spPr>
      </p:pic>
      <p:sp>
        <p:nvSpPr>
          <p:cNvPr id="13" name="Oval 12">
            <a:extLst>
              <a:ext uri="{FF2B5EF4-FFF2-40B4-BE49-F238E27FC236}">
                <a16:creationId xmlns:a16="http://schemas.microsoft.com/office/drawing/2014/main" id="{B9D582A6-F1EE-3E7A-773F-C3DC4BA7A634}"/>
              </a:ext>
              <a:ext uri="{C183D7F6-B498-43B3-948B-1728B52AA6E4}">
                <adec:decorative xmlns:adec="http://schemas.microsoft.com/office/drawing/2017/decorative" val="1"/>
              </a:ext>
            </a:extLst>
          </p:cNvPr>
          <p:cNvSpPr/>
          <p:nvPr/>
        </p:nvSpPr>
        <p:spPr>
          <a:xfrm>
            <a:off x="330445" y="5009917"/>
            <a:ext cx="2982395" cy="994747"/>
          </a:xfrm>
          <a:prstGeom prst="ellipse">
            <a:avLst/>
          </a:prstGeom>
          <a:solidFill>
            <a:srgbClr val="3B3838">
              <a:alpha val="40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Rectangle 7">
            <a:extLst>
              <a:ext uri="{FF2B5EF4-FFF2-40B4-BE49-F238E27FC236}">
                <a16:creationId xmlns:a16="http://schemas.microsoft.com/office/drawing/2014/main" id="{BAF4259C-AC0D-CDE4-128A-0FB65643AA63}"/>
              </a:ext>
            </a:extLst>
          </p:cNvPr>
          <p:cNvSpPr/>
          <p:nvPr/>
        </p:nvSpPr>
        <p:spPr>
          <a:xfrm>
            <a:off x="4271940" y="1790452"/>
            <a:ext cx="4583317" cy="2808170"/>
          </a:xfrm>
          <a:custGeom>
            <a:avLst/>
            <a:gdLst>
              <a:gd name="connsiteX0" fmla="*/ 0 w 4583317"/>
              <a:gd name="connsiteY0" fmla="*/ 0 h 2808170"/>
              <a:gd name="connsiteX1" fmla="*/ 700593 w 4583317"/>
              <a:gd name="connsiteY1" fmla="*/ 0 h 2808170"/>
              <a:gd name="connsiteX2" fmla="*/ 1355352 w 4583317"/>
              <a:gd name="connsiteY2" fmla="*/ 0 h 2808170"/>
              <a:gd name="connsiteX3" fmla="*/ 2055945 w 4583317"/>
              <a:gd name="connsiteY3" fmla="*/ 0 h 2808170"/>
              <a:gd name="connsiteX4" fmla="*/ 2573205 w 4583317"/>
              <a:gd name="connsiteY4" fmla="*/ 0 h 2808170"/>
              <a:gd name="connsiteX5" fmla="*/ 3319631 w 4583317"/>
              <a:gd name="connsiteY5" fmla="*/ 0 h 2808170"/>
              <a:gd name="connsiteX6" fmla="*/ 4583317 w 4583317"/>
              <a:gd name="connsiteY6" fmla="*/ 0 h 2808170"/>
              <a:gd name="connsiteX7" fmla="*/ 4583317 w 4583317"/>
              <a:gd name="connsiteY7" fmla="*/ 617797 h 2808170"/>
              <a:gd name="connsiteX8" fmla="*/ 4583317 w 4583317"/>
              <a:gd name="connsiteY8" fmla="*/ 1235595 h 2808170"/>
              <a:gd name="connsiteX9" fmla="*/ 4583317 w 4583317"/>
              <a:gd name="connsiteY9" fmla="*/ 1825311 h 2808170"/>
              <a:gd name="connsiteX10" fmla="*/ 4583317 w 4583317"/>
              <a:gd name="connsiteY10" fmla="*/ 2808170 h 2808170"/>
              <a:gd name="connsiteX11" fmla="*/ 3836891 w 4583317"/>
              <a:gd name="connsiteY11" fmla="*/ 2808170 h 2808170"/>
              <a:gd name="connsiteX12" fmla="*/ 3227965 w 4583317"/>
              <a:gd name="connsiteY12" fmla="*/ 2808170 h 2808170"/>
              <a:gd name="connsiteX13" fmla="*/ 2527372 w 4583317"/>
              <a:gd name="connsiteY13" fmla="*/ 2808170 h 2808170"/>
              <a:gd name="connsiteX14" fmla="*/ 1964279 w 4583317"/>
              <a:gd name="connsiteY14" fmla="*/ 2808170 h 2808170"/>
              <a:gd name="connsiteX15" fmla="*/ 1447019 w 4583317"/>
              <a:gd name="connsiteY15" fmla="*/ 2808170 h 2808170"/>
              <a:gd name="connsiteX16" fmla="*/ 883925 w 4583317"/>
              <a:gd name="connsiteY16" fmla="*/ 2808170 h 2808170"/>
              <a:gd name="connsiteX17" fmla="*/ 0 w 4583317"/>
              <a:gd name="connsiteY17" fmla="*/ 2808170 h 2808170"/>
              <a:gd name="connsiteX18" fmla="*/ 0 w 4583317"/>
              <a:gd name="connsiteY18" fmla="*/ 2246536 h 2808170"/>
              <a:gd name="connsiteX19" fmla="*/ 0 w 4583317"/>
              <a:gd name="connsiteY19" fmla="*/ 1741065 h 2808170"/>
              <a:gd name="connsiteX20" fmla="*/ 0 w 4583317"/>
              <a:gd name="connsiteY20" fmla="*/ 1123268 h 2808170"/>
              <a:gd name="connsiteX21" fmla="*/ 0 w 4583317"/>
              <a:gd name="connsiteY21" fmla="*/ 505471 h 2808170"/>
              <a:gd name="connsiteX22" fmla="*/ 0 w 4583317"/>
              <a:gd name="connsiteY22" fmla="*/ 0 h 28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3317" h="2808170" fill="none" extrusionOk="0">
                <a:moveTo>
                  <a:pt x="0" y="0"/>
                </a:moveTo>
                <a:cubicBezTo>
                  <a:pt x="233945" y="3704"/>
                  <a:pt x="493294" y="-3232"/>
                  <a:pt x="700593" y="0"/>
                </a:cubicBezTo>
                <a:cubicBezTo>
                  <a:pt x="907892" y="3232"/>
                  <a:pt x="1210093" y="-30103"/>
                  <a:pt x="1355352" y="0"/>
                </a:cubicBezTo>
                <a:cubicBezTo>
                  <a:pt x="1500611" y="30103"/>
                  <a:pt x="1909804" y="30434"/>
                  <a:pt x="2055945" y="0"/>
                </a:cubicBezTo>
                <a:cubicBezTo>
                  <a:pt x="2202086" y="-30434"/>
                  <a:pt x="2403220" y="15136"/>
                  <a:pt x="2573205" y="0"/>
                </a:cubicBezTo>
                <a:cubicBezTo>
                  <a:pt x="2743190" y="-15136"/>
                  <a:pt x="3127809" y="11360"/>
                  <a:pt x="3319631" y="0"/>
                </a:cubicBezTo>
                <a:cubicBezTo>
                  <a:pt x="3511453" y="-11360"/>
                  <a:pt x="4218107" y="8056"/>
                  <a:pt x="4583317" y="0"/>
                </a:cubicBezTo>
                <a:cubicBezTo>
                  <a:pt x="4590692" y="257775"/>
                  <a:pt x="4606850" y="418863"/>
                  <a:pt x="4583317" y="617797"/>
                </a:cubicBezTo>
                <a:cubicBezTo>
                  <a:pt x="4559784" y="816731"/>
                  <a:pt x="4605066" y="1077897"/>
                  <a:pt x="4583317" y="1235595"/>
                </a:cubicBezTo>
                <a:cubicBezTo>
                  <a:pt x="4561568" y="1393293"/>
                  <a:pt x="4608790" y="1565740"/>
                  <a:pt x="4583317" y="1825311"/>
                </a:cubicBezTo>
                <a:cubicBezTo>
                  <a:pt x="4557844" y="2084882"/>
                  <a:pt x="4566108" y="2565790"/>
                  <a:pt x="4583317" y="2808170"/>
                </a:cubicBezTo>
                <a:cubicBezTo>
                  <a:pt x="4375189" y="2785410"/>
                  <a:pt x="4186394" y="2784556"/>
                  <a:pt x="3836891" y="2808170"/>
                </a:cubicBezTo>
                <a:cubicBezTo>
                  <a:pt x="3487388" y="2831784"/>
                  <a:pt x="3485292" y="2832790"/>
                  <a:pt x="3227965" y="2808170"/>
                </a:cubicBezTo>
                <a:cubicBezTo>
                  <a:pt x="2970638" y="2783550"/>
                  <a:pt x="2762191" y="2780100"/>
                  <a:pt x="2527372" y="2808170"/>
                </a:cubicBezTo>
                <a:cubicBezTo>
                  <a:pt x="2292553" y="2836240"/>
                  <a:pt x="2103483" y="2806873"/>
                  <a:pt x="1964279" y="2808170"/>
                </a:cubicBezTo>
                <a:cubicBezTo>
                  <a:pt x="1825075" y="2809467"/>
                  <a:pt x="1601972" y="2786193"/>
                  <a:pt x="1447019" y="2808170"/>
                </a:cubicBezTo>
                <a:cubicBezTo>
                  <a:pt x="1292066" y="2830147"/>
                  <a:pt x="1109074" y="2806797"/>
                  <a:pt x="883925" y="2808170"/>
                </a:cubicBezTo>
                <a:cubicBezTo>
                  <a:pt x="658776" y="2809543"/>
                  <a:pt x="219279" y="2796840"/>
                  <a:pt x="0" y="2808170"/>
                </a:cubicBezTo>
                <a:cubicBezTo>
                  <a:pt x="-18444" y="2680764"/>
                  <a:pt x="25568" y="2411558"/>
                  <a:pt x="0" y="2246536"/>
                </a:cubicBezTo>
                <a:cubicBezTo>
                  <a:pt x="-25568" y="2081514"/>
                  <a:pt x="20481" y="1870536"/>
                  <a:pt x="0" y="1741065"/>
                </a:cubicBezTo>
                <a:cubicBezTo>
                  <a:pt x="-20481" y="1611594"/>
                  <a:pt x="-13308" y="1388923"/>
                  <a:pt x="0" y="1123268"/>
                </a:cubicBezTo>
                <a:cubicBezTo>
                  <a:pt x="13308" y="857613"/>
                  <a:pt x="14104" y="696264"/>
                  <a:pt x="0" y="505471"/>
                </a:cubicBezTo>
                <a:cubicBezTo>
                  <a:pt x="-14104" y="314678"/>
                  <a:pt x="64" y="227450"/>
                  <a:pt x="0" y="0"/>
                </a:cubicBezTo>
                <a:close/>
              </a:path>
              <a:path w="4583317" h="2808170" stroke="0" extrusionOk="0">
                <a:moveTo>
                  <a:pt x="0" y="0"/>
                </a:moveTo>
                <a:cubicBezTo>
                  <a:pt x="129463" y="-10995"/>
                  <a:pt x="283402" y="12213"/>
                  <a:pt x="563093" y="0"/>
                </a:cubicBezTo>
                <a:cubicBezTo>
                  <a:pt x="842784" y="-12213"/>
                  <a:pt x="935903" y="31598"/>
                  <a:pt x="1263686" y="0"/>
                </a:cubicBezTo>
                <a:cubicBezTo>
                  <a:pt x="1591469" y="-31598"/>
                  <a:pt x="1820428" y="10169"/>
                  <a:pt x="2010112" y="0"/>
                </a:cubicBezTo>
                <a:cubicBezTo>
                  <a:pt x="2199796" y="-10169"/>
                  <a:pt x="2552708" y="21834"/>
                  <a:pt x="2710705" y="0"/>
                </a:cubicBezTo>
                <a:cubicBezTo>
                  <a:pt x="2868702" y="-21834"/>
                  <a:pt x="3091782" y="212"/>
                  <a:pt x="3227965" y="0"/>
                </a:cubicBezTo>
                <a:cubicBezTo>
                  <a:pt x="3364148" y="-212"/>
                  <a:pt x="3638821" y="-6553"/>
                  <a:pt x="3836891" y="0"/>
                </a:cubicBezTo>
                <a:cubicBezTo>
                  <a:pt x="4034961" y="6553"/>
                  <a:pt x="4268848" y="10225"/>
                  <a:pt x="4583317" y="0"/>
                </a:cubicBezTo>
                <a:cubicBezTo>
                  <a:pt x="4570221" y="257094"/>
                  <a:pt x="4599793" y="294062"/>
                  <a:pt x="4583317" y="533552"/>
                </a:cubicBezTo>
                <a:cubicBezTo>
                  <a:pt x="4566841" y="773042"/>
                  <a:pt x="4554997" y="850987"/>
                  <a:pt x="4583317" y="1123268"/>
                </a:cubicBezTo>
                <a:cubicBezTo>
                  <a:pt x="4611637" y="1395549"/>
                  <a:pt x="4600275" y="1480444"/>
                  <a:pt x="4583317" y="1741065"/>
                </a:cubicBezTo>
                <a:cubicBezTo>
                  <a:pt x="4566359" y="2001686"/>
                  <a:pt x="4573027" y="2109613"/>
                  <a:pt x="4583317" y="2302699"/>
                </a:cubicBezTo>
                <a:cubicBezTo>
                  <a:pt x="4593607" y="2495785"/>
                  <a:pt x="4608504" y="2609071"/>
                  <a:pt x="4583317" y="2808170"/>
                </a:cubicBezTo>
                <a:cubicBezTo>
                  <a:pt x="4445638" y="2806061"/>
                  <a:pt x="4278757" y="2832472"/>
                  <a:pt x="3974391" y="2808170"/>
                </a:cubicBezTo>
                <a:cubicBezTo>
                  <a:pt x="3670025" y="2783868"/>
                  <a:pt x="3536169" y="2833094"/>
                  <a:pt x="3273798" y="2808170"/>
                </a:cubicBezTo>
                <a:cubicBezTo>
                  <a:pt x="3011427" y="2783246"/>
                  <a:pt x="2846618" y="2802082"/>
                  <a:pt x="2710705" y="2808170"/>
                </a:cubicBezTo>
                <a:cubicBezTo>
                  <a:pt x="2574792" y="2814258"/>
                  <a:pt x="2342509" y="2809544"/>
                  <a:pt x="2193445" y="2808170"/>
                </a:cubicBezTo>
                <a:cubicBezTo>
                  <a:pt x="2044381" y="2806796"/>
                  <a:pt x="1859678" y="2830994"/>
                  <a:pt x="1676185" y="2808170"/>
                </a:cubicBezTo>
                <a:cubicBezTo>
                  <a:pt x="1492692" y="2785346"/>
                  <a:pt x="1216937" y="2836611"/>
                  <a:pt x="929759" y="2808170"/>
                </a:cubicBezTo>
                <a:cubicBezTo>
                  <a:pt x="642581" y="2779729"/>
                  <a:pt x="447360" y="2796855"/>
                  <a:pt x="0" y="2808170"/>
                </a:cubicBezTo>
                <a:cubicBezTo>
                  <a:pt x="-3393" y="2578484"/>
                  <a:pt x="-13643" y="2532650"/>
                  <a:pt x="0" y="2274618"/>
                </a:cubicBezTo>
                <a:cubicBezTo>
                  <a:pt x="13643" y="2016586"/>
                  <a:pt x="23110" y="1984516"/>
                  <a:pt x="0" y="1741065"/>
                </a:cubicBezTo>
                <a:cubicBezTo>
                  <a:pt x="-23110" y="1497614"/>
                  <a:pt x="-34" y="1303076"/>
                  <a:pt x="0" y="1123268"/>
                </a:cubicBezTo>
                <a:cubicBezTo>
                  <a:pt x="34" y="943460"/>
                  <a:pt x="-20689" y="846954"/>
                  <a:pt x="0" y="589716"/>
                </a:cubicBezTo>
                <a:cubicBezTo>
                  <a:pt x="20689" y="332478"/>
                  <a:pt x="24513" y="26195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06762597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head over to the barista and order an avocado macchiato.</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It’s as disgusting as it sounds.</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Still, it wasn’t cheap, so you drink it with a grimace.</a:t>
            </a:r>
          </a:p>
        </p:txBody>
      </p:sp>
      <p:pic>
        <p:nvPicPr>
          <p:cNvPr id="2" name="Picture 1" descr="A takeaway coffee cup with a green avocado design on it ">
            <a:extLst>
              <a:ext uri="{FF2B5EF4-FFF2-40B4-BE49-F238E27FC236}">
                <a16:creationId xmlns:a16="http://schemas.microsoft.com/office/drawing/2014/main" id="{D24BAA45-125D-B694-1625-EEE3DE9C4AAB}"/>
              </a:ext>
            </a:extLst>
          </p:cNvPr>
          <p:cNvPicPr>
            <a:picLocks noChangeAspect="1"/>
          </p:cNvPicPr>
          <p:nvPr/>
        </p:nvPicPr>
        <p:blipFill>
          <a:blip r:embed="rId3" cstate="email">
            <a:clrChange>
              <a:clrFrom>
                <a:srgbClr val="B83DBA"/>
              </a:clrFrom>
              <a:clrTo>
                <a:srgbClr val="B83DBA">
                  <a:alpha val="0"/>
                </a:srgbClr>
              </a:clrTo>
            </a:clrChange>
            <a:extLst>
              <a:ext uri="{28A0092B-C50C-407E-A947-70E740481C1C}">
                <a14:useLocalDpi xmlns:a14="http://schemas.microsoft.com/office/drawing/2010/main"/>
              </a:ext>
            </a:extLst>
          </a:blip>
          <a:stretch>
            <a:fillRect/>
          </a:stretch>
        </p:blipFill>
        <p:spPr>
          <a:xfrm>
            <a:off x="959100" y="1310833"/>
            <a:ext cx="2684178" cy="4594075"/>
          </a:xfrm>
          <a:prstGeom prst="rect">
            <a:avLst/>
          </a:prstGeom>
        </p:spPr>
      </p:pic>
      <p:sp>
        <p:nvSpPr>
          <p:cNvPr id="11" name="Rectangle 10">
            <a:hlinkClick r:id="rId4" action="ppaction://hlinksldjump"/>
            <a:extLst>
              <a:ext uri="{FF2B5EF4-FFF2-40B4-BE49-F238E27FC236}">
                <a16:creationId xmlns:a16="http://schemas.microsoft.com/office/drawing/2014/main" id="{CA5C0170-799E-C55E-5351-FF545D37F20B}"/>
              </a:ext>
              <a:ext uri="{C183D7F6-B498-43B3-948B-1728B52AA6E4}">
                <adec:decorative xmlns:adec="http://schemas.microsoft.com/office/drawing/2017/decorative" val="1"/>
              </a:ext>
            </a:extLst>
          </p:cNvPr>
          <p:cNvSpPr/>
          <p:nvPr/>
        </p:nvSpPr>
        <p:spPr>
          <a:xfrm>
            <a:off x="259374" y="1125805"/>
            <a:ext cx="9144000" cy="514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Rounded Corners 2">
            <a:hlinkClick r:id="rId5" action="ppaction://hlinksldjump"/>
            <a:extLst>
              <a:ext uri="{FF2B5EF4-FFF2-40B4-BE49-F238E27FC236}">
                <a16:creationId xmlns:a16="http://schemas.microsoft.com/office/drawing/2014/main" id="{F344DBC3-72C3-DB79-428A-4DAD7FF72407}"/>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4" name="Title 3">
            <a:extLst>
              <a:ext uri="{FF2B5EF4-FFF2-40B4-BE49-F238E27FC236}">
                <a16:creationId xmlns:a16="http://schemas.microsoft.com/office/drawing/2014/main" id="{52BD8D04-5C74-63F8-EF91-4D02DAF1755A}"/>
              </a:ext>
              <a:ext uri="{C183D7F6-B498-43B3-948B-1728B52AA6E4}">
                <adec:decorative xmlns:adec="http://schemas.microsoft.com/office/drawing/2017/decorative" val="1"/>
              </a:ext>
            </a:extLst>
          </p:cNvPr>
          <p:cNvSpPr>
            <a:spLocks noGrp="1"/>
          </p:cNvSpPr>
          <p:nvPr>
            <p:ph type="title"/>
          </p:nvPr>
        </p:nvSpPr>
        <p:spPr>
          <a:xfrm>
            <a:off x="-8995" y="-1539049"/>
            <a:ext cx="7886700" cy="994172"/>
          </a:xfrm>
        </p:spPr>
        <p:txBody>
          <a:bodyPr vert="horz" lIns="68580" tIns="34290" rIns="68580" bIns="34290" rtlCol="0" anchor="b">
            <a:normAutofit/>
          </a:bodyPr>
          <a:lstStyle/>
          <a:p>
            <a:r>
              <a:rPr lang="en-GB" dirty="0"/>
              <a:t>Ordering an avocado macchiato 1</a:t>
            </a:r>
          </a:p>
        </p:txBody>
      </p:sp>
    </p:spTree>
    <p:extLst>
      <p:ext uri="{BB962C8B-B14F-4D97-AF65-F5344CB8AC3E}">
        <p14:creationId xmlns:p14="http://schemas.microsoft.com/office/powerpoint/2010/main" val="27110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EC627-244E-09F4-47B2-1F9C4C300EA8}"/>
              </a:ext>
            </a:extLst>
          </p:cNvPr>
          <p:cNvPicPr>
            <a:picLocks noChangeAspect="1"/>
          </p:cNvPicPr>
          <p:nvPr/>
        </p:nvPicPr>
        <p:blipFill>
          <a:blip r:embed="rId2"/>
          <a:stretch>
            <a:fillRect/>
          </a:stretch>
        </p:blipFill>
        <p:spPr>
          <a:xfrm>
            <a:off x="33181" y="1101569"/>
            <a:ext cx="9167266" cy="5191973"/>
          </a:xfrm>
          <a:prstGeom prst="rect">
            <a:avLst/>
          </a:prstGeom>
        </p:spPr>
      </p:pic>
      <p:sp>
        <p:nvSpPr>
          <p:cNvPr id="13" name="Oval 12">
            <a:extLst>
              <a:ext uri="{FF2B5EF4-FFF2-40B4-BE49-F238E27FC236}">
                <a16:creationId xmlns:a16="http://schemas.microsoft.com/office/drawing/2014/main" id="{B9D582A6-F1EE-3E7A-773F-C3DC4BA7A634}"/>
              </a:ext>
              <a:ext uri="{C183D7F6-B498-43B3-948B-1728B52AA6E4}">
                <adec:decorative xmlns:adec="http://schemas.microsoft.com/office/drawing/2017/decorative" val="1"/>
              </a:ext>
            </a:extLst>
          </p:cNvPr>
          <p:cNvSpPr/>
          <p:nvPr/>
        </p:nvSpPr>
        <p:spPr>
          <a:xfrm>
            <a:off x="330445" y="5009917"/>
            <a:ext cx="2982395" cy="994747"/>
          </a:xfrm>
          <a:prstGeom prst="ellipse">
            <a:avLst/>
          </a:prstGeom>
          <a:solidFill>
            <a:srgbClr val="3B3838">
              <a:alpha val="40000"/>
            </a:srgb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9FB69A95-AC95-B096-CA4B-A4B57D23ACCE}"/>
              </a:ext>
            </a:extLst>
          </p:cNvPr>
          <p:cNvSpPr/>
          <p:nvPr/>
        </p:nvSpPr>
        <p:spPr>
          <a:xfrm>
            <a:off x="4341080" y="1727953"/>
            <a:ext cx="4583317" cy="2774869"/>
          </a:xfrm>
          <a:custGeom>
            <a:avLst/>
            <a:gdLst>
              <a:gd name="connsiteX0" fmla="*/ 0 w 4583317"/>
              <a:gd name="connsiteY0" fmla="*/ 0 h 2774869"/>
              <a:gd name="connsiteX1" fmla="*/ 517260 w 4583317"/>
              <a:gd name="connsiteY1" fmla="*/ 0 h 2774869"/>
              <a:gd name="connsiteX2" fmla="*/ 1034520 w 4583317"/>
              <a:gd name="connsiteY2" fmla="*/ 0 h 2774869"/>
              <a:gd name="connsiteX3" fmla="*/ 1735113 w 4583317"/>
              <a:gd name="connsiteY3" fmla="*/ 0 h 2774869"/>
              <a:gd name="connsiteX4" fmla="*/ 2389872 w 4583317"/>
              <a:gd name="connsiteY4" fmla="*/ 0 h 2774869"/>
              <a:gd name="connsiteX5" fmla="*/ 2998799 w 4583317"/>
              <a:gd name="connsiteY5" fmla="*/ 0 h 2774869"/>
              <a:gd name="connsiteX6" fmla="*/ 3516059 w 4583317"/>
              <a:gd name="connsiteY6" fmla="*/ 0 h 2774869"/>
              <a:gd name="connsiteX7" fmla="*/ 4583317 w 4583317"/>
              <a:gd name="connsiteY7" fmla="*/ 0 h 2774869"/>
              <a:gd name="connsiteX8" fmla="*/ 4583317 w 4583317"/>
              <a:gd name="connsiteY8" fmla="*/ 749215 h 2774869"/>
              <a:gd name="connsiteX9" fmla="*/ 4583317 w 4583317"/>
              <a:gd name="connsiteY9" fmla="*/ 1415183 h 2774869"/>
              <a:gd name="connsiteX10" fmla="*/ 4583317 w 4583317"/>
              <a:gd name="connsiteY10" fmla="*/ 2025654 h 2774869"/>
              <a:gd name="connsiteX11" fmla="*/ 4583317 w 4583317"/>
              <a:gd name="connsiteY11" fmla="*/ 2774869 h 2774869"/>
              <a:gd name="connsiteX12" fmla="*/ 3974391 w 4583317"/>
              <a:gd name="connsiteY12" fmla="*/ 2774869 h 2774869"/>
              <a:gd name="connsiteX13" fmla="*/ 3227965 w 4583317"/>
              <a:gd name="connsiteY13" fmla="*/ 2774869 h 2774869"/>
              <a:gd name="connsiteX14" fmla="*/ 2481539 w 4583317"/>
              <a:gd name="connsiteY14" fmla="*/ 2774869 h 2774869"/>
              <a:gd name="connsiteX15" fmla="*/ 1735113 w 4583317"/>
              <a:gd name="connsiteY15" fmla="*/ 2774869 h 2774869"/>
              <a:gd name="connsiteX16" fmla="*/ 1126186 w 4583317"/>
              <a:gd name="connsiteY16" fmla="*/ 2774869 h 2774869"/>
              <a:gd name="connsiteX17" fmla="*/ 0 w 4583317"/>
              <a:gd name="connsiteY17" fmla="*/ 2774869 h 2774869"/>
              <a:gd name="connsiteX18" fmla="*/ 0 w 4583317"/>
              <a:gd name="connsiteY18" fmla="*/ 2053403 h 2774869"/>
              <a:gd name="connsiteX19" fmla="*/ 0 w 4583317"/>
              <a:gd name="connsiteY19" fmla="*/ 1304188 h 2774869"/>
              <a:gd name="connsiteX20" fmla="*/ 0 w 4583317"/>
              <a:gd name="connsiteY20" fmla="*/ 665969 h 2774869"/>
              <a:gd name="connsiteX21" fmla="*/ 0 w 4583317"/>
              <a:gd name="connsiteY21"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3317" h="2774869" fill="none" extrusionOk="0">
                <a:moveTo>
                  <a:pt x="0" y="0"/>
                </a:moveTo>
                <a:cubicBezTo>
                  <a:pt x="233927" y="-22612"/>
                  <a:pt x="408458" y="19338"/>
                  <a:pt x="517260" y="0"/>
                </a:cubicBezTo>
                <a:cubicBezTo>
                  <a:pt x="626062" y="-19338"/>
                  <a:pt x="912112" y="-17265"/>
                  <a:pt x="1034520" y="0"/>
                </a:cubicBezTo>
                <a:cubicBezTo>
                  <a:pt x="1156928" y="17265"/>
                  <a:pt x="1496331" y="1152"/>
                  <a:pt x="1735113" y="0"/>
                </a:cubicBezTo>
                <a:cubicBezTo>
                  <a:pt x="1973895" y="-1152"/>
                  <a:pt x="2173672" y="-26630"/>
                  <a:pt x="2389872" y="0"/>
                </a:cubicBezTo>
                <a:cubicBezTo>
                  <a:pt x="2606072" y="26630"/>
                  <a:pt x="2742611" y="13245"/>
                  <a:pt x="2998799" y="0"/>
                </a:cubicBezTo>
                <a:cubicBezTo>
                  <a:pt x="3254987" y="-13245"/>
                  <a:pt x="3410785" y="-7193"/>
                  <a:pt x="3516059" y="0"/>
                </a:cubicBezTo>
                <a:cubicBezTo>
                  <a:pt x="3621333" y="7193"/>
                  <a:pt x="4209946" y="-1710"/>
                  <a:pt x="4583317" y="0"/>
                </a:cubicBezTo>
                <a:cubicBezTo>
                  <a:pt x="4569023" y="299148"/>
                  <a:pt x="4606777" y="444180"/>
                  <a:pt x="4583317" y="749215"/>
                </a:cubicBezTo>
                <a:cubicBezTo>
                  <a:pt x="4559857" y="1054251"/>
                  <a:pt x="4602360" y="1269396"/>
                  <a:pt x="4583317" y="1415183"/>
                </a:cubicBezTo>
                <a:cubicBezTo>
                  <a:pt x="4564274" y="1560970"/>
                  <a:pt x="4590292" y="1770031"/>
                  <a:pt x="4583317" y="2025654"/>
                </a:cubicBezTo>
                <a:cubicBezTo>
                  <a:pt x="4576342" y="2281277"/>
                  <a:pt x="4570524" y="2456190"/>
                  <a:pt x="4583317" y="2774869"/>
                </a:cubicBezTo>
                <a:cubicBezTo>
                  <a:pt x="4429305" y="2747121"/>
                  <a:pt x="4276339" y="2748079"/>
                  <a:pt x="3974391" y="2774869"/>
                </a:cubicBezTo>
                <a:cubicBezTo>
                  <a:pt x="3672443" y="2801659"/>
                  <a:pt x="3439006" y="2786134"/>
                  <a:pt x="3227965" y="2774869"/>
                </a:cubicBezTo>
                <a:cubicBezTo>
                  <a:pt x="3016924" y="2763604"/>
                  <a:pt x="2650138" y="2774034"/>
                  <a:pt x="2481539" y="2774869"/>
                </a:cubicBezTo>
                <a:cubicBezTo>
                  <a:pt x="2312940" y="2775704"/>
                  <a:pt x="2069994" y="2797459"/>
                  <a:pt x="1735113" y="2774869"/>
                </a:cubicBezTo>
                <a:cubicBezTo>
                  <a:pt x="1400232" y="2752279"/>
                  <a:pt x="1325493" y="2753454"/>
                  <a:pt x="1126186" y="2774869"/>
                </a:cubicBezTo>
                <a:cubicBezTo>
                  <a:pt x="926879" y="2796284"/>
                  <a:pt x="467517" y="2772326"/>
                  <a:pt x="0" y="2774869"/>
                </a:cubicBezTo>
                <a:cubicBezTo>
                  <a:pt x="16151" y="2521670"/>
                  <a:pt x="-26894" y="2315465"/>
                  <a:pt x="0" y="2053403"/>
                </a:cubicBezTo>
                <a:cubicBezTo>
                  <a:pt x="26894" y="1791341"/>
                  <a:pt x="-15621" y="1574325"/>
                  <a:pt x="0" y="1304188"/>
                </a:cubicBezTo>
                <a:cubicBezTo>
                  <a:pt x="15621" y="1034052"/>
                  <a:pt x="-24702" y="900539"/>
                  <a:pt x="0" y="665969"/>
                </a:cubicBezTo>
                <a:cubicBezTo>
                  <a:pt x="24702" y="431399"/>
                  <a:pt x="919" y="202854"/>
                  <a:pt x="0" y="0"/>
                </a:cubicBezTo>
                <a:close/>
              </a:path>
              <a:path w="4583317" h="2774869" stroke="0" extrusionOk="0">
                <a:moveTo>
                  <a:pt x="0" y="0"/>
                </a:moveTo>
                <a:cubicBezTo>
                  <a:pt x="127111" y="14455"/>
                  <a:pt x="401840" y="-20406"/>
                  <a:pt x="608926" y="0"/>
                </a:cubicBezTo>
                <a:cubicBezTo>
                  <a:pt x="816012" y="20406"/>
                  <a:pt x="1165315" y="-18033"/>
                  <a:pt x="1309519" y="0"/>
                </a:cubicBezTo>
                <a:cubicBezTo>
                  <a:pt x="1453723" y="18033"/>
                  <a:pt x="1712474" y="-11208"/>
                  <a:pt x="1826779" y="0"/>
                </a:cubicBezTo>
                <a:cubicBezTo>
                  <a:pt x="1941084" y="11208"/>
                  <a:pt x="2304004" y="15774"/>
                  <a:pt x="2435706" y="0"/>
                </a:cubicBezTo>
                <a:cubicBezTo>
                  <a:pt x="2567408" y="-15774"/>
                  <a:pt x="2855578" y="-3357"/>
                  <a:pt x="3090465" y="0"/>
                </a:cubicBezTo>
                <a:cubicBezTo>
                  <a:pt x="3325352" y="3357"/>
                  <a:pt x="3583088" y="-34319"/>
                  <a:pt x="3791058" y="0"/>
                </a:cubicBezTo>
                <a:cubicBezTo>
                  <a:pt x="3999028" y="34319"/>
                  <a:pt x="4315179" y="36845"/>
                  <a:pt x="4583317" y="0"/>
                </a:cubicBezTo>
                <a:cubicBezTo>
                  <a:pt x="4581212" y="162299"/>
                  <a:pt x="4585278" y="430250"/>
                  <a:pt x="4583317" y="693717"/>
                </a:cubicBezTo>
                <a:cubicBezTo>
                  <a:pt x="4581356" y="957184"/>
                  <a:pt x="4582929" y="1126489"/>
                  <a:pt x="4583317" y="1331937"/>
                </a:cubicBezTo>
                <a:cubicBezTo>
                  <a:pt x="4583705" y="1537385"/>
                  <a:pt x="4598968" y="1720868"/>
                  <a:pt x="4583317" y="1942408"/>
                </a:cubicBezTo>
                <a:cubicBezTo>
                  <a:pt x="4567666" y="2163948"/>
                  <a:pt x="4605534" y="2607719"/>
                  <a:pt x="4583317" y="2774869"/>
                </a:cubicBezTo>
                <a:cubicBezTo>
                  <a:pt x="4383339" y="2775218"/>
                  <a:pt x="4227154" y="2763419"/>
                  <a:pt x="4066057" y="2774869"/>
                </a:cubicBezTo>
                <a:cubicBezTo>
                  <a:pt x="3904960" y="2786319"/>
                  <a:pt x="3798268" y="2783312"/>
                  <a:pt x="3548797" y="2774869"/>
                </a:cubicBezTo>
                <a:cubicBezTo>
                  <a:pt x="3299326" y="2766426"/>
                  <a:pt x="3247348" y="2761335"/>
                  <a:pt x="3031537" y="2774869"/>
                </a:cubicBezTo>
                <a:cubicBezTo>
                  <a:pt x="2815726" y="2788403"/>
                  <a:pt x="2726445" y="2773894"/>
                  <a:pt x="2514277" y="2774869"/>
                </a:cubicBezTo>
                <a:cubicBezTo>
                  <a:pt x="2302109" y="2775844"/>
                  <a:pt x="2004417" y="2802969"/>
                  <a:pt x="1813684" y="2774869"/>
                </a:cubicBezTo>
                <a:cubicBezTo>
                  <a:pt x="1622951" y="2746769"/>
                  <a:pt x="1444387" y="2781393"/>
                  <a:pt x="1296424" y="2774869"/>
                </a:cubicBezTo>
                <a:cubicBezTo>
                  <a:pt x="1148461" y="2768345"/>
                  <a:pt x="398205" y="2799960"/>
                  <a:pt x="0" y="2774869"/>
                </a:cubicBezTo>
                <a:cubicBezTo>
                  <a:pt x="-5964" y="2555936"/>
                  <a:pt x="-7287" y="2332539"/>
                  <a:pt x="0" y="2164398"/>
                </a:cubicBezTo>
                <a:cubicBezTo>
                  <a:pt x="7287" y="1996257"/>
                  <a:pt x="-21563" y="1797277"/>
                  <a:pt x="0" y="1553927"/>
                </a:cubicBezTo>
                <a:cubicBezTo>
                  <a:pt x="21563" y="1310577"/>
                  <a:pt x="-18043" y="1193923"/>
                  <a:pt x="0" y="860209"/>
                </a:cubicBezTo>
                <a:cubicBezTo>
                  <a:pt x="18043" y="526495"/>
                  <a:pt x="-40634" y="38921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80799725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feel a warm fuzzy feeling inside.</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That’s probably not a good sign…</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decide you need to head outside for some fresh air.</a:t>
            </a:r>
          </a:p>
        </p:txBody>
      </p:sp>
      <p:pic>
        <p:nvPicPr>
          <p:cNvPr id="2" name="Picture 1" descr="A green coffee cup with white lid">
            <a:extLst>
              <a:ext uri="{FF2B5EF4-FFF2-40B4-BE49-F238E27FC236}">
                <a16:creationId xmlns:a16="http://schemas.microsoft.com/office/drawing/2014/main" id="{D24BAA45-125D-B694-1625-EEE3DE9C4AAB}"/>
              </a:ext>
            </a:extLst>
          </p:cNvPr>
          <p:cNvPicPr>
            <a:picLocks noChangeAspect="1"/>
          </p:cNvPicPr>
          <p:nvPr/>
        </p:nvPicPr>
        <p:blipFill>
          <a:blip r:embed="rId3" cstate="email">
            <a:clrChange>
              <a:clrFrom>
                <a:srgbClr val="B83DBA"/>
              </a:clrFrom>
              <a:clrTo>
                <a:srgbClr val="B83DBA">
                  <a:alpha val="0"/>
                </a:srgbClr>
              </a:clrTo>
            </a:clrChange>
            <a:extLst>
              <a:ext uri="{28A0092B-C50C-407E-A947-70E740481C1C}">
                <a14:useLocalDpi xmlns:a14="http://schemas.microsoft.com/office/drawing/2010/main"/>
              </a:ext>
            </a:extLst>
          </a:blip>
          <a:stretch>
            <a:fillRect/>
          </a:stretch>
        </p:blipFill>
        <p:spPr>
          <a:xfrm>
            <a:off x="959100" y="1310833"/>
            <a:ext cx="2684178" cy="4594075"/>
          </a:xfrm>
          <a:prstGeom prst="rect">
            <a:avLst/>
          </a:prstGeom>
        </p:spPr>
      </p:pic>
      <p:sp>
        <p:nvSpPr>
          <p:cNvPr id="11" name="Rectangle 10">
            <a:hlinkClick r:id="rId4" action="ppaction://hlinksldjump"/>
            <a:extLst>
              <a:ext uri="{FF2B5EF4-FFF2-40B4-BE49-F238E27FC236}">
                <a16:creationId xmlns:a16="http://schemas.microsoft.com/office/drawing/2014/main" id="{CA5C0170-799E-C55E-5351-FF545D37F20B}"/>
              </a:ext>
              <a:ext uri="{C183D7F6-B498-43B3-948B-1728B52AA6E4}">
                <adec:decorative xmlns:adec="http://schemas.microsoft.com/office/drawing/2017/decorative" val="1"/>
              </a:ext>
            </a:extLst>
          </p:cNvPr>
          <p:cNvSpPr/>
          <p:nvPr/>
        </p:nvSpPr>
        <p:spPr>
          <a:xfrm>
            <a:off x="-219603" y="1125805"/>
            <a:ext cx="9144000" cy="514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Rectangle: Rounded Corners 13">
            <a:hlinkClick r:id="rId5" action="ppaction://hlinksldjump"/>
            <a:extLst>
              <a:ext uri="{FF2B5EF4-FFF2-40B4-BE49-F238E27FC236}">
                <a16:creationId xmlns:a16="http://schemas.microsoft.com/office/drawing/2014/main" id="{C3BB71BC-60ED-157D-F96A-FC1946FACE16}"/>
              </a:ext>
            </a:extLst>
          </p:cNvPr>
          <p:cNvSpPr/>
          <p:nvPr/>
        </p:nvSpPr>
        <p:spPr>
          <a:xfrm>
            <a:off x="6039856" y="4724604"/>
            <a:ext cx="2851241" cy="892061"/>
          </a:xfrm>
          <a:custGeom>
            <a:avLst/>
            <a:gdLst>
              <a:gd name="connsiteX0" fmla="*/ 0 w 2851241"/>
              <a:gd name="connsiteY0" fmla="*/ 148680 h 892061"/>
              <a:gd name="connsiteX1" fmla="*/ 148680 w 2851241"/>
              <a:gd name="connsiteY1" fmla="*/ 0 h 892061"/>
              <a:gd name="connsiteX2" fmla="*/ 812689 w 2851241"/>
              <a:gd name="connsiteY2" fmla="*/ 0 h 892061"/>
              <a:gd name="connsiteX3" fmla="*/ 1425621 w 2851241"/>
              <a:gd name="connsiteY3" fmla="*/ 0 h 892061"/>
              <a:gd name="connsiteX4" fmla="*/ 2115168 w 2851241"/>
              <a:gd name="connsiteY4" fmla="*/ 0 h 892061"/>
              <a:gd name="connsiteX5" fmla="*/ 2702561 w 2851241"/>
              <a:gd name="connsiteY5" fmla="*/ 0 h 892061"/>
              <a:gd name="connsiteX6" fmla="*/ 2851241 w 2851241"/>
              <a:gd name="connsiteY6" fmla="*/ 148680 h 892061"/>
              <a:gd name="connsiteX7" fmla="*/ 2851241 w 2851241"/>
              <a:gd name="connsiteY7" fmla="*/ 743381 h 892061"/>
              <a:gd name="connsiteX8" fmla="*/ 2702561 w 2851241"/>
              <a:gd name="connsiteY8" fmla="*/ 892061 h 892061"/>
              <a:gd name="connsiteX9" fmla="*/ 2013013 w 2851241"/>
              <a:gd name="connsiteY9" fmla="*/ 892061 h 892061"/>
              <a:gd name="connsiteX10" fmla="*/ 1374543 w 2851241"/>
              <a:gd name="connsiteY10" fmla="*/ 892061 h 892061"/>
              <a:gd name="connsiteX11" fmla="*/ 812689 w 2851241"/>
              <a:gd name="connsiteY11" fmla="*/ 892061 h 892061"/>
              <a:gd name="connsiteX12" fmla="*/ 148680 w 2851241"/>
              <a:gd name="connsiteY12" fmla="*/ 892061 h 892061"/>
              <a:gd name="connsiteX13" fmla="*/ 0 w 2851241"/>
              <a:gd name="connsiteY13" fmla="*/ 743381 h 892061"/>
              <a:gd name="connsiteX14" fmla="*/ 0 w 2851241"/>
              <a:gd name="connsiteY14"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1241" h="892061" fill="none" extrusionOk="0">
                <a:moveTo>
                  <a:pt x="0" y="148680"/>
                </a:moveTo>
                <a:cubicBezTo>
                  <a:pt x="-14615" y="74477"/>
                  <a:pt x="49070" y="-2396"/>
                  <a:pt x="148680" y="0"/>
                </a:cubicBezTo>
                <a:cubicBezTo>
                  <a:pt x="393698" y="1048"/>
                  <a:pt x="509830" y="-2011"/>
                  <a:pt x="812689" y="0"/>
                </a:cubicBezTo>
                <a:cubicBezTo>
                  <a:pt x="1115548" y="2011"/>
                  <a:pt x="1120366" y="-11794"/>
                  <a:pt x="1425621" y="0"/>
                </a:cubicBezTo>
                <a:cubicBezTo>
                  <a:pt x="1730876" y="11794"/>
                  <a:pt x="1943075" y="19680"/>
                  <a:pt x="2115168" y="0"/>
                </a:cubicBezTo>
                <a:cubicBezTo>
                  <a:pt x="2287261" y="-19680"/>
                  <a:pt x="2583098" y="-18088"/>
                  <a:pt x="2702561" y="0"/>
                </a:cubicBezTo>
                <a:cubicBezTo>
                  <a:pt x="2787754" y="6025"/>
                  <a:pt x="2840330" y="65745"/>
                  <a:pt x="2851241" y="148680"/>
                </a:cubicBezTo>
                <a:cubicBezTo>
                  <a:pt x="2845999" y="406873"/>
                  <a:pt x="2869550" y="558547"/>
                  <a:pt x="2851241" y="743381"/>
                </a:cubicBezTo>
                <a:cubicBezTo>
                  <a:pt x="2850689" y="818786"/>
                  <a:pt x="2778987" y="894623"/>
                  <a:pt x="2702561" y="892061"/>
                </a:cubicBezTo>
                <a:cubicBezTo>
                  <a:pt x="2473694" y="890426"/>
                  <a:pt x="2175000" y="921149"/>
                  <a:pt x="2013013" y="892061"/>
                </a:cubicBezTo>
                <a:cubicBezTo>
                  <a:pt x="1851026" y="862973"/>
                  <a:pt x="1588279" y="889281"/>
                  <a:pt x="1374543" y="892061"/>
                </a:cubicBezTo>
                <a:cubicBezTo>
                  <a:pt x="1160807" y="894842"/>
                  <a:pt x="986132" y="889234"/>
                  <a:pt x="812689" y="892061"/>
                </a:cubicBezTo>
                <a:cubicBezTo>
                  <a:pt x="639246" y="894888"/>
                  <a:pt x="418864" y="924890"/>
                  <a:pt x="148680" y="892061"/>
                </a:cubicBezTo>
                <a:cubicBezTo>
                  <a:pt x="80712" y="880437"/>
                  <a:pt x="12215" y="819229"/>
                  <a:pt x="0" y="743381"/>
                </a:cubicBezTo>
                <a:cubicBezTo>
                  <a:pt x="7936" y="510991"/>
                  <a:pt x="-13946" y="433280"/>
                  <a:pt x="0" y="148680"/>
                </a:cubicBezTo>
                <a:close/>
              </a:path>
              <a:path w="2851241" h="892061" stroke="0" extrusionOk="0">
                <a:moveTo>
                  <a:pt x="0" y="148680"/>
                </a:moveTo>
                <a:cubicBezTo>
                  <a:pt x="-4658" y="78978"/>
                  <a:pt x="69971" y="-10715"/>
                  <a:pt x="148680" y="0"/>
                </a:cubicBezTo>
                <a:cubicBezTo>
                  <a:pt x="332212" y="-22537"/>
                  <a:pt x="524959" y="21733"/>
                  <a:pt x="710534" y="0"/>
                </a:cubicBezTo>
                <a:cubicBezTo>
                  <a:pt x="896109" y="-21733"/>
                  <a:pt x="1160899" y="18170"/>
                  <a:pt x="1400082" y="0"/>
                </a:cubicBezTo>
                <a:cubicBezTo>
                  <a:pt x="1639265" y="-18170"/>
                  <a:pt x="1920876" y="-4861"/>
                  <a:pt x="2089630" y="0"/>
                </a:cubicBezTo>
                <a:cubicBezTo>
                  <a:pt x="2258384" y="4861"/>
                  <a:pt x="2523670" y="10686"/>
                  <a:pt x="2702561" y="0"/>
                </a:cubicBezTo>
                <a:cubicBezTo>
                  <a:pt x="2777821" y="-2121"/>
                  <a:pt x="2861157" y="55623"/>
                  <a:pt x="2851241" y="148680"/>
                </a:cubicBezTo>
                <a:cubicBezTo>
                  <a:pt x="2838742" y="281124"/>
                  <a:pt x="2840305" y="597644"/>
                  <a:pt x="2851241" y="743381"/>
                </a:cubicBezTo>
                <a:cubicBezTo>
                  <a:pt x="2854817" y="821630"/>
                  <a:pt x="2772046" y="884653"/>
                  <a:pt x="2702561" y="892061"/>
                </a:cubicBezTo>
                <a:cubicBezTo>
                  <a:pt x="2416192" y="909603"/>
                  <a:pt x="2382477" y="861734"/>
                  <a:pt x="2089630" y="892061"/>
                </a:cubicBezTo>
                <a:cubicBezTo>
                  <a:pt x="1796783" y="922388"/>
                  <a:pt x="1703459" y="898767"/>
                  <a:pt x="1400082" y="892061"/>
                </a:cubicBezTo>
                <a:cubicBezTo>
                  <a:pt x="1096705" y="885355"/>
                  <a:pt x="1058300" y="907399"/>
                  <a:pt x="787150" y="892061"/>
                </a:cubicBezTo>
                <a:cubicBezTo>
                  <a:pt x="516000" y="876723"/>
                  <a:pt x="412828" y="870155"/>
                  <a:pt x="148680" y="892061"/>
                </a:cubicBezTo>
                <a:cubicBezTo>
                  <a:pt x="56751" y="889508"/>
                  <a:pt x="-8314" y="830012"/>
                  <a:pt x="0" y="743381"/>
                </a:cubicBezTo>
                <a:cubicBezTo>
                  <a:pt x="24056" y="587519"/>
                  <a:pt x="9540" y="395759"/>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outside &gt;</a:t>
            </a:r>
          </a:p>
        </p:txBody>
      </p:sp>
      <p:sp>
        <p:nvSpPr>
          <p:cNvPr id="3" name="Title 2">
            <a:extLst>
              <a:ext uri="{FF2B5EF4-FFF2-40B4-BE49-F238E27FC236}">
                <a16:creationId xmlns:a16="http://schemas.microsoft.com/office/drawing/2014/main" id="{E1686C89-6254-C16B-3D9C-AB1203F21D75}"/>
              </a:ext>
              <a:ext uri="{C183D7F6-B498-43B3-948B-1728B52AA6E4}">
                <adec:decorative xmlns:adec="http://schemas.microsoft.com/office/drawing/2017/decorative" val="1"/>
              </a:ext>
            </a:extLst>
          </p:cNvPr>
          <p:cNvSpPr>
            <a:spLocks noGrp="1"/>
          </p:cNvSpPr>
          <p:nvPr>
            <p:ph type="title"/>
          </p:nvPr>
        </p:nvSpPr>
        <p:spPr>
          <a:xfrm>
            <a:off x="-300072" y="-1262586"/>
            <a:ext cx="7886700" cy="994172"/>
          </a:xfrm>
        </p:spPr>
        <p:txBody>
          <a:bodyPr vert="horz" lIns="68580" tIns="34290" rIns="68580" bIns="34290" rtlCol="0" anchor="b">
            <a:normAutofit/>
          </a:bodyPr>
          <a:lstStyle/>
          <a:p>
            <a:r>
              <a:rPr lang="en-GB" dirty="0"/>
              <a:t>Ordering an avocado macchiato 2</a:t>
            </a:r>
          </a:p>
        </p:txBody>
      </p:sp>
    </p:spTree>
    <p:extLst>
      <p:ext uri="{BB962C8B-B14F-4D97-AF65-F5344CB8AC3E}">
        <p14:creationId xmlns:p14="http://schemas.microsoft.com/office/powerpoint/2010/main" val="31139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B9527F-88DB-4DF2-3D6D-5D1AAE946D44}"/>
              </a:ext>
            </a:extLst>
          </p:cNvPr>
          <p:cNvPicPr>
            <a:picLocks noChangeAspect="1"/>
          </p:cNvPicPr>
          <p:nvPr/>
        </p:nvPicPr>
        <p:blipFill>
          <a:blip r:embed="rId2"/>
          <a:stretch>
            <a:fillRect/>
          </a:stretch>
        </p:blipFill>
        <p:spPr>
          <a:xfrm>
            <a:off x="-90434" y="868280"/>
            <a:ext cx="9234434" cy="5214739"/>
          </a:xfrm>
          <a:prstGeom prst="rect">
            <a:avLst/>
          </a:prstGeom>
        </p:spPr>
      </p:pic>
      <p:sp>
        <p:nvSpPr>
          <p:cNvPr id="18" name="Rectangle 17">
            <a:extLst>
              <a:ext uri="{FF2B5EF4-FFF2-40B4-BE49-F238E27FC236}">
                <a16:creationId xmlns:a16="http://schemas.microsoft.com/office/drawing/2014/main" id="{103CBB11-B4B6-4DD2-9307-9A435238C714}"/>
              </a:ext>
            </a:extLst>
          </p:cNvPr>
          <p:cNvSpPr/>
          <p:nvPr/>
        </p:nvSpPr>
        <p:spPr>
          <a:xfrm>
            <a:off x="1" y="1020401"/>
            <a:ext cx="2921000" cy="558000"/>
          </a:xfrm>
          <a:custGeom>
            <a:avLst/>
            <a:gdLst>
              <a:gd name="connsiteX0" fmla="*/ 0 w 2921000"/>
              <a:gd name="connsiteY0" fmla="*/ 0 h 558000"/>
              <a:gd name="connsiteX1" fmla="*/ 525780 w 2921000"/>
              <a:gd name="connsiteY1" fmla="*/ 0 h 558000"/>
              <a:gd name="connsiteX2" fmla="*/ 1139190 w 2921000"/>
              <a:gd name="connsiteY2" fmla="*/ 0 h 558000"/>
              <a:gd name="connsiteX3" fmla="*/ 1664970 w 2921000"/>
              <a:gd name="connsiteY3" fmla="*/ 0 h 558000"/>
              <a:gd name="connsiteX4" fmla="*/ 2190750 w 2921000"/>
              <a:gd name="connsiteY4" fmla="*/ 0 h 558000"/>
              <a:gd name="connsiteX5" fmla="*/ 2921000 w 2921000"/>
              <a:gd name="connsiteY5" fmla="*/ 0 h 558000"/>
              <a:gd name="connsiteX6" fmla="*/ 2921000 w 2921000"/>
              <a:gd name="connsiteY6" fmla="*/ 558000 h 558000"/>
              <a:gd name="connsiteX7" fmla="*/ 2336800 w 2921000"/>
              <a:gd name="connsiteY7" fmla="*/ 558000 h 558000"/>
              <a:gd name="connsiteX8" fmla="*/ 1694180 w 2921000"/>
              <a:gd name="connsiteY8" fmla="*/ 558000 h 558000"/>
              <a:gd name="connsiteX9" fmla="*/ 1168400 w 2921000"/>
              <a:gd name="connsiteY9" fmla="*/ 558000 h 558000"/>
              <a:gd name="connsiteX10" fmla="*/ 642620 w 2921000"/>
              <a:gd name="connsiteY10" fmla="*/ 558000 h 558000"/>
              <a:gd name="connsiteX11" fmla="*/ 0 w 2921000"/>
              <a:gd name="connsiteY11" fmla="*/ 558000 h 558000"/>
              <a:gd name="connsiteX12" fmla="*/ 0 w 2921000"/>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1000" h="558000" fill="none" extrusionOk="0">
                <a:moveTo>
                  <a:pt x="0" y="0"/>
                </a:moveTo>
                <a:cubicBezTo>
                  <a:pt x="225260" y="-14427"/>
                  <a:pt x="379274" y="-1726"/>
                  <a:pt x="525780" y="0"/>
                </a:cubicBezTo>
                <a:cubicBezTo>
                  <a:pt x="672286" y="1726"/>
                  <a:pt x="1011358" y="-19768"/>
                  <a:pt x="1139190" y="0"/>
                </a:cubicBezTo>
                <a:cubicBezTo>
                  <a:pt x="1267022" y="19768"/>
                  <a:pt x="1434637" y="-24087"/>
                  <a:pt x="1664970" y="0"/>
                </a:cubicBezTo>
                <a:cubicBezTo>
                  <a:pt x="1895303" y="24087"/>
                  <a:pt x="1980906" y="21945"/>
                  <a:pt x="2190750" y="0"/>
                </a:cubicBezTo>
                <a:cubicBezTo>
                  <a:pt x="2400594" y="-21945"/>
                  <a:pt x="2632284" y="-17732"/>
                  <a:pt x="2921000" y="0"/>
                </a:cubicBezTo>
                <a:cubicBezTo>
                  <a:pt x="2941614" y="261333"/>
                  <a:pt x="2936396" y="417027"/>
                  <a:pt x="2921000" y="558000"/>
                </a:cubicBezTo>
                <a:cubicBezTo>
                  <a:pt x="2699625" y="534377"/>
                  <a:pt x="2498069" y="533338"/>
                  <a:pt x="2336800" y="558000"/>
                </a:cubicBezTo>
                <a:cubicBezTo>
                  <a:pt x="2175531" y="582662"/>
                  <a:pt x="1987759" y="587869"/>
                  <a:pt x="1694180" y="558000"/>
                </a:cubicBezTo>
                <a:cubicBezTo>
                  <a:pt x="1400601" y="528131"/>
                  <a:pt x="1274834" y="572231"/>
                  <a:pt x="1168400" y="558000"/>
                </a:cubicBezTo>
                <a:cubicBezTo>
                  <a:pt x="1061966" y="543769"/>
                  <a:pt x="875328" y="531976"/>
                  <a:pt x="642620" y="558000"/>
                </a:cubicBezTo>
                <a:cubicBezTo>
                  <a:pt x="409912" y="584024"/>
                  <a:pt x="144975" y="554315"/>
                  <a:pt x="0" y="558000"/>
                </a:cubicBezTo>
                <a:cubicBezTo>
                  <a:pt x="26434" y="303174"/>
                  <a:pt x="-17950" y="255661"/>
                  <a:pt x="0" y="0"/>
                </a:cubicBezTo>
                <a:close/>
              </a:path>
              <a:path w="2921000" h="558000" stroke="0" extrusionOk="0">
                <a:moveTo>
                  <a:pt x="0" y="0"/>
                </a:moveTo>
                <a:cubicBezTo>
                  <a:pt x="262138" y="6255"/>
                  <a:pt x="317242" y="17568"/>
                  <a:pt x="554990" y="0"/>
                </a:cubicBezTo>
                <a:cubicBezTo>
                  <a:pt x="792738" y="-17568"/>
                  <a:pt x="910383" y="13128"/>
                  <a:pt x="1080770" y="0"/>
                </a:cubicBezTo>
                <a:cubicBezTo>
                  <a:pt x="1251157" y="-13128"/>
                  <a:pt x="1519222" y="-26692"/>
                  <a:pt x="1694180" y="0"/>
                </a:cubicBezTo>
                <a:cubicBezTo>
                  <a:pt x="1869138" y="26692"/>
                  <a:pt x="1998175" y="-8802"/>
                  <a:pt x="2190750" y="0"/>
                </a:cubicBezTo>
                <a:cubicBezTo>
                  <a:pt x="2383325" y="8802"/>
                  <a:pt x="2767294" y="34312"/>
                  <a:pt x="2921000" y="0"/>
                </a:cubicBezTo>
                <a:cubicBezTo>
                  <a:pt x="2905218" y="243603"/>
                  <a:pt x="2915977" y="437373"/>
                  <a:pt x="2921000" y="558000"/>
                </a:cubicBezTo>
                <a:cubicBezTo>
                  <a:pt x="2806993" y="559240"/>
                  <a:pt x="2606754" y="584515"/>
                  <a:pt x="2366010" y="558000"/>
                </a:cubicBezTo>
                <a:cubicBezTo>
                  <a:pt x="2125266" y="531486"/>
                  <a:pt x="1961918" y="566704"/>
                  <a:pt x="1840230" y="558000"/>
                </a:cubicBezTo>
                <a:cubicBezTo>
                  <a:pt x="1718542" y="549296"/>
                  <a:pt x="1552931" y="530285"/>
                  <a:pt x="1285240" y="558000"/>
                </a:cubicBezTo>
                <a:cubicBezTo>
                  <a:pt x="1017549" y="585716"/>
                  <a:pt x="889040" y="574696"/>
                  <a:pt x="671830" y="558000"/>
                </a:cubicBezTo>
                <a:cubicBezTo>
                  <a:pt x="454620" y="541305"/>
                  <a:pt x="250737" y="552701"/>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Sports Centre</a:t>
            </a:r>
          </a:p>
        </p:txBody>
      </p:sp>
      <p:pic>
        <p:nvPicPr>
          <p:cNvPr id="17" name="Picture 16" descr="Chris Carmine">
            <a:extLst>
              <a:ext uri="{FF2B5EF4-FFF2-40B4-BE49-F238E27FC236}">
                <a16:creationId xmlns:a16="http://schemas.microsoft.com/office/drawing/2014/main" id="{7B5B98FD-09A8-381D-0CAA-67FD0086B4B0}"/>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255765" y="1364985"/>
            <a:ext cx="3507511" cy="4878736"/>
          </a:xfrm>
          <a:prstGeom prst="rect">
            <a:avLst/>
          </a:prstGeom>
        </p:spPr>
      </p:pic>
      <p:sp>
        <p:nvSpPr>
          <p:cNvPr id="9" name="Speech Bubble: Rectangle with Corners Rounded 8">
            <a:extLst>
              <a:ext uri="{FF2B5EF4-FFF2-40B4-BE49-F238E27FC236}">
                <a16:creationId xmlns:a16="http://schemas.microsoft.com/office/drawing/2014/main" id="{38FA0D99-3B22-B862-D67F-B68F69DC5568}"/>
              </a:ext>
            </a:extLst>
          </p:cNvPr>
          <p:cNvSpPr/>
          <p:nvPr/>
        </p:nvSpPr>
        <p:spPr>
          <a:xfrm>
            <a:off x="4301310" y="1290390"/>
            <a:ext cx="4583317" cy="3535955"/>
          </a:xfrm>
          <a:custGeom>
            <a:avLst/>
            <a:gdLst>
              <a:gd name="connsiteX0" fmla="*/ 0 w 4583317"/>
              <a:gd name="connsiteY0" fmla="*/ 589338 h 3535955"/>
              <a:gd name="connsiteX1" fmla="*/ 589338 w 4583317"/>
              <a:gd name="connsiteY1" fmla="*/ 0 h 3535955"/>
              <a:gd name="connsiteX2" fmla="*/ 763886 w 4583317"/>
              <a:gd name="connsiteY2" fmla="*/ 0 h 3535955"/>
              <a:gd name="connsiteX3" fmla="*/ 763886 w 4583317"/>
              <a:gd name="connsiteY3" fmla="*/ 0 h 3535955"/>
              <a:gd name="connsiteX4" fmla="*/ 1325342 w 4583317"/>
              <a:gd name="connsiteY4" fmla="*/ 0 h 3535955"/>
              <a:gd name="connsiteX5" fmla="*/ 1909715 w 4583317"/>
              <a:gd name="connsiteY5" fmla="*/ 0 h 3535955"/>
              <a:gd name="connsiteX6" fmla="*/ 2583627 w 4583317"/>
              <a:gd name="connsiteY6" fmla="*/ 0 h 3535955"/>
              <a:gd name="connsiteX7" fmla="*/ 3215854 w 4583317"/>
              <a:gd name="connsiteY7" fmla="*/ 0 h 3535955"/>
              <a:gd name="connsiteX8" fmla="*/ 3993979 w 4583317"/>
              <a:gd name="connsiteY8" fmla="*/ 0 h 3535955"/>
              <a:gd name="connsiteX9" fmla="*/ 4583317 w 4583317"/>
              <a:gd name="connsiteY9" fmla="*/ 589338 h 3535955"/>
              <a:gd name="connsiteX10" fmla="*/ 4583317 w 4583317"/>
              <a:gd name="connsiteY10" fmla="*/ 589326 h 3535955"/>
              <a:gd name="connsiteX11" fmla="*/ 4583317 w 4583317"/>
              <a:gd name="connsiteY11" fmla="*/ 589326 h 3535955"/>
              <a:gd name="connsiteX12" fmla="*/ 4583317 w 4583317"/>
              <a:gd name="connsiteY12" fmla="*/ 1040160 h 3535955"/>
              <a:gd name="connsiteX13" fmla="*/ 4583317 w 4583317"/>
              <a:gd name="connsiteY13" fmla="*/ 1473315 h 3535955"/>
              <a:gd name="connsiteX14" fmla="*/ 4583317 w 4583317"/>
              <a:gd name="connsiteY14" fmla="*/ 1920217 h 3535955"/>
              <a:gd name="connsiteX15" fmla="*/ 4583317 w 4583317"/>
              <a:gd name="connsiteY15" fmla="*/ 2381851 h 3535955"/>
              <a:gd name="connsiteX16" fmla="*/ 4583317 w 4583317"/>
              <a:gd name="connsiteY16" fmla="*/ 2946617 h 3535955"/>
              <a:gd name="connsiteX17" fmla="*/ 3993979 w 4583317"/>
              <a:gd name="connsiteY17" fmla="*/ 3535955 h 3535955"/>
              <a:gd name="connsiteX18" fmla="*/ 3257539 w 4583317"/>
              <a:gd name="connsiteY18" fmla="*/ 3535955 h 3535955"/>
              <a:gd name="connsiteX19" fmla="*/ 2583627 w 4583317"/>
              <a:gd name="connsiteY19" fmla="*/ 3535955 h 3535955"/>
              <a:gd name="connsiteX20" fmla="*/ 1909715 w 4583317"/>
              <a:gd name="connsiteY20" fmla="*/ 3535955 h 3535955"/>
              <a:gd name="connsiteX21" fmla="*/ 1371175 w 4583317"/>
              <a:gd name="connsiteY21" fmla="*/ 3535955 h 3535955"/>
              <a:gd name="connsiteX22" fmla="*/ 763886 w 4583317"/>
              <a:gd name="connsiteY22" fmla="*/ 3535955 h 3535955"/>
              <a:gd name="connsiteX23" fmla="*/ 763886 w 4583317"/>
              <a:gd name="connsiteY23" fmla="*/ 3535955 h 3535955"/>
              <a:gd name="connsiteX24" fmla="*/ 589338 w 4583317"/>
              <a:gd name="connsiteY24" fmla="*/ 3535955 h 3535955"/>
              <a:gd name="connsiteX25" fmla="*/ 0 w 4583317"/>
              <a:gd name="connsiteY25" fmla="*/ 2946617 h 3535955"/>
              <a:gd name="connsiteX26" fmla="*/ 0 w 4583317"/>
              <a:gd name="connsiteY26" fmla="*/ 2440783 h 3535955"/>
              <a:gd name="connsiteX27" fmla="*/ 0 w 4583317"/>
              <a:gd name="connsiteY27" fmla="*/ 1993882 h 3535955"/>
              <a:gd name="connsiteX28" fmla="*/ 0 w 4583317"/>
              <a:gd name="connsiteY28" fmla="*/ 1473315 h 3535955"/>
              <a:gd name="connsiteX29" fmla="*/ -493853 w 4583317"/>
              <a:gd name="connsiteY29" fmla="*/ 1390120 h 3535955"/>
              <a:gd name="connsiteX30" fmla="*/ -987705 w 4583317"/>
              <a:gd name="connsiteY30" fmla="*/ 1306924 h 3535955"/>
              <a:gd name="connsiteX31" fmla="*/ -513607 w 4583317"/>
              <a:gd name="connsiteY31" fmla="*/ 962477 h 3535955"/>
              <a:gd name="connsiteX32" fmla="*/ 0 w 4583317"/>
              <a:gd name="connsiteY32" fmla="*/ 589326 h 3535955"/>
              <a:gd name="connsiteX33" fmla="*/ 0 w 4583317"/>
              <a:gd name="connsiteY33" fmla="*/ 589338 h 353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3317" h="3535955" fill="none" extrusionOk="0">
                <a:moveTo>
                  <a:pt x="0" y="589338"/>
                </a:moveTo>
                <a:cubicBezTo>
                  <a:pt x="48373" y="271936"/>
                  <a:pt x="270273" y="51620"/>
                  <a:pt x="589338" y="0"/>
                </a:cubicBezTo>
                <a:cubicBezTo>
                  <a:pt x="644709" y="3798"/>
                  <a:pt x="705472" y="912"/>
                  <a:pt x="763886" y="0"/>
                </a:cubicBezTo>
                <a:lnTo>
                  <a:pt x="763886" y="0"/>
                </a:lnTo>
                <a:cubicBezTo>
                  <a:pt x="905803" y="26112"/>
                  <a:pt x="1113747" y="-17082"/>
                  <a:pt x="1325342" y="0"/>
                </a:cubicBezTo>
                <a:cubicBezTo>
                  <a:pt x="1536937" y="17082"/>
                  <a:pt x="1765358" y="11821"/>
                  <a:pt x="1909715" y="0"/>
                </a:cubicBezTo>
                <a:cubicBezTo>
                  <a:pt x="2045033" y="13397"/>
                  <a:pt x="2420893" y="-12031"/>
                  <a:pt x="2583627" y="0"/>
                </a:cubicBezTo>
                <a:cubicBezTo>
                  <a:pt x="2746361" y="12031"/>
                  <a:pt x="2934656" y="3119"/>
                  <a:pt x="3215854" y="0"/>
                </a:cubicBezTo>
                <a:cubicBezTo>
                  <a:pt x="3497052" y="-3119"/>
                  <a:pt x="3785582" y="-33325"/>
                  <a:pt x="3993979" y="0"/>
                </a:cubicBezTo>
                <a:cubicBezTo>
                  <a:pt x="4270927" y="-2708"/>
                  <a:pt x="4595475" y="322307"/>
                  <a:pt x="4583317" y="589338"/>
                </a:cubicBezTo>
                <a:cubicBezTo>
                  <a:pt x="4583317" y="589335"/>
                  <a:pt x="4583317" y="589330"/>
                  <a:pt x="4583317" y="589326"/>
                </a:cubicBezTo>
                <a:lnTo>
                  <a:pt x="4583317" y="589326"/>
                </a:lnTo>
                <a:cubicBezTo>
                  <a:pt x="4565019" y="724500"/>
                  <a:pt x="4601397" y="861305"/>
                  <a:pt x="4583317" y="1040160"/>
                </a:cubicBezTo>
                <a:cubicBezTo>
                  <a:pt x="4565237" y="1219015"/>
                  <a:pt x="4583480" y="1335101"/>
                  <a:pt x="4583317" y="1473315"/>
                </a:cubicBezTo>
                <a:cubicBezTo>
                  <a:pt x="4593701" y="1685199"/>
                  <a:pt x="4569968" y="1770077"/>
                  <a:pt x="4583317" y="1920217"/>
                </a:cubicBezTo>
                <a:cubicBezTo>
                  <a:pt x="4596666" y="2070357"/>
                  <a:pt x="4591755" y="2156498"/>
                  <a:pt x="4583317" y="2381851"/>
                </a:cubicBezTo>
                <a:cubicBezTo>
                  <a:pt x="4574879" y="2607204"/>
                  <a:pt x="4573155" y="2828321"/>
                  <a:pt x="4583317" y="2946617"/>
                </a:cubicBezTo>
                <a:cubicBezTo>
                  <a:pt x="4544465" y="3310375"/>
                  <a:pt x="4330093" y="3513221"/>
                  <a:pt x="3993979" y="3535955"/>
                </a:cubicBezTo>
                <a:cubicBezTo>
                  <a:pt x="3714818" y="3505972"/>
                  <a:pt x="3585886" y="3554844"/>
                  <a:pt x="3257539" y="3535955"/>
                </a:cubicBezTo>
                <a:cubicBezTo>
                  <a:pt x="2929192" y="3517066"/>
                  <a:pt x="2880955" y="3564606"/>
                  <a:pt x="2583627" y="3535955"/>
                </a:cubicBezTo>
                <a:cubicBezTo>
                  <a:pt x="2286299" y="3507304"/>
                  <a:pt x="2142419" y="3542331"/>
                  <a:pt x="1909715" y="3535955"/>
                </a:cubicBezTo>
                <a:cubicBezTo>
                  <a:pt x="1706985" y="3547231"/>
                  <a:pt x="1545663" y="3518601"/>
                  <a:pt x="1371175" y="3535955"/>
                </a:cubicBezTo>
                <a:cubicBezTo>
                  <a:pt x="1196687" y="3553309"/>
                  <a:pt x="1007706" y="3515423"/>
                  <a:pt x="763886" y="3535955"/>
                </a:cubicBezTo>
                <a:lnTo>
                  <a:pt x="763886" y="3535955"/>
                </a:lnTo>
                <a:cubicBezTo>
                  <a:pt x="708346" y="3537191"/>
                  <a:pt x="661113" y="3538582"/>
                  <a:pt x="589338" y="3535955"/>
                </a:cubicBezTo>
                <a:cubicBezTo>
                  <a:pt x="261196" y="3490751"/>
                  <a:pt x="24440" y="3232506"/>
                  <a:pt x="0" y="2946617"/>
                </a:cubicBezTo>
                <a:cubicBezTo>
                  <a:pt x="-20665" y="2826433"/>
                  <a:pt x="9618" y="2693522"/>
                  <a:pt x="0" y="2440783"/>
                </a:cubicBezTo>
                <a:cubicBezTo>
                  <a:pt x="-9618" y="2188044"/>
                  <a:pt x="-5755" y="2214305"/>
                  <a:pt x="0" y="1993882"/>
                </a:cubicBezTo>
                <a:cubicBezTo>
                  <a:pt x="5755" y="1773459"/>
                  <a:pt x="21112" y="1732852"/>
                  <a:pt x="0" y="1473315"/>
                </a:cubicBezTo>
                <a:cubicBezTo>
                  <a:pt x="-136494" y="1435312"/>
                  <a:pt x="-379428" y="1410201"/>
                  <a:pt x="-493853" y="1390120"/>
                </a:cubicBezTo>
                <a:cubicBezTo>
                  <a:pt x="-608278" y="1370039"/>
                  <a:pt x="-789692" y="1317849"/>
                  <a:pt x="-987705" y="1306924"/>
                </a:cubicBezTo>
                <a:cubicBezTo>
                  <a:pt x="-859190" y="1241036"/>
                  <a:pt x="-628101" y="1038651"/>
                  <a:pt x="-513607" y="962477"/>
                </a:cubicBezTo>
                <a:cubicBezTo>
                  <a:pt x="-399113" y="886303"/>
                  <a:pt x="-157364" y="701574"/>
                  <a:pt x="0" y="589326"/>
                </a:cubicBezTo>
                <a:cubicBezTo>
                  <a:pt x="-1" y="589333"/>
                  <a:pt x="0" y="589333"/>
                  <a:pt x="0" y="589338"/>
                </a:cubicBezTo>
                <a:close/>
              </a:path>
              <a:path w="4583317" h="3535955" stroke="0" extrusionOk="0">
                <a:moveTo>
                  <a:pt x="0" y="589338"/>
                </a:moveTo>
                <a:cubicBezTo>
                  <a:pt x="-32737" y="258105"/>
                  <a:pt x="306917" y="25094"/>
                  <a:pt x="589338" y="0"/>
                </a:cubicBezTo>
                <a:cubicBezTo>
                  <a:pt x="648844" y="5931"/>
                  <a:pt x="691577" y="-4986"/>
                  <a:pt x="763886" y="0"/>
                </a:cubicBezTo>
                <a:lnTo>
                  <a:pt x="763886" y="0"/>
                </a:lnTo>
                <a:cubicBezTo>
                  <a:pt x="1018137" y="28074"/>
                  <a:pt x="1236568" y="-19195"/>
                  <a:pt x="1359717" y="0"/>
                </a:cubicBezTo>
                <a:cubicBezTo>
                  <a:pt x="1482866" y="19195"/>
                  <a:pt x="1760264" y="18901"/>
                  <a:pt x="1909715" y="0"/>
                </a:cubicBezTo>
                <a:cubicBezTo>
                  <a:pt x="2096677" y="-323"/>
                  <a:pt x="2286906" y="-2538"/>
                  <a:pt x="2625312" y="0"/>
                </a:cubicBezTo>
                <a:cubicBezTo>
                  <a:pt x="2963718" y="2538"/>
                  <a:pt x="3026173" y="-29099"/>
                  <a:pt x="3320067" y="0"/>
                </a:cubicBezTo>
                <a:cubicBezTo>
                  <a:pt x="3613961" y="29099"/>
                  <a:pt x="3778351" y="-28356"/>
                  <a:pt x="3993979" y="0"/>
                </a:cubicBezTo>
                <a:cubicBezTo>
                  <a:pt x="4327929" y="40515"/>
                  <a:pt x="4580296" y="275939"/>
                  <a:pt x="4583317" y="589338"/>
                </a:cubicBezTo>
                <a:cubicBezTo>
                  <a:pt x="4583317" y="589333"/>
                  <a:pt x="4583317" y="589328"/>
                  <a:pt x="4583317" y="589326"/>
                </a:cubicBezTo>
                <a:lnTo>
                  <a:pt x="4583317" y="589326"/>
                </a:lnTo>
                <a:cubicBezTo>
                  <a:pt x="4600829" y="786359"/>
                  <a:pt x="4585014" y="848554"/>
                  <a:pt x="4583317" y="1049000"/>
                </a:cubicBezTo>
                <a:cubicBezTo>
                  <a:pt x="4581620" y="1249446"/>
                  <a:pt x="4595300" y="1369545"/>
                  <a:pt x="4583317" y="1473315"/>
                </a:cubicBezTo>
                <a:cubicBezTo>
                  <a:pt x="4595992" y="1667976"/>
                  <a:pt x="4587821" y="1761160"/>
                  <a:pt x="4583317" y="1993882"/>
                </a:cubicBezTo>
                <a:cubicBezTo>
                  <a:pt x="4578813" y="2226604"/>
                  <a:pt x="4605258" y="2309563"/>
                  <a:pt x="4583317" y="2484982"/>
                </a:cubicBezTo>
                <a:cubicBezTo>
                  <a:pt x="4561376" y="2660401"/>
                  <a:pt x="4576143" y="2770296"/>
                  <a:pt x="4583317" y="2946617"/>
                </a:cubicBezTo>
                <a:cubicBezTo>
                  <a:pt x="4597031" y="3272931"/>
                  <a:pt x="4370812" y="3517335"/>
                  <a:pt x="3993979" y="3535955"/>
                </a:cubicBezTo>
                <a:cubicBezTo>
                  <a:pt x="3787595" y="3504749"/>
                  <a:pt x="3453610" y="3503791"/>
                  <a:pt x="3257539" y="3535955"/>
                </a:cubicBezTo>
                <a:cubicBezTo>
                  <a:pt x="3061468" y="3568119"/>
                  <a:pt x="2797395" y="3538206"/>
                  <a:pt x="2562784" y="3535955"/>
                </a:cubicBezTo>
                <a:cubicBezTo>
                  <a:pt x="2328174" y="3533704"/>
                  <a:pt x="2103866" y="3525690"/>
                  <a:pt x="1909715" y="3535955"/>
                </a:cubicBezTo>
                <a:cubicBezTo>
                  <a:pt x="1696866" y="3543853"/>
                  <a:pt x="1527579" y="3561077"/>
                  <a:pt x="1359717" y="3535955"/>
                </a:cubicBezTo>
                <a:cubicBezTo>
                  <a:pt x="1191855" y="3510833"/>
                  <a:pt x="950949" y="3536580"/>
                  <a:pt x="763886" y="3535955"/>
                </a:cubicBezTo>
                <a:lnTo>
                  <a:pt x="763886" y="3535955"/>
                </a:lnTo>
                <a:cubicBezTo>
                  <a:pt x="724387" y="3538100"/>
                  <a:pt x="641837" y="3537171"/>
                  <a:pt x="589338" y="3535955"/>
                </a:cubicBezTo>
                <a:cubicBezTo>
                  <a:pt x="252881" y="3583591"/>
                  <a:pt x="14182" y="3279114"/>
                  <a:pt x="0" y="2946617"/>
                </a:cubicBezTo>
                <a:cubicBezTo>
                  <a:pt x="-8717" y="2800635"/>
                  <a:pt x="22299" y="2593406"/>
                  <a:pt x="0" y="2455516"/>
                </a:cubicBezTo>
                <a:cubicBezTo>
                  <a:pt x="-22299" y="2317626"/>
                  <a:pt x="19047" y="2162520"/>
                  <a:pt x="0" y="1949683"/>
                </a:cubicBezTo>
                <a:cubicBezTo>
                  <a:pt x="-19047" y="1736846"/>
                  <a:pt x="-45" y="1614713"/>
                  <a:pt x="0" y="1473315"/>
                </a:cubicBezTo>
                <a:cubicBezTo>
                  <a:pt x="-237574" y="1458632"/>
                  <a:pt x="-289478" y="1441889"/>
                  <a:pt x="-503730" y="1388456"/>
                </a:cubicBezTo>
                <a:cubicBezTo>
                  <a:pt x="-717982" y="1335023"/>
                  <a:pt x="-751845" y="1355690"/>
                  <a:pt x="-987705" y="1306924"/>
                </a:cubicBezTo>
                <a:cubicBezTo>
                  <a:pt x="-840403" y="1185094"/>
                  <a:pt x="-674736" y="1073633"/>
                  <a:pt x="-483975" y="940949"/>
                </a:cubicBezTo>
                <a:cubicBezTo>
                  <a:pt x="-293214" y="808265"/>
                  <a:pt x="-149563" y="701947"/>
                  <a:pt x="0" y="589326"/>
                </a:cubicBezTo>
                <a:cubicBezTo>
                  <a:pt x="0" y="589329"/>
                  <a:pt x="0" y="589333"/>
                  <a:pt x="0" y="589338"/>
                </a:cubicBezTo>
                <a:close/>
              </a:path>
            </a:pathLst>
          </a:custGeom>
          <a:solidFill>
            <a:schemeClr val="bg1"/>
          </a:solidFill>
          <a:ln w="19050">
            <a:solidFill>
              <a:schemeClr val="tx1"/>
            </a:solidFill>
            <a:extLst>
              <a:ext uri="{C807C97D-BFC1-408E-A445-0C87EB9F89A2}">
                <ask:lineSketchStyleProps xmlns:ask="http://schemas.microsoft.com/office/drawing/2018/sketchyshapes" sd="2242296094">
                  <a:prstGeom prst="wedgeRoundRectCallout">
                    <a:avLst>
                      <a:gd name="adj1" fmla="val -71550"/>
                      <a:gd name="adj2" fmla="val -1303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Hi! Just posting my workout tips to </a:t>
            </a:r>
            <a:r>
              <a:rPr lang="en-GB" sz="2100" dirty="0" err="1">
                <a:solidFill>
                  <a:schemeClr val="tx1"/>
                </a:solidFill>
                <a:latin typeface="Comic Sans MS" panose="030F0702030302020204" pitchFamily="66" charset="0"/>
                <a:cs typeface="Dreaming Outloud Pro" panose="03050502040302030504" pitchFamily="66" charset="0"/>
              </a:rPr>
              <a:t>MyFace</a:t>
            </a:r>
            <a:r>
              <a:rPr lang="en-GB" sz="2100" dirty="0">
                <a:solidFill>
                  <a:schemeClr val="tx1"/>
                </a:solidFill>
                <a:latin typeface="Comic Sans MS" panose="030F0702030302020204" pitchFamily="66" charset="0"/>
                <a:cs typeface="Dreaming Outloud Pro" panose="03050502040302030504" pitchFamily="66" charset="0"/>
              </a:rPr>
              <a:t>. Need that regular upload schedule to keep up my follower count!</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My advice is all 100% science based. Each post includes a full scientific article to prove it’s all legit!</a:t>
            </a:r>
          </a:p>
        </p:txBody>
      </p:sp>
      <p:pic>
        <p:nvPicPr>
          <p:cNvPr id="21" name="Picture 20">
            <a:extLst>
              <a:ext uri="{FF2B5EF4-FFF2-40B4-BE49-F238E27FC236}">
                <a16:creationId xmlns:a16="http://schemas.microsoft.com/office/drawing/2014/main" id="{D102F02C-F16D-BA0B-D546-AD90CD7B655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9229" y="1915530"/>
            <a:ext cx="668111" cy="850034"/>
          </a:xfrm>
          <a:prstGeom prst="ellipse">
            <a:avLst/>
          </a:prstGeom>
        </p:spPr>
      </p:pic>
      <p:sp>
        <p:nvSpPr>
          <p:cNvPr id="22" name="Rectangle 21">
            <a:hlinkClick r:id="rId5" action="ppaction://hlinksldjump"/>
            <a:extLst>
              <a:ext uri="{FF2B5EF4-FFF2-40B4-BE49-F238E27FC236}">
                <a16:creationId xmlns:a16="http://schemas.microsoft.com/office/drawing/2014/main" id="{8C353562-4BF9-3C93-8DFE-3180FA4FD201}"/>
              </a:ext>
              <a:ext uri="{C183D7F6-B498-43B3-948B-1728B52AA6E4}">
                <adec:decorative xmlns:adec="http://schemas.microsoft.com/office/drawing/2017/decorative" val="1"/>
              </a:ext>
            </a:extLst>
          </p:cNvPr>
          <p:cNvSpPr/>
          <p:nvPr/>
        </p:nvSpPr>
        <p:spPr>
          <a:xfrm>
            <a:off x="-45217" y="86828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Rounded Corners 18">
            <a:hlinkClick r:id="rId6" action="ppaction://hlinksldjump"/>
            <a:extLst>
              <a:ext uri="{FF2B5EF4-FFF2-40B4-BE49-F238E27FC236}">
                <a16:creationId xmlns:a16="http://schemas.microsoft.com/office/drawing/2014/main" id="{3505C002-64C8-75D4-131E-AC0E4550BFD9}"/>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3" name="Title 2">
            <a:extLst>
              <a:ext uri="{FF2B5EF4-FFF2-40B4-BE49-F238E27FC236}">
                <a16:creationId xmlns:a16="http://schemas.microsoft.com/office/drawing/2014/main" id="{1DE9D6DE-9EF4-0081-E30B-1A57D5CD1B03}"/>
              </a:ext>
              <a:ext uri="{C183D7F6-B498-43B3-948B-1728B52AA6E4}">
                <adec:decorative xmlns:adec="http://schemas.microsoft.com/office/drawing/2017/decorative" val="1"/>
              </a:ext>
            </a:extLst>
          </p:cNvPr>
          <p:cNvSpPr>
            <a:spLocks noGrp="1"/>
          </p:cNvSpPr>
          <p:nvPr>
            <p:ph type="title"/>
          </p:nvPr>
        </p:nvSpPr>
        <p:spPr>
          <a:xfrm>
            <a:off x="0" y="-1039654"/>
            <a:ext cx="7886700" cy="994172"/>
          </a:xfrm>
        </p:spPr>
        <p:txBody>
          <a:bodyPr vert="horz" lIns="68580" tIns="34290" rIns="68580" bIns="34290" rtlCol="0" anchor="b">
            <a:normAutofit/>
          </a:bodyPr>
          <a:lstStyle/>
          <a:p>
            <a:r>
              <a:rPr lang="en-GB" dirty="0"/>
              <a:t>The Sports Centre 1</a:t>
            </a:r>
          </a:p>
        </p:txBody>
      </p:sp>
    </p:spTree>
    <p:extLst>
      <p:ext uri="{BB962C8B-B14F-4D97-AF65-F5344CB8AC3E}">
        <p14:creationId xmlns:p14="http://schemas.microsoft.com/office/powerpoint/2010/main" val="6080890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xit" presetSubtype="0" fill="hold" nodeType="withEffect">
                                      <p:stCondLst>
                                        <p:cond delay="350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ntr" presetSubtype="0" fill="hold" nodeType="withEffect">
                                      <p:stCondLst>
                                        <p:cond delay="600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nodeType="withEffect">
                                      <p:stCondLst>
                                        <p:cond delay="6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nodeType="withEffect">
                                      <p:stCondLst>
                                        <p:cond delay="10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nodeType="withEffect">
                                      <p:stCondLst>
                                        <p:cond delay="1180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30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xit" presetSubtype="0" fill="hold" nodeType="withEffect">
                                      <p:stCondLst>
                                        <p:cond delay="350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ntr" presetSubtype="0" fill="hold" nodeType="withEffect">
                                      <p:stCondLst>
                                        <p:cond delay="600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nodeType="withEffect">
                                      <p:stCondLst>
                                        <p:cond delay="600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nodeType="withEffect">
                                      <p:stCondLst>
                                        <p:cond delay="10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nodeType="withEffect">
                                      <p:stCondLst>
                                        <p:cond delay="11800"/>
                                      </p:stCondLst>
                                      <p:childTnLst>
                                        <p:set>
                                          <p:cBhvr>
                                            <p:cTn id="24" dur="1" fill="hold">
                                              <p:stCondLst>
                                                <p:cond delay="0"/>
                                              </p:stCondLst>
                                            </p:cTn>
                                            <p:tgtEl>
                                              <p:spTgt spid="21"/>
                                            </p:tgtEl>
                                            <p:attrNameLst>
                                              <p:attrName>style.visibility</p:attrName>
                                            </p:attrNameLst>
                                          </p:cBhvr>
                                          <p:to>
                                            <p:strVal val="hidden"/>
                                          </p:to>
                                        </p:set>
                                      </p:childTnLst>
                                    </p:cTn>
                                  </p:par>
                                </p:childTnLst>
                              </p:cTn>
                            </p:par>
                            <p:par>
                              <p:cTn id="25" fill="hold">
                                <p:stCondLst>
                                  <p:cond delay="11800"/>
                                </p:stCondLst>
                                <p:childTnLst>
                                  <p:par>
                                    <p:cTn id="26" presetID="1" presetClass="mediacall" presetSubtype="0" fill="hold" nodeType="after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numSld="2" showWhenStopped="0">
                    <p:cTn id="28" repeatCount="indefinite" fill="hold" display="0">
                      <p:stCondLst>
                        <p:cond delay="indefinite"/>
                      </p:stCondLst>
                      <p:endCondLst>
                        <p:cond evt="onStopAudio" delay="0">
                          <p:tgtEl>
                            <p:sldTgt/>
                          </p:tgtEl>
                        </p:cond>
                      </p:endCondLst>
                    </p:cTn>
                    <p:tgtEl>
                      <p:spTgt spid="2"/>
                    </p:tgtEl>
                  </p:cMediaNode>
                </p:audio>
              </p:childTnLst>
            </p:cTn>
          </p:par>
        </p:tnLst>
        <p:bldLst>
          <p:bldP spid="9" grpId="0" animBg="1"/>
          <p:bldP spid="19"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2B765-6384-F167-2E00-5698111B5C8A}"/>
              </a:ext>
            </a:extLst>
          </p:cNvPr>
          <p:cNvPicPr>
            <a:picLocks noChangeAspect="1"/>
          </p:cNvPicPr>
          <p:nvPr/>
        </p:nvPicPr>
        <p:blipFill>
          <a:blip r:embed="rId2"/>
          <a:stretch>
            <a:fillRect/>
          </a:stretch>
        </p:blipFill>
        <p:spPr>
          <a:xfrm>
            <a:off x="-90434" y="868280"/>
            <a:ext cx="9234434" cy="5214739"/>
          </a:xfrm>
          <a:prstGeom prst="rect">
            <a:avLst/>
          </a:prstGeom>
        </p:spPr>
      </p:pic>
      <p:sp>
        <p:nvSpPr>
          <p:cNvPr id="18" name="Rectangle 17">
            <a:extLst>
              <a:ext uri="{FF2B5EF4-FFF2-40B4-BE49-F238E27FC236}">
                <a16:creationId xmlns:a16="http://schemas.microsoft.com/office/drawing/2014/main" id="{103CBB11-B4B6-4DD2-9307-9A435238C714}"/>
              </a:ext>
            </a:extLst>
          </p:cNvPr>
          <p:cNvSpPr/>
          <p:nvPr/>
        </p:nvSpPr>
        <p:spPr>
          <a:xfrm>
            <a:off x="1" y="1020401"/>
            <a:ext cx="2902304" cy="558000"/>
          </a:xfrm>
          <a:custGeom>
            <a:avLst/>
            <a:gdLst>
              <a:gd name="connsiteX0" fmla="*/ 0 w 2902304"/>
              <a:gd name="connsiteY0" fmla="*/ 0 h 558000"/>
              <a:gd name="connsiteX1" fmla="*/ 522415 w 2902304"/>
              <a:gd name="connsiteY1" fmla="*/ 0 h 558000"/>
              <a:gd name="connsiteX2" fmla="*/ 1131899 w 2902304"/>
              <a:gd name="connsiteY2" fmla="*/ 0 h 558000"/>
              <a:gd name="connsiteX3" fmla="*/ 1654313 w 2902304"/>
              <a:gd name="connsiteY3" fmla="*/ 0 h 558000"/>
              <a:gd name="connsiteX4" fmla="*/ 2176728 w 2902304"/>
              <a:gd name="connsiteY4" fmla="*/ 0 h 558000"/>
              <a:gd name="connsiteX5" fmla="*/ 2902304 w 2902304"/>
              <a:gd name="connsiteY5" fmla="*/ 0 h 558000"/>
              <a:gd name="connsiteX6" fmla="*/ 2902304 w 2902304"/>
              <a:gd name="connsiteY6" fmla="*/ 558000 h 558000"/>
              <a:gd name="connsiteX7" fmla="*/ 2321843 w 2902304"/>
              <a:gd name="connsiteY7" fmla="*/ 558000 h 558000"/>
              <a:gd name="connsiteX8" fmla="*/ 1683336 w 2902304"/>
              <a:gd name="connsiteY8" fmla="*/ 558000 h 558000"/>
              <a:gd name="connsiteX9" fmla="*/ 1160922 w 2902304"/>
              <a:gd name="connsiteY9" fmla="*/ 558000 h 558000"/>
              <a:gd name="connsiteX10" fmla="*/ 638507 w 2902304"/>
              <a:gd name="connsiteY10" fmla="*/ 558000 h 558000"/>
              <a:gd name="connsiteX11" fmla="*/ 0 w 2902304"/>
              <a:gd name="connsiteY11" fmla="*/ 558000 h 558000"/>
              <a:gd name="connsiteX12" fmla="*/ 0 w 2902304"/>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304" h="558000" fill="none" extrusionOk="0">
                <a:moveTo>
                  <a:pt x="0" y="0"/>
                </a:moveTo>
                <a:cubicBezTo>
                  <a:pt x="248500" y="22611"/>
                  <a:pt x="381818" y="-12137"/>
                  <a:pt x="522415" y="0"/>
                </a:cubicBezTo>
                <a:cubicBezTo>
                  <a:pt x="663013" y="12137"/>
                  <a:pt x="961764" y="4271"/>
                  <a:pt x="1131899" y="0"/>
                </a:cubicBezTo>
                <a:cubicBezTo>
                  <a:pt x="1302034" y="-4271"/>
                  <a:pt x="1509825" y="25614"/>
                  <a:pt x="1654313" y="0"/>
                </a:cubicBezTo>
                <a:cubicBezTo>
                  <a:pt x="1798801" y="-25614"/>
                  <a:pt x="2034595" y="6768"/>
                  <a:pt x="2176728" y="0"/>
                </a:cubicBezTo>
                <a:cubicBezTo>
                  <a:pt x="2318861" y="-6768"/>
                  <a:pt x="2589132" y="6049"/>
                  <a:pt x="2902304" y="0"/>
                </a:cubicBezTo>
                <a:cubicBezTo>
                  <a:pt x="2922918" y="261333"/>
                  <a:pt x="2917700" y="417027"/>
                  <a:pt x="2902304" y="558000"/>
                </a:cubicBezTo>
                <a:cubicBezTo>
                  <a:pt x="2726891" y="565111"/>
                  <a:pt x="2478962" y="541475"/>
                  <a:pt x="2321843" y="558000"/>
                </a:cubicBezTo>
                <a:cubicBezTo>
                  <a:pt x="2164724" y="574525"/>
                  <a:pt x="1857638" y="531236"/>
                  <a:pt x="1683336" y="558000"/>
                </a:cubicBezTo>
                <a:cubicBezTo>
                  <a:pt x="1509034" y="584764"/>
                  <a:pt x="1279425" y="572048"/>
                  <a:pt x="1160922" y="558000"/>
                </a:cubicBezTo>
                <a:cubicBezTo>
                  <a:pt x="1042419" y="543952"/>
                  <a:pt x="856770" y="548198"/>
                  <a:pt x="638507" y="558000"/>
                </a:cubicBezTo>
                <a:cubicBezTo>
                  <a:pt x="420245" y="567802"/>
                  <a:pt x="246395" y="555987"/>
                  <a:pt x="0" y="558000"/>
                </a:cubicBezTo>
                <a:cubicBezTo>
                  <a:pt x="26434" y="303174"/>
                  <a:pt x="-17950" y="255661"/>
                  <a:pt x="0" y="0"/>
                </a:cubicBezTo>
                <a:close/>
              </a:path>
              <a:path w="2902304" h="558000" stroke="0" extrusionOk="0">
                <a:moveTo>
                  <a:pt x="0" y="0"/>
                </a:moveTo>
                <a:cubicBezTo>
                  <a:pt x="252926" y="22178"/>
                  <a:pt x="390947" y="6774"/>
                  <a:pt x="551438" y="0"/>
                </a:cubicBezTo>
                <a:cubicBezTo>
                  <a:pt x="711929" y="-6774"/>
                  <a:pt x="939069" y="-6959"/>
                  <a:pt x="1073852" y="0"/>
                </a:cubicBezTo>
                <a:cubicBezTo>
                  <a:pt x="1208635" y="6959"/>
                  <a:pt x="1418052" y="-10857"/>
                  <a:pt x="1683336" y="0"/>
                </a:cubicBezTo>
                <a:cubicBezTo>
                  <a:pt x="1948620" y="10857"/>
                  <a:pt x="2058808" y="3566"/>
                  <a:pt x="2176728" y="0"/>
                </a:cubicBezTo>
                <a:cubicBezTo>
                  <a:pt x="2294648" y="-3566"/>
                  <a:pt x="2575514" y="-13620"/>
                  <a:pt x="2902304" y="0"/>
                </a:cubicBezTo>
                <a:cubicBezTo>
                  <a:pt x="2886522" y="243603"/>
                  <a:pt x="2897281" y="437373"/>
                  <a:pt x="2902304" y="558000"/>
                </a:cubicBezTo>
                <a:cubicBezTo>
                  <a:pt x="2647171" y="544674"/>
                  <a:pt x="2508824" y="583374"/>
                  <a:pt x="2350866" y="558000"/>
                </a:cubicBezTo>
                <a:cubicBezTo>
                  <a:pt x="2192908" y="532626"/>
                  <a:pt x="1970488" y="551009"/>
                  <a:pt x="1828452" y="558000"/>
                </a:cubicBezTo>
                <a:cubicBezTo>
                  <a:pt x="1686416" y="564991"/>
                  <a:pt x="1552455" y="542123"/>
                  <a:pt x="1277014" y="558000"/>
                </a:cubicBezTo>
                <a:cubicBezTo>
                  <a:pt x="1001573" y="573877"/>
                  <a:pt x="929944" y="535474"/>
                  <a:pt x="667530" y="558000"/>
                </a:cubicBezTo>
                <a:cubicBezTo>
                  <a:pt x="405116" y="580526"/>
                  <a:pt x="281767" y="587184"/>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Sports Centre</a:t>
            </a:r>
          </a:p>
        </p:txBody>
      </p:sp>
      <p:pic>
        <p:nvPicPr>
          <p:cNvPr id="17" name="Picture 16" descr="Chris Carmine">
            <a:extLst>
              <a:ext uri="{FF2B5EF4-FFF2-40B4-BE49-F238E27FC236}">
                <a16:creationId xmlns:a16="http://schemas.microsoft.com/office/drawing/2014/main" id="{7B5B98FD-09A8-381D-0CAA-67FD0086B4B0}"/>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255765" y="1364985"/>
            <a:ext cx="3507511" cy="4878736"/>
          </a:xfrm>
          <a:prstGeom prst="rect">
            <a:avLst/>
          </a:prstGeom>
        </p:spPr>
      </p:pic>
      <p:sp>
        <p:nvSpPr>
          <p:cNvPr id="5" name="Rectangle 4">
            <a:extLst>
              <a:ext uri="{FF2B5EF4-FFF2-40B4-BE49-F238E27FC236}">
                <a16:creationId xmlns:a16="http://schemas.microsoft.com/office/drawing/2014/main" id="{5D138CF6-A2CC-5993-3C71-DB7CC9DEC321}"/>
              </a:ext>
            </a:extLst>
          </p:cNvPr>
          <p:cNvSpPr/>
          <p:nvPr/>
        </p:nvSpPr>
        <p:spPr>
          <a:xfrm>
            <a:off x="4304925" y="1533690"/>
            <a:ext cx="4583317" cy="700564"/>
          </a:xfrm>
          <a:custGeom>
            <a:avLst/>
            <a:gdLst>
              <a:gd name="connsiteX0" fmla="*/ 0 w 4583317"/>
              <a:gd name="connsiteY0" fmla="*/ 0 h 700564"/>
              <a:gd name="connsiteX1" fmla="*/ 654760 w 4583317"/>
              <a:gd name="connsiteY1" fmla="*/ 0 h 700564"/>
              <a:gd name="connsiteX2" fmla="*/ 1355352 w 4583317"/>
              <a:gd name="connsiteY2" fmla="*/ 0 h 700564"/>
              <a:gd name="connsiteX3" fmla="*/ 1872612 w 4583317"/>
              <a:gd name="connsiteY3" fmla="*/ 0 h 700564"/>
              <a:gd name="connsiteX4" fmla="*/ 2435706 w 4583317"/>
              <a:gd name="connsiteY4" fmla="*/ 0 h 700564"/>
              <a:gd name="connsiteX5" fmla="*/ 2998799 w 4583317"/>
              <a:gd name="connsiteY5" fmla="*/ 0 h 700564"/>
              <a:gd name="connsiteX6" fmla="*/ 3516059 w 4583317"/>
              <a:gd name="connsiteY6" fmla="*/ 0 h 700564"/>
              <a:gd name="connsiteX7" fmla="*/ 4583317 w 4583317"/>
              <a:gd name="connsiteY7" fmla="*/ 0 h 700564"/>
              <a:gd name="connsiteX8" fmla="*/ 4583317 w 4583317"/>
              <a:gd name="connsiteY8" fmla="*/ 336271 h 700564"/>
              <a:gd name="connsiteX9" fmla="*/ 4583317 w 4583317"/>
              <a:gd name="connsiteY9" fmla="*/ 700564 h 700564"/>
              <a:gd name="connsiteX10" fmla="*/ 3974391 w 4583317"/>
              <a:gd name="connsiteY10" fmla="*/ 700564 h 700564"/>
              <a:gd name="connsiteX11" fmla="*/ 3411297 w 4583317"/>
              <a:gd name="connsiteY11" fmla="*/ 700564 h 700564"/>
              <a:gd name="connsiteX12" fmla="*/ 2664871 w 4583317"/>
              <a:gd name="connsiteY12" fmla="*/ 700564 h 700564"/>
              <a:gd name="connsiteX13" fmla="*/ 2147611 w 4583317"/>
              <a:gd name="connsiteY13" fmla="*/ 700564 h 700564"/>
              <a:gd name="connsiteX14" fmla="*/ 1401185 w 4583317"/>
              <a:gd name="connsiteY14" fmla="*/ 700564 h 700564"/>
              <a:gd name="connsiteX15" fmla="*/ 883925 w 4583317"/>
              <a:gd name="connsiteY15" fmla="*/ 700564 h 700564"/>
              <a:gd name="connsiteX16" fmla="*/ 0 w 4583317"/>
              <a:gd name="connsiteY16" fmla="*/ 700564 h 700564"/>
              <a:gd name="connsiteX17" fmla="*/ 0 w 4583317"/>
              <a:gd name="connsiteY17" fmla="*/ 371299 h 700564"/>
              <a:gd name="connsiteX18" fmla="*/ 0 w 4583317"/>
              <a:gd name="connsiteY18" fmla="*/ 0 h 7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3317" h="700564" fill="none" extrusionOk="0">
                <a:moveTo>
                  <a:pt x="0" y="0"/>
                </a:moveTo>
                <a:cubicBezTo>
                  <a:pt x="160944" y="-13988"/>
                  <a:pt x="371030" y="-29798"/>
                  <a:pt x="654760" y="0"/>
                </a:cubicBezTo>
                <a:cubicBezTo>
                  <a:pt x="938490" y="29798"/>
                  <a:pt x="1157945" y="13193"/>
                  <a:pt x="1355352" y="0"/>
                </a:cubicBezTo>
                <a:cubicBezTo>
                  <a:pt x="1552759" y="-13193"/>
                  <a:pt x="1743620" y="-24704"/>
                  <a:pt x="1872612" y="0"/>
                </a:cubicBezTo>
                <a:cubicBezTo>
                  <a:pt x="2001604" y="24704"/>
                  <a:pt x="2175790" y="21170"/>
                  <a:pt x="2435706" y="0"/>
                </a:cubicBezTo>
                <a:cubicBezTo>
                  <a:pt x="2695622" y="-21170"/>
                  <a:pt x="2824999" y="-8614"/>
                  <a:pt x="2998799" y="0"/>
                </a:cubicBezTo>
                <a:cubicBezTo>
                  <a:pt x="3172599" y="8614"/>
                  <a:pt x="3366926" y="25484"/>
                  <a:pt x="3516059" y="0"/>
                </a:cubicBezTo>
                <a:cubicBezTo>
                  <a:pt x="3665192" y="-25484"/>
                  <a:pt x="4286991" y="-11431"/>
                  <a:pt x="4583317" y="0"/>
                </a:cubicBezTo>
                <a:cubicBezTo>
                  <a:pt x="4569823" y="146678"/>
                  <a:pt x="4588810" y="211811"/>
                  <a:pt x="4583317" y="336271"/>
                </a:cubicBezTo>
                <a:cubicBezTo>
                  <a:pt x="4577824" y="460731"/>
                  <a:pt x="4568561" y="598087"/>
                  <a:pt x="4583317" y="700564"/>
                </a:cubicBezTo>
                <a:cubicBezTo>
                  <a:pt x="4404197" y="701873"/>
                  <a:pt x="4165122" y="719086"/>
                  <a:pt x="3974391" y="700564"/>
                </a:cubicBezTo>
                <a:cubicBezTo>
                  <a:pt x="3783660" y="682042"/>
                  <a:pt x="3670645" y="711837"/>
                  <a:pt x="3411297" y="700564"/>
                </a:cubicBezTo>
                <a:cubicBezTo>
                  <a:pt x="3151949" y="689291"/>
                  <a:pt x="3014019" y="722880"/>
                  <a:pt x="2664871" y="700564"/>
                </a:cubicBezTo>
                <a:cubicBezTo>
                  <a:pt x="2315723" y="678248"/>
                  <a:pt x="2256814" y="715215"/>
                  <a:pt x="2147611" y="700564"/>
                </a:cubicBezTo>
                <a:cubicBezTo>
                  <a:pt x="2038408" y="685913"/>
                  <a:pt x="1713482" y="687952"/>
                  <a:pt x="1401185" y="700564"/>
                </a:cubicBezTo>
                <a:cubicBezTo>
                  <a:pt x="1088888" y="713176"/>
                  <a:pt x="1079265" y="706162"/>
                  <a:pt x="883925" y="700564"/>
                </a:cubicBezTo>
                <a:cubicBezTo>
                  <a:pt x="688585" y="694966"/>
                  <a:pt x="194593" y="679656"/>
                  <a:pt x="0" y="700564"/>
                </a:cubicBezTo>
                <a:cubicBezTo>
                  <a:pt x="-520" y="594105"/>
                  <a:pt x="4959" y="463249"/>
                  <a:pt x="0" y="371299"/>
                </a:cubicBezTo>
                <a:cubicBezTo>
                  <a:pt x="-4959" y="279350"/>
                  <a:pt x="12646" y="110463"/>
                  <a:pt x="0" y="0"/>
                </a:cubicBezTo>
                <a:close/>
              </a:path>
              <a:path w="4583317" h="700564" stroke="0" extrusionOk="0">
                <a:moveTo>
                  <a:pt x="0" y="0"/>
                </a:moveTo>
                <a:cubicBezTo>
                  <a:pt x="190870" y="-1740"/>
                  <a:pt x="394649" y="14989"/>
                  <a:pt x="608926" y="0"/>
                </a:cubicBezTo>
                <a:cubicBezTo>
                  <a:pt x="823203" y="-14989"/>
                  <a:pt x="937943" y="-6967"/>
                  <a:pt x="1126186" y="0"/>
                </a:cubicBezTo>
                <a:cubicBezTo>
                  <a:pt x="1314429" y="6967"/>
                  <a:pt x="1501978" y="21477"/>
                  <a:pt x="1826779" y="0"/>
                </a:cubicBezTo>
                <a:cubicBezTo>
                  <a:pt x="2151580" y="-21477"/>
                  <a:pt x="2369536" y="33888"/>
                  <a:pt x="2573205" y="0"/>
                </a:cubicBezTo>
                <a:cubicBezTo>
                  <a:pt x="2776874" y="-33888"/>
                  <a:pt x="3052665" y="-7049"/>
                  <a:pt x="3182132" y="0"/>
                </a:cubicBezTo>
                <a:cubicBezTo>
                  <a:pt x="3311599" y="7049"/>
                  <a:pt x="3478190" y="-25502"/>
                  <a:pt x="3745225" y="0"/>
                </a:cubicBezTo>
                <a:cubicBezTo>
                  <a:pt x="4012260" y="25502"/>
                  <a:pt x="4173237" y="-18147"/>
                  <a:pt x="4583317" y="0"/>
                </a:cubicBezTo>
                <a:cubicBezTo>
                  <a:pt x="4599570" y="110283"/>
                  <a:pt x="4571920" y="254763"/>
                  <a:pt x="4583317" y="350282"/>
                </a:cubicBezTo>
                <a:cubicBezTo>
                  <a:pt x="4594714" y="445801"/>
                  <a:pt x="4569720" y="615751"/>
                  <a:pt x="4583317" y="700564"/>
                </a:cubicBezTo>
                <a:cubicBezTo>
                  <a:pt x="4428210" y="709624"/>
                  <a:pt x="4060599" y="687444"/>
                  <a:pt x="3928557" y="700564"/>
                </a:cubicBezTo>
                <a:cubicBezTo>
                  <a:pt x="3796515" y="713684"/>
                  <a:pt x="3590187" y="719164"/>
                  <a:pt x="3365464" y="700564"/>
                </a:cubicBezTo>
                <a:cubicBezTo>
                  <a:pt x="3140741" y="681964"/>
                  <a:pt x="2955501" y="722737"/>
                  <a:pt x="2756538" y="700564"/>
                </a:cubicBezTo>
                <a:cubicBezTo>
                  <a:pt x="2557575" y="678391"/>
                  <a:pt x="2294686" y="728433"/>
                  <a:pt x="2101778" y="700564"/>
                </a:cubicBezTo>
                <a:cubicBezTo>
                  <a:pt x="1908870" y="672695"/>
                  <a:pt x="1663449" y="676792"/>
                  <a:pt x="1538685" y="700564"/>
                </a:cubicBezTo>
                <a:cubicBezTo>
                  <a:pt x="1413921" y="724336"/>
                  <a:pt x="1239123" y="690708"/>
                  <a:pt x="975592" y="700564"/>
                </a:cubicBezTo>
                <a:cubicBezTo>
                  <a:pt x="712061" y="710420"/>
                  <a:pt x="418752" y="709102"/>
                  <a:pt x="0" y="700564"/>
                </a:cubicBezTo>
                <a:cubicBezTo>
                  <a:pt x="13070" y="553741"/>
                  <a:pt x="14454" y="438039"/>
                  <a:pt x="0" y="357288"/>
                </a:cubicBezTo>
                <a:cubicBezTo>
                  <a:pt x="-14454" y="276537"/>
                  <a:pt x="-616" y="156941"/>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08756346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What do you want to do now?</a:t>
            </a:r>
          </a:p>
        </p:txBody>
      </p:sp>
      <p:sp>
        <p:nvSpPr>
          <p:cNvPr id="3" name="Rectangle 2">
            <a:hlinkClick r:id="rId4" action="ppaction://hlinksldjump"/>
            <a:extLst>
              <a:ext uri="{FF2B5EF4-FFF2-40B4-BE49-F238E27FC236}">
                <a16:creationId xmlns:a16="http://schemas.microsoft.com/office/drawing/2014/main" id="{02BBCD67-7820-8F6E-7902-9BB0B984EFBA}"/>
              </a:ext>
              <a:ext uri="{C183D7F6-B498-43B3-948B-1728B52AA6E4}">
                <adec:decorative xmlns:adec="http://schemas.microsoft.com/office/drawing/2017/decorative" val="1"/>
              </a:ext>
            </a:extLst>
          </p:cNvPr>
          <p:cNvSpPr/>
          <p:nvPr/>
        </p:nvSpPr>
        <p:spPr>
          <a:xfrm>
            <a:off x="-25294" y="1015936"/>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Rectangle: Rounded Corners 3">
            <a:hlinkClick r:id="rId5" action="ppaction://hlinksldjump"/>
            <a:extLst>
              <a:ext uri="{FF2B5EF4-FFF2-40B4-BE49-F238E27FC236}">
                <a16:creationId xmlns:a16="http://schemas.microsoft.com/office/drawing/2014/main" id="{C961A405-9C91-FEAD-71ED-6B91D1A8082F}"/>
              </a:ext>
            </a:extLst>
          </p:cNvPr>
          <p:cNvSpPr/>
          <p:nvPr/>
        </p:nvSpPr>
        <p:spPr>
          <a:xfrm>
            <a:off x="4304925" y="3475649"/>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Look at Chris’ </a:t>
            </a:r>
            <a:r>
              <a:rPr lang="en-GB" sz="2400" dirty="0" err="1">
                <a:solidFill>
                  <a:schemeClr val="tx1"/>
                </a:solidFill>
                <a:latin typeface="Candara" panose="020E0502030303020204" pitchFamily="34" charset="0"/>
                <a:cs typeface="Posterama" panose="020B0504020200020000" pitchFamily="34" charset="0"/>
              </a:rPr>
              <a:t>MyFace</a:t>
            </a:r>
            <a:r>
              <a:rPr lang="en-GB" sz="2400" dirty="0">
                <a:solidFill>
                  <a:schemeClr val="tx1"/>
                </a:solidFill>
                <a:latin typeface="Candara" panose="020E0502030303020204" pitchFamily="34" charset="0"/>
                <a:cs typeface="Posterama" panose="020B0504020200020000" pitchFamily="34" charset="0"/>
              </a:rPr>
              <a:t> channel</a:t>
            </a:r>
          </a:p>
        </p:txBody>
      </p:sp>
      <p:sp>
        <p:nvSpPr>
          <p:cNvPr id="7" name="Rectangle: Rounded Corners 6">
            <a:hlinkClick r:id="rId6" action="ppaction://hlinksldjump"/>
            <a:extLst>
              <a:ext uri="{FF2B5EF4-FFF2-40B4-BE49-F238E27FC236}">
                <a16:creationId xmlns:a16="http://schemas.microsoft.com/office/drawing/2014/main" id="{C382949A-0803-CA99-EC2B-4B325655A354}"/>
              </a:ext>
            </a:extLst>
          </p:cNvPr>
          <p:cNvSpPr/>
          <p:nvPr/>
        </p:nvSpPr>
        <p:spPr>
          <a:xfrm>
            <a:off x="4342716" y="4676331"/>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back outside</a:t>
            </a:r>
          </a:p>
        </p:txBody>
      </p:sp>
      <p:pic>
        <p:nvPicPr>
          <p:cNvPr id="8" name="Picture 7">
            <a:extLst>
              <a:ext uri="{FF2B5EF4-FFF2-40B4-BE49-F238E27FC236}">
                <a16:creationId xmlns:a16="http://schemas.microsoft.com/office/drawing/2014/main" id="{2A079EF7-DD83-FC55-8CA1-73DB9347DDB1}"/>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59229" y="1915530"/>
            <a:ext cx="668111" cy="850034"/>
          </a:xfrm>
          <a:prstGeom prst="ellipse">
            <a:avLst/>
          </a:prstGeom>
        </p:spPr>
      </p:pic>
      <p:sp>
        <p:nvSpPr>
          <p:cNvPr id="9" name="Title 8">
            <a:extLst>
              <a:ext uri="{FF2B5EF4-FFF2-40B4-BE49-F238E27FC236}">
                <a16:creationId xmlns:a16="http://schemas.microsoft.com/office/drawing/2014/main" id="{15376332-408E-F424-8466-A51861F730FA}"/>
              </a:ext>
              <a:ext uri="{C183D7F6-B498-43B3-948B-1728B52AA6E4}">
                <adec:decorative xmlns:adec="http://schemas.microsoft.com/office/drawing/2017/decorative" val="1"/>
              </a:ext>
            </a:extLst>
          </p:cNvPr>
          <p:cNvSpPr>
            <a:spLocks noGrp="1"/>
          </p:cNvSpPr>
          <p:nvPr>
            <p:ph type="title"/>
          </p:nvPr>
        </p:nvSpPr>
        <p:spPr>
          <a:xfrm>
            <a:off x="-180074" y="-876517"/>
            <a:ext cx="7886700" cy="994172"/>
          </a:xfrm>
        </p:spPr>
        <p:txBody>
          <a:bodyPr vert="horz" lIns="68580" tIns="34290" rIns="68580" bIns="34290" rtlCol="0" anchor="b">
            <a:normAutofit/>
          </a:bodyPr>
          <a:lstStyle/>
          <a:p>
            <a:r>
              <a:rPr lang="en-GB" dirty="0"/>
              <a:t>The Sports Centre 2</a:t>
            </a:r>
          </a:p>
        </p:txBody>
      </p:sp>
    </p:spTree>
    <p:extLst>
      <p:ext uri="{BB962C8B-B14F-4D97-AF65-F5344CB8AC3E}">
        <p14:creationId xmlns:p14="http://schemas.microsoft.com/office/powerpoint/2010/main" val="30648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3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4000"/>
                            </p:stCondLst>
                            <p:childTnLst>
                              <p:par>
                                <p:cTn id="17" presetID="1" presetClass="exit" presetSubtype="0" fill="hold" nodeType="afterEffect">
                                  <p:stCondLst>
                                    <p:cond delay="500"/>
                                  </p:stCondLst>
                                  <p:childTnLst>
                                    <p:set>
                                      <p:cBhvr>
                                        <p:cTn id="18" dur="1" fill="hold">
                                          <p:stCondLst>
                                            <p:cond delay="0"/>
                                          </p:stCondLst>
                                        </p:cTn>
                                        <p:tgtEl>
                                          <p:spTgt spid="8"/>
                                        </p:tgtEl>
                                        <p:attrNameLst>
                                          <p:attrName>style.visibility</p:attrName>
                                        </p:attrNameLst>
                                      </p:cBhvr>
                                      <p:to>
                                        <p:strVal val="hidden"/>
                                      </p:to>
                                    </p:set>
                                  </p:childTnLst>
                                </p:cTn>
                              </p:par>
                            </p:childTnLst>
                          </p:cTn>
                        </p:par>
                        <p:par>
                          <p:cTn id="19" fill="hold">
                            <p:stCondLst>
                              <p:cond delay="4500"/>
                            </p:stCondLst>
                            <p:childTnLst>
                              <p:par>
                                <p:cTn id="20" presetID="1" presetClass="entr" presetSubtype="0" fill="hold" nodeType="afterEffect">
                                  <p:stCondLst>
                                    <p:cond delay="3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8000"/>
                            </p:stCondLst>
                            <p:childTnLst>
                              <p:par>
                                <p:cTn id="23" presetID="1" presetClass="exit" presetSubtype="0" fill="hold" nodeType="afterEffect">
                                  <p:stCondLst>
                                    <p:cond delay="50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8500"/>
                            </p:stCondLst>
                            <p:childTnLst>
                              <p:par>
                                <p:cTn id="26" presetID="1" presetClass="entr" presetSubtype="0" fill="hold" nodeType="afterEffect">
                                  <p:stCondLst>
                                    <p:cond delay="350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12000"/>
                            </p:stCondLst>
                            <p:childTnLst>
                              <p:par>
                                <p:cTn id="29" presetID="1" presetClass="exit" presetSubtype="0" fill="hold" nodeType="afterEffect">
                                  <p:stCondLst>
                                    <p:cond delay="50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5CFB-0094-48A7-452D-50F57D9A3BF9}"/>
              </a:ext>
            </a:extLst>
          </p:cNvPr>
          <p:cNvSpPr>
            <a:spLocks noGrp="1"/>
          </p:cNvSpPr>
          <p:nvPr>
            <p:ph type="title"/>
          </p:nvPr>
        </p:nvSpPr>
        <p:spPr/>
        <p:txBody>
          <a:bodyPr/>
          <a:lstStyle/>
          <a:p>
            <a:r>
              <a:rPr lang="en-GB" dirty="0">
                <a:latin typeface="Candara" panose="020E0502030303020204" pitchFamily="34" charset="0"/>
                <a:cs typeface="Posterama" panose="020B0504020200020000" pitchFamily="34" charset="0"/>
              </a:rPr>
              <a:t>About</a:t>
            </a:r>
          </a:p>
        </p:txBody>
      </p:sp>
      <p:sp>
        <p:nvSpPr>
          <p:cNvPr id="3" name="Content Placeholder 2">
            <a:extLst>
              <a:ext uri="{FF2B5EF4-FFF2-40B4-BE49-F238E27FC236}">
                <a16:creationId xmlns:a16="http://schemas.microsoft.com/office/drawing/2014/main" id="{9F8A4939-1805-F3DE-041B-A75827F7EDF8}"/>
              </a:ext>
            </a:extLst>
          </p:cNvPr>
          <p:cNvSpPr>
            <a:spLocks noGrp="1"/>
          </p:cNvSpPr>
          <p:nvPr>
            <p:ph idx="1"/>
          </p:nvPr>
        </p:nvSpPr>
        <p:spPr>
          <a:xfrm>
            <a:off x="628653" y="1554480"/>
            <a:ext cx="5913665" cy="3935493"/>
          </a:xfrm>
        </p:spPr>
        <p:txBody>
          <a:bodyPr vert="horz" lIns="91440" tIns="45720" rIns="91440" bIns="45720" rtlCol="0" anchor="t">
            <a:normAutofit/>
          </a:bodyPr>
          <a:lstStyle/>
          <a:p>
            <a:pPr marL="0" indent="0">
              <a:buNone/>
            </a:pPr>
            <a:r>
              <a:rPr lang="en-GB" sz="1600" i="1" dirty="0"/>
              <a:t>Copyright Heights </a:t>
            </a:r>
            <a:r>
              <a:rPr lang="en-GB" sz="1600" dirty="0"/>
              <a:t>is a short visual novel game introducing players to basic concepts in UK copyright, including fair dealing, open licences, and the public domain.</a:t>
            </a:r>
            <a:endParaRPr lang="en-GB" sz="1600" dirty="0">
              <a:ea typeface="Calibri"/>
              <a:cs typeface="Calibri"/>
            </a:endParaRPr>
          </a:p>
          <a:p>
            <a:pPr marL="0" indent="0">
              <a:buNone/>
            </a:pPr>
            <a:r>
              <a:rPr lang="en-GB" sz="1600" dirty="0"/>
              <a:t>In the game you must work out which of your university housemates has infringed copyright, learning how you can legally reuse other people’s work along the way.</a:t>
            </a:r>
            <a:endParaRPr lang="en-GB" sz="1600" dirty="0">
              <a:ea typeface="Calibri"/>
              <a:cs typeface="Calibri"/>
            </a:endParaRPr>
          </a:p>
          <a:p>
            <a:pPr marL="0" indent="0">
              <a:buNone/>
            </a:pPr>
            <a:r>
              <a:rPr lang="en-GB" sz="1600" i="1" dirty="0"/>
              <a:t>Copyright Heights </a:t>
            </a:r>
            <a:r>
              <a:rPr lang="en-GB" sz="1600" dirty="0"/>
              <a:t>has been developed by the Digital Skills Team at the University of Aberdeen. It is licensed under a CC BY-NC-SA 4.0 licence.</a:t>
            </a:r>
            <a:endParaRPr lang="en-GB" sz="1600" dirty="0">
              <a:ea typeface="Calibri"/>
              <a:cs typeface="Calibri"/>
            </a:endParaRPr>
          </a:p>
          <a:p>
            <a:pPr marL="0" indent="0">
              <a:buNone/>
            </a:pPr>
            <a:r>
              <a:rPr lang="en-GB" sz="1600" dirty="0"/>
              <a:t>Character art created by Tim Riley. Background art adapted from openly licensed images on </a:t>
            </a:r>
            <a:r>
              <a:rPr lang="en-GB" sz="1600" dirty="0" err="1"/>
              <a:t>Pixabay</a:t>
            </a:r>
            <a:r>
              <a:rPr lang="en-GB" sz="1600" dirty="0"/>
              <a:t>. Music created by </a:t>
            </a:r>
            <a:r>
              <a:rPr lang="en-GB" sz="1600" dirty="0" err="1"/>
              <a:t>www_lokhmatovmusic_com</a:t>
            </a:r>
            <a:r>
              <a:rPr lang="en-GB" sz="1600" dirty="0"/>
              <a:t> on </a:t>
            </a:r>
            <a:r>
              <a:rPr lang="en-GB" sz="1600" dirty="0" err="1"/>
              <a:t>Pixabay</a:t>
            </a:r>
            <a:r>
              <a:rPr lang="en-GB" sz="1600" dirty="0"/>
              <a:t>.  </a:t>
            </a:r>
            <a:endParaRPr lang="en-GB" sz="1600" dirty="0">
              <a:ea typeface="Calibri"/>
              <a:cs typeface="Calibri"/>
            </a:endParaRPr>
          </a:p>
          <a:p>
            <a:pPr marL="0" indent="0">
              <a:buNone/>
            </a:pPr>
            <a:r>
              <a:rPr lang="en-GB" sz="1600" dirty="0">
                <a:ea typeface="Calibri"/>
                <a:cs typeface="Calibri"/>
              </a:rPr>
              <a:t>This version of the game has been amended by Kate Woods for use at Manchester Metropolitan University.</a:t>
            </a:r>
          </a:p>
        </p:txBody>
      </p:sp>
      <p:sp>
        <p:nvSpPr>
          <p:cNvPr id="5" name="Rectangle 4">
            <a:hlinkClick r:id="rId2" action="ppaction://hlinksldjump"/>
            <a:extLst>
              <a:ext uri="{FF2B5EF4-FFF2-40B4-BE49-F238E27FC236}">
                <a16:creationId xmlns:a16="http://schemas.microsoft.com/office/drawing/2014/main" id="{9BE3758D-BBD1-2252-69F0-20E3178D602D}"/>
              </a:ext>
              <a:ext uri="{C183D7F6-B498-43B3-948B-1728B52AA6E4}">
                <adec:decorative xmlns:adec="http://schemas.microsoft.com/office/drawing/2017/decorative" val="1"/>
              </a:ext>
            </a:extLst>
          </p:cNvPr>
          <p:cNvSpPr/>
          <p:nvPr/>
        </p:nvSpPr>
        <p:spPr>
          <a:xfrm>
            <a:off x="0" y="557252"/>
            <a:ext cx="9144000" cy="5143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Rounded Corners 3">
            <a:hlinkClick r:id="" action="ppaction://hlinkshowjump?jump=firstslide"/>
            <a:extLst>
              <a:ext uri="{FF2B5EF4-FFF2-40B4-BE49-F238E27FC236}">
                <a16:creationId xmlns:a16="http://schemas.microsoft.com/office/drawing/2014/main" id="{36EFAE69-788D-8359-E92A-FC0A3CAD523C}"/>
              </a:ext>
            </a:extLst>
          </p:cNvPr>
          <p:cNvSpPr/>
          <p:nvPr/>
        </p:nvSpPr>
        <p:spPr>
          <a:xfrm>
            <a:off x="7206346" y="4999549"/>
            <a:ext cx="1533233" cy="701202"/>
          </a:xfrm>
          <a:custGeom>
            <a:avLst/>
            <a:gdLst>
              <a:gd name="connsiteX0" fmla="*/ 0 w 1533233"/>
              <a:gd name="connsiteY0" fmla="*/ 116869 h 701202"/>
              <a:gd name="connsiteX1" fmla="*/ 116869 w 1533233"/>
              <a:gd name="connsiteY1" fmla="*/ 0 h 701202"/>
              <a:gd name="connsiteX2" fmla="*/ 740627 w 1533233"/>
              <a:gd name="connsiteY2" fmla="*/ 0 h 701202"/>
              <a:gd name="connsiteX3" fmla="*/ 1416364 w 1533233"/>
              <a:gd name="connsiteY3" fmla="*/ 0 h 701202"/>
              <a:gd name="connsiteX4" fmla="*/ 1533233 w 1533233"/>
              <a:gd name="connsiteY4" fmla="*/ 116869 h 701202"/>
              <a:gd name="connsiteX5" fmla="*/ 1533233 w 1533233"/>
              <a:gd name="connsiteY5" fmla="*/ 584333 h 701202"/>
              <a:gd name="connsiteX6" fmla="*/ 1416364 w 1533233"/>
              <a:gd name="connsiteY6" fmla="*/ 701202 h 701202"/>
              <a:gd name="connsiteX7" fmla="*/ 766617 w 1533233"/>
              <a:gd name="connsiteY7" fmla="*/ 701202 h 701202"/>
              <a:gd name="connsiteX8" fmla="*/ 116869 w 1533233"/>
              <a:gd name="connsiteY8" fmla="*/ 701202 h 701202"/>
              <a:gd name="connsiteX9" fmla="*/ 0 w 1533233"/>
              <a:gd name="connsiteY9" fmla="*/ 584333 h 701202"/>
              <a:gd name="connsiteX10" fmla="*/ 0 w 1533233"/>
              <a:gd name="connsiteY10" fmla="*/ 116869 h 70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233" h="701202" fill="none" extrusionOk="0">
                <a:moveTo>
                  <a:pt x="0" y="116869"/>
                </a:moveTo>
                <a:cubicBezTo>
                  <a:pt x="-9350" y="54079"/>
                  <a:pt x="54593" y="279"/>
                  <a:pt x="116869" y="0"/>
                </a:cubicBezTo>
                <a:cubicBezTo>
                  <a:pt x="314525" y="-25857"/>
                  <a:pt x="542594" y="-6944"/>
                  <a:pt x="740627" y="0"/>
                </a:cubicBezTo>
                <a:cubicBezTo>
                  <a:pt x="938660" y="6944"/>
                  <a:pt x="1209481" y="-22098"/>
                  <a:pt x="1416364" y="0"/>
                </a:cubicBezTo>
                <a:cubicBezTo>
                  <a:pt x="1478993" y="256"/>
                  <a:pt x="1531815" y="52648"/>
                  <a:pt x="1533233" y="116869"/>
                </a:cubicBezTo>
                <a:cubicBezTo>
                  <a:pt x="1535422" y="341181"/>
                  <a:pt x="1553294" y="377313"/>
                  <a:pt x="1533233" y="584333"/>
                </a:cubicBezTo>
                <a:cubicBezTo>
                  <a:pt x="1519447" y="648790"/>
                  <a:pt x="1470318" y="702720"/>
                  <a:pt x="1416364" y="701202"/>
                </a:cubicBezTo>
                <a:cubicBezTo>
                  <a:pt x="1199276" y="676779"/>
                  <a:pt x="1032902" y="686823"/>
                  <a:pt x="766617" y="701202"/>
                </a:cubicBezTo>
                <a:cubicBezTo>
                  <a:pt x="500332" y="715581"/>
                  <a:pt x="323945" y="727130"/>
                  <a:pt x="116869" y="701202"/>
                </a:cubicBezTo>
                <a:cubicBezTo>
                  <a:pt x="61212" y="705330"/>
                  <a:pt x="9204" y="644017"/>
                  <a:pt x="0" y="584333"/>
                </a:cubicBezTo>
                <a:cubicBezTo>
                  <a:pt x="-23336" y="354191"/>
                  <a:pt x="2070" y="275721"/>
                  <a:pt x="0" y="116869"/>
                </a:cubicBezTo>
                <a:close/>
              </a:path>
              <a:path w="1533233" h="701202" stroke="0" extrusionOk="0">
                <a:moveTo>
                  <a:pt x="0" y="116869"/>
                </a:moveTo>
                <a:cubicBezTo>
                  <a:pt x="-11837" y="60827"/>
                  <a:pt x="51761" y="5866"/>
                  <a:pt x="116869" y="0"/>
                </a:cubicBezTo>
                <a:cubicBezTo>
                  <a:pt x="327714" y="24240"/>
                  <a:pt x="524655" y="-20058"/>
                  <a:pt x="766617" y="0"/>
                </a:cubicBezTo>
                <a:cubicBezTo>
                  <a:pt x="1008579" y="20058"/>
                  <a:pt x="1110609" y="-24198"/>
                  <a:pt x="1416364" y="0"/>
                </a:cubicBezTo>
                <a:cubicBezTo>
                  <a:pt x="1481619" y="-1851"/>
                  <a:pt x="1539669" y="51450"/>
                  <a:pt x="1533233" y="116869"/>
                </a:cubicBezTo>
                <a:cubicBezTo>
                  <a:pt x="1535145" y="296627"/>
                  <a:pt x="1522526" y="361108"/>
                  <a:pt x="1533233" y="584333"/>
                </a:cubicBezTo>
                <a:cubicBezTo>
                  <a:pt x="1522638" y="642883"/>
                  <a:pt x="1487580" y="687704"/>
                  <a:pt x="1416364" y="701202"/>
                </a:cubicBezTo>
                <a:cubicBezTo>
                  <a:pt x="1223655" y="707310"/>
                  <a:pt x="979063" y="685672"/>
                  <a:pt x="753622" y="701202"/>
                </a:cubicBezTo>
                <a:cubicBezTo>
                  <a:pt x="528181" y="716732"/>
                  <a:pt x="293179" y="719908"/>
                  <a:pt x="116869" y="701202"/>
                </a:cubicBezTo>
                <a:cubicBezTo>
                  <a:pt x="52332" y="713528"/>
                  <a:pt x="9036" y="645462"/>
                  <a:pt x="0" y="584333"/>
                </a:cubicBezTo>
                <a:cubicBezTo>
                  <a:pt x="6108" y="399273"/>
                  <a:pt x="11724" y="212312"/>
                  <a:pt x="0" y="116869"/>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andara" panose="020E0502030303020204" pitchFamily="34" charset="0"/>
                <a:cs typeface="Posterama" panose="020B0504020200020000" pitchFamily="34" charset="0"/>
              </a:rPr>
              <a:t>&lt; back</a:t>
            </a:r>
          </a:p>
        </p:txBody>
      </p:sp>
    </p:spTree>
    <p:extLst>
      <p:ext uri="{BB962C8B-B14F-4D97-AF65-F5344CB8AC3E}">
        <p14:creationId xmlns:p14="http://schemas.microsoft.com/office/powerpoint/2010/main" val="401283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7FF629-3E16-A06B-FDC5-7905862C08D6}"/>
              </a:ext>
            </a:extLst>
          </p:cNvPr>
          <p:cNvPicPr>
            <a:picLocks noChangeAspect="1"/>
          </p:cNvPicPr>
          <p:nvPr/>
        </p:nvPicPr>
        <p:blipFill>
          <a:blip r:embed="rId2"/>
          <a:stretch>
            <a:fillRect/>
          </a:stretch>
        </p:blipFill>
        <p:spPr>
          <a:xfrm>
            <a:off x="-13335" y="968686"/>
            <a:ext cx="9080063" cy="5057820"/>
          </a:xfrm>
          <a:prstGeom prst="rect">
            <a:avLst/>
          </a:prstGeom>
        </p:spPr>
      </p:pic>
      <p:pic>
        <p:nvPicPr>
          <p:cNvPr id="14" name="Picture 13">
            <a:extLst>
              <a:ext uri="{FF2B5EF4-FFF2-40B4-BE49-F238E27FC236}">
                <a16:creationId xmlns:a16="http://schemas.microsoft.com/office/drawing/2014/main" id="{74642BC6-CC2B-5562-02CC-75B8125F8693}"/>
              </a:ext>
              <a:ext uri="{C183D7F6-B498-43B3-948B-1728B52AA6E4}">
                <adec:decorative xmlns:adec="http://schemas.microsoft.com/office/drawing/2017/decorative" val="1"/>
              </a:ext>
            </a:extLst>
          </p:cNvPr>
          <p:cNvPicPr>
            <a:picLocks noChangeAspect="1"/>
          </p:cNvPicPr>
          <p:nvPr/>
        </p:nvPicPr>
        <p:blipFill rotWithShape="1">
          <a:blip r:embed="rId3" cstate="email">
            <a:clrChange>
              <a:clrFrom>
                <a:srgbClr val="5A5A5A"/>
              </a:clrFrom>
              <a:clrTo>
                <a:srgbClr val="5A5A5A">
                  <a:alpha val="0"/>
                </a:srgbClr>
              </a:clrTo>
            </a:clrChange>
            <a:extLst>
              <a:ext uri="{28A0092B-C50C-407E-A947-70E740481C1C}">
                <a14:useLocalDpi xmlns:a14="http://schemas.microsoft.com/office/drawing/2010/main"/>
              </a:ext>
            </a:extLst>
          </a:blip>
          <a:srcRect/>
          <a:stretch/>
        </p:blipFill>
        <p:spPr>
          <a:xfrm rot="5400000">
            <a:off x="2036134" y="2210994"/>
            <a:ext cx="4706304" cy="2650337"/>
          </a:xfrm>
          <a:prstGeom prst="roundRect">
            <a:avLst/>
          </a:prstGeom>
        </p:spPr>
      </p:pic>
      <p:pic>
        <p:nvPicPr>
          <p:cNvPr id="9" name="Picture 8">
            <a:extLst>
              <a:ext uri="{FF2B5EF4-FFF2-40B4-BE49-F238E27FC236}">
                <a16:creationId xmlns:a16="http://schemas.microsoft.com/office/drawing/2014/main" id="{3AF92854-0C49-1BC2-74DA-1ADAFF3B007E}"/>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A5A5A"/>
              </a:clrFrom>
              <a:clrTo>
                <a:srgbClr val="5A5A5A">
                  <a:alpha val="0"/>
                </a:srgbClr>
              </a:clrTo>
            </a:clrChange>
            <a:extLst>
              <a:ext uri="{28A0092B-C50C-407E-A947-70E740481C1C}">
                <a14:useLocalDpi xmlns:a14="http://schemas.microsoft.com/office/drawing/2010/main"/>
              </a:ext>
            </a:extLst>
          </a:blip>
          <a:srcRect/>
          <a:stretch/>
        </p:blipFill>
        <p:spPr>
          <a:xfrm rot="5400000">
            <a:off x="-815109" y="2204097"/>
            <a:ext cx="4706304" cy="2650338"/>
          </a:xfrm>
          <a:prstGeom prst="roundRect">
            <a:avLst/>
          </a:prstGeom>
          <a:effectLst/>
        </p:spPr>
      </p:pic>
      <p:sp>
        <p:nvSpPr>
          <p:cNvPr id="3" name="Rectangle 2">
            <a:extLst>
              <a:ext uri="{FF2B5EF4-FFF2-40B4-BE49-F238E27FC236}">
                <a16:creationId xmlns:a16="http://schemas.microsoft.com/office/drawing/2014/main" id="{EF1AD6F9-1E26-1EE6-ABEC-71C70EA5CB6C}"/>
              </a:ext>
            </a:extLst>
          </p:cNvPr>
          <p:cNvSpPr/>
          <p:nvPr/>
        </p:nvSpPr>
        <p:spPr>
          <a:xfrm>
            <a:off x="6079882" y="1506494"/>
            <a:ext cx="2832548" cy="2493282"/>
          </a:xfrm>
          <a:custGeom>
            <a:avLst/>
            <a:gdLst>
              <a:gd name="connsiteX0" fmla="*/ 0 w 2832548"/>
              <a:gd name="connsiteY0" fmla="*/ 0 h 2493282"/>
              <a:gd name="connsiteX1" fmla="*/ 594835 w 2832548"/>
              <a:gd name="connsiteY1" fmla="*/ 0 h 2493282"/>
              <a:gd name="connsiteX2" fmla="*/ 1161345 w 2832548"/>
              <a:gd name="connsiteY2" fmla="*/ 0 h 2493282"/>
              <a:gd name="connsiteX3" fmla="*/ 1671203 w 2832548"/>
              <a:gd name="connsiteY3" fmla="*/ 0 h 2493282"/>
              <a:gd name="connsiteX4" fmla="*/ 2237713 w 2832548"/>
              <a:gd name="connsiteY4" fmla="*/ 0 h 2493282"/>
              <a:gd name="connsiteX5" fmla="*/ 2832548 w 2832548"/>
              <a:gd name="connsiteY5" fmla="*/ 0 h 2493282"/>
              <a:gd name="connsiteX6" fmla="*/ 2832548 w 2832548"/>
              <a:gd name="connsiteY6" fmla="*/ 573455 h 2493282"/>
              <a:gd name="connsiteX7" fmla="*/ 2832548 w 2832548"/>
              <a:gd name="connsiteY7" fmla="*/ 1221708 h 2493282"/>
              <a:gd name="connsiteX8" fmla="*/ 2832548 w 2832548"/>
              <a:gd name="connsiteY8" fmla="*/ 1845029 h 2493282"/>
              <a:gd name="connsiteX9" fmla="*/ 2832548 w 2832548"/>
              <a:gd name="connsiteY9" fmla="*/ 2493282 h 2493282"/>
              <a:gd name="connsiteX10" fmla="*/ 2237713 w 2832548"/>
              <a:gd name="connsiteY10" fmla="*/ 2493282 h 2493282"/>
              <a:gd name="connsiteX11" fmla="*/ 1727854 w 2832548"/>
              <a:gd name="connsiteY11" fmla="*/ 2493282 h 2493282"/>
              <a:gd name="connsiteX12" fmla="*/ 1189670 w 2832548"/>
              <a:gd name="connsiteY12" fmla="*/ 2493282 h 2493282"/>
              <a:gd name="connsiteX13" fmla="*/ 708137 w 2832548"/>
              <a:gd name="connsiteY13" fmla="*/ 2493282 h 2493282"/>
              <a:gd name="connsiteX14" fmla="*/ 0 w 2832548"/>
              <a:gd name="connsiteY14" fmla="*/ 2493282 h 2493282"/>
              <a:gd name="connsiteX15" fmla="*/ 0 w 2832548"/>
              <a:gd name="connsiteY15" fmla="*/ 1820096 h 2493282"/>
              <a:gd name="connsiteX16" fmla="*/ 0 w 2832548"/>
              <a:gd name="connsiteY16" fmla="*/ 1196775 h 2493282"/>
              <a:gd name="connsiteX17" fmla="*/ 0 w 2832548"/>
              <a:gd name="connsiteY17" fmla="*/ 598388 h 2493282"/>
              <a:gd name="connsiteX18" fmla="*/ 0 w 2832548"/>
              <a:gd name="connsiteY18" fmla="*/ 0 h 24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2548" h="2493282" fill="none" extrusionOk="0">
                <a:moveTo>
                  <a:pt x="0" y="0"/>
                </a:moveTo>
                <a:cubicBezTo>
                  <a:pt x="285280" y="1007"/>
                  <a:pt x="471032" y="18524"/>
                  <a:pt x="594835" y="0"/>
                </a:cubicBezTo>
                <a:cubicBezTo>
                  <a:pt x="718639" y="-18524"/>
                  <a:pt x="899987" y="-4761"/>
                  <a:pt x="1161345" y="0"/>
                </a:cubicBezTo>
                <a:cubicBezTo>
                  <a:pt x="1422703" y="4761"/>
                  <a:pt x="1545726" y="-3944"/>
                  <a:pt x="1671203" y="0"/>
                </a:cubicBezTo>
                <a:cubicBezTo>
                  <a:pt x="1796680" y="3944"/>
                  <a:pt x="1995535" y="19483"/>
                  <a:pt x="2237713" y="0"/>
                </a:cubicBezTo>
                <a:cubicBezTo>
                  <a:pt x="2479891" y="-19483"/>
                  <a:pt x="2622430" y="-29001"/>
                  <a:pt x="2832548" y="0"/>
                </a:cubicBezTo>
                <a:cubicBezTo>
                  <a:pt x="2836729" y="221325"/>
                  <a:pt x="2853019" y="302219"/>
                  <a:pt x="2832548" y="573455"/>
                </a:cubicBezTo>
                <a:cubicBezTo>
                  <a:pt x="2812077" y="844692"/>
                  <a:pt x="2808700" y="977027"/>
                  <a:pt x="2832548" y="1221708"/>
                </a:cubicBezTo>
                <a:cubicBezTo>
                  <a:pt x="2856396" y="1466389"/>
                  <a:pt x="2805161" y="1590647"/>
                  <a:pt x="2832548" y="1845029"/>
                </a:cubicBezTo>
                <a:cubicBezTo>
                  <a:pt x="2859935" y="2099411"/>
                  <a:pt x="2849437" y="2221246"/>
                  <a:pt x="2832548" y="2493282"/>
                </a:cubicBezTo>
                <a:cubicBezTo>
                  <a:pt x="2625492" y="2492308"/>
                  <a:pt x="2503084" y="2488144"/>
                  <a:pt x="2237713" y="2493282"/>
                </a:cubicBezTo>
                <a:cubicBezTo>
                  <a:pt x="1972342" y="2498420"/>
                  <a:pt x="1949012" y="2515734"/>
                  <a:pt x="1727854" y="2493282"/>
                </a:cubicBezTo>
                <a:cubicBezTo>
                  <a:pt x="1506696" y="2470830"/>
                  <a:pt x="1402413" y="2517745"/>
                  <a:pt x="1189670" y="2493282"/>
                </a:cubicBezTo>
                <a:cubicBezTo>
                  <a:pt x="976927" y="2468819"/>
                  <a:pt x="856688" y="2490363"/>
                  <a:pt x="708137" y="2493282"/>
                </a:cubicBezTo>
                <a:cubicBezTo>
                  <a:pt x="559586" y="2496201"/>
                  <a:pt x="295703" y="2514129"/>
                  <a:pt x="0" y="2493282"/>
                </a:cubicBezTo>
                <a:cubicBezTo>
                  <a:pt x="-3249" y="2203036"/>
                  <a:pt x="-33487" y="2074912"/>
                  <a:pt x="0" y="1820096"/>
                </a:cubicBezTo>
                <a:cubicBezTo>
                  <a:pt x="33487" y="1565280"/>
                  <a:pt x="-16590" y="1439798"/>
                  <a:pt x="0" y="1196775"/>
                </a:cubicBezTo>
                <a:cubicBezTo>
                  <a:pt x="16590" y="953752"/>
                  <a:pt x="-29894" y="803056"/>
                  <a:pt x="0" y="598388"/>
                </a:cubicBezTo>
                <a:cubicBezTo>
                  <a:pt x="29894" y="393720"/>
                  <a:pt x="-3440" y="184279"/>
                  <a:pt x="0" y="0"/>
                </a:cubicBezTo>
                <a:close/>
              </a:path>
              <a:path w="2832548" h="2493282" stroke="0" extrusionOk="0">
                <a:moveTo>
                  <a:pt x="0" y="0"/>
                </a:moveTo>
                <a:cubicBezTo>
                  <a:pt x="256376" y="26079"/>
                  <a:pt x="466209" y="17474"/>
                  <a:pt x="594835" y="0"/>
                </a:cubicBezTo>
                <a:cubicBezTo>
                  <a:pt x="723461" y="-17474"/>
                  <a:pt x="990789" y="22769"/>
                  <a:pt x="1104694" y="0"/>
                </a:cubicBezTo>
                <a:cubicBezTo>
                  <a:pt x="1218599" y="-22769"/>
                  <a:pt x="1520483" y="25929"/>
                  <a:pt x="1699529" y="0"/>
                </a:cubicBezTo>
                <a:cubicBezTo>
                  <a:pt x="1878576" y="-25929"/>
                  <a:pt x="1989949" y="-8884"/>
                  <a:pt x="2181062" y="0"/>
                </a:cubicBezTo>
                <a:cubicBezTo>
                  <a:pt x="2372175" y="8884"/>
                  <a:pt x="2586589" y="-22431"/>
                  <a:pt x="2832548" y="0"/>
                </a:cubicBezTo>
                <a:cubicBezTo>
                  <a:pt x="2844555" y="134227"/>
                  <a:pt x="2843949" y="466259"/>
                  <a:pt x="2832548" y="598388"/>
                </a:cubicBezTo>
                <a:cubicBezTo>
                  <a:pt x="2821147" y="730517"/>
                  <a:pt x="2814044" y="972822"/>
                  <a:pt x="2832548" y="1171843"/>
                </a:cubicBezTo>
                <a:cubicBezTo>
                  <a:pt x="2851052" y="1370864"/>
                  <a:pt x="2823043" y="1597060"/>
                  <a:pt x="2832548" y="1770230"/>
                </a:cubicBezTo>
                <a:cubicBezTo>
                  <a:pt x="2842053" y="1943400"/>
                  <a:pt x="2841119" y="2197694"/>
                  <a:pt x="2832548" y="2493282"/>
                </a:cubicBezTo>
                <a:cubicBezTo>
                  <a:pt x="2709957" y="2499068"/>
                  <a:pt x="2574452" y="2509242"/>
                  <a:pt x="2351015" y="2493282"/>
                </a:cubicBezTo>
                <a:cubicBezTo>
                  <a:pt x="2127578" y="2477322"/>
                  <a:pt x="2044980" y="2481595"/>
                  <a:pt x="1812831" y="2493282"/>
                </a:cubicBezTo>
                <a:cubicBezTo>
                  <a:pt x="1580682" y="2504969"/>
                  <a:pt x="1404982" y="2517703"/>
                  <a:pt x="1189670" y="2493282"/>
                </a:cubicBezTo>
                <a:cubicBezTo>
                  <a:pt x="974358" y="2468861"/>
                  <a:pt x="916882" y="2470163"/>
                  <a:pt x="679812" y="2493282"/>
                </a:cubicBezTo>
                <a:cubicBezTo>
                  <a:pt x="442742" y="2516401"/>
                  <a:pt x="272623" y="2469291"/>
                  <a:pt x="0" y="2493282"/>
                </a:cubicBezTo>
                <a:cubicBezTo>
                  <a:pt x="-11973" y="2324913"/>
                  <a:pt x="16167" y="2071688"/>
                  <a:pt x="0" y="1919827"/>
                </a:cubicBezTo>
                <a:cubicBezTo>
                  <a:pt x="-16167" y="1767967"/>
                  <a:pt x="-4025" y="1549179"/>
                  <a:pt x="0" y="1246641"/>
                </a:cubicBezTo>
                <a:cubicBezTo>
                  <a:pt x="4025" y="944103"/>
                  <a:pt x="29456" y="732825"/>
                  <a:pt x="0" y="573455"/>
                </a:cubicBezTo>
                <a:cubicBezTo>
                  <a:pt x="-29456" y="414085"/>
                  <a:pt x="-12916" y="17336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01074543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There’s Chris’s post and an uploaded copy of the full text of a scientific article. Interesting, if you’re into that kind of thing.</a:t>
            </a:r>
          </a:p>
        </p:txBody>
      </p:sp>
      <p:sp>
        <p:nvSpPr>
          <p:cNvPr id="17" name="TextBox 16">
            <a:extLst>
              <a:ext uri="{FF2B5EF4-FFF2-40B4-BE49-F238E27FC236}">
                <a16:creationId xmlns:a16="http://schemas.microsoft.com/office/drawing/2014/main" id="{24517C38-8A3A-0C35-CD3E-9DF2F9F2CD49}"/>
              </a:ext>
            </a:extLst>
          </p:cNvPr>
          <p:cNvSpPr txBox="1"/>
          <p:nvPr/>
        </p:nvSpPr>
        <p:spPr>
          <a:xfrm>
            <a:off x="1453597" y="1766950"/>
            <a:ext cx="1027892" cy="784830"/>
          </a:xfrm>
          <a:prstGeom prst="rect">
            <a:avLst/>
          </a:prstGeom>
          <a:noFill/>
        </p:spPr>
        <p:txBody>
          <a:bodyPr wrap="square" rtlCol="0">
            <a:spAutoFit/>
          </a:bodyPr>
          <a:lstStyle/>
          <a:p>
            <a:r>
              <a:rPr lang="en-GB" sz="1500" b="1" dirty="0">
                <a:solidFill>
                  <a:srgbClr val="C00000"/>
                </a:solidFill>
                <a:latin typeface="Comic Sans MS" panose="030F0702030302020204" pitchFamily="66" charset="0"/>
                <a:ea typeface="Nirmala UI Semilight" panose="020B0402040204020203" pitchFamily="34" charset="0"/>
                <a:cs typeface="Nirmala UI Semilight" panose="020B0402040204020203" pitchFamily="34" charset="0"/>
              </a:rPr>
              <a:t>Peer-reviewed pump</a:t>
            </a:r>
          </a:p>
        </p:txBody>
      </p:sp>
      <p:sp>
        <p:nvSpPr>
          <p:cNvPr id="19" name="TextBox 18">
            <a:extLst>
              <a:ext uri="{FF2B5EF4-FFF2-40B4-BE49-F238E27FC236}">
                <a16:creationId xmlns:a16="http://schemas.microsoft.com/office/drawing/2014/main" id="{0DBAFBCD-6653-BB28-B586-1D270E8A09B4}"/>
              </a:ext>
            </a:extLst>
          </p:cNvPr>
          <p:cNvSpPr txBox="1"/>
          <p:nvPr/>
        </p:nvSpPr>
        <p:spPr>
          <a:xfrm>
            <a:off x="618908" y="2667865"/>
            <a:ext cx="1766483" cy="461665"/>
          </a:xfrm>
          <a:prstGeom prst="rect">
            <a:avLst/>
          </a:prstGeom>
          <a:noFill/>
        </p:spPr>
        <p:txBody>
          <a:bodyPr wrap="square" rtlCol="0">
            <a:spAutoFit/>
          </a:bodyPr>
          <a:lstStyle/>
          <a:p>
            <a:pPr algn="ctr"/>
            <a:r>
              <a:rPr lang="en-GB" sz="1200" dirty="0">
                <a:latin typeface="Comic Sans MS" panose="030F0702030302020204" pitchFamily="66" charset="0"/>
              </a:rPr>
              <a:t>with CHRIS CARMINE</a:t>
            </a:r>
          </a:p>
        </p:txBody>
      </p:sp>
      <p:sp>
        <p:nvSpPr>
          <p:cNvPr id="20" name="TextBox 19">
            <a:extLst>
              <a:ext uri="{FF2B5EF4-FFF2-40B4-BE49-F238E27FC236}">
                <a16:creationId xmlns:a16="http://schemas.microsoft.com/office/drawing/2014/main" id="{77CD3751-407B-7E39-AD27-98DCB8EC0777}"/>
              </a:ext>
            </a:extLst>
          </p:cNvPr>
          <p:cNvSpPr txBox="1"/>
          <p:nvPr/>
        </p:nvSpPr>
        <p:spPr>
          <a:xfrm>
            <a:off x="649352" y="3153409"/>
            <a:ext cx="1915147" cy="553998"/>
          </a:xfrm>
          <a:prstGeom prst="rect">
            <a:avLst/>
          </a:prstGeom>
          <a:noFill/>
        </p:spPr>
        <p:txBody>
          <a:bodyPr wrap="square" rtlCol="0">
            <a:spAutoFit/>
          </a:bodyPr>
          <a:lstStyle/>
          <a:p>
            <a:r>
              <a:rPr lang="en-GB" sz="1500" dirty="0">
                <a:solidFill>
                  <a:srgbClr val="C00000"/>
                </a:solidFill>
                <a:latin typeface="Comic Sans MS" panose="030F0702030302020204" pitchFamily="66" charset="0"/>
              </a:rPr>
              <a:t>Working out sober</a:t>
            </a:r>
          </a:p>
          <a:p>
            <a:r>
              <a:rPr lang="en-GB" sz="1500" dirty="0">
                <a:solidFill>
                  <a:srgbClr val="C00000"/>
                </a:solidFill>
                <a:latin typeface="Comic Sans MS" panose="030F0702030302020204" pitchFamily="66" charset="0"/>
              </a:rPr>
              <a:t>= less pain</a:t>
            </a:r>
          </a:p>
        </p:txBody>
      </p:sp>
      <p:sp>
        <p:nvSpPr>
          <p:cNvPr id="22" name="TextBox 21">
            <a:extLst>
              <a:ext uri="{FF2B5EF4-FFF2-40B4-BE49-F238E27FC236}">
                <a16:creationId xmlns:a16="http://schemas.microsoft.com/office/drawing/2014/main" id="{1E91FB60-C83D-86B0-DE6F-333B591C14C9}"/>
              </a:ext>
            </a:extLst>
          </p:cNvPr>
          <p:cNvSpPr txBox="1"/>
          <p:nvPr/>
        </p:nvSpPr>
        <p:spPr>
          <a:xfrm>
            <a:off x="618908" y="3771847"/>
            <a:ext cx="1915147" cy="2031325"/>
          </a:xfrm>
          <a:prstGeom prst="rect">
            <a:avLst/>
          </a:prstGeom>
          <a:noFill/>
        </p:spPr>
        <p:txBody>
          <a:bodyPr wrap="square" rtlCol="0">
            <a:spAutoFit/>
          </a:bodyPr>
          <a:lstStyle/>
          <a:p>
            <a:r>
              <a:rPr lang="en-GB" sz="1200" dirty="0">
                <a:latin typeface="Comic Sans MS" panose="030F0702030302020204" pitchFamily="66" charset="0"/>
              </a:rPr>
              <a:t>Believe it or not, people who work out sober suffer from fewer injuries and less post-workout soreness.</a:t>
            </a:r>
          </a:p>
          <a:p>
            <a:endParaRPr lang="en-GB" sz="750" dirty="0">
              <a:latin typeface="Comic Sans MS" panose="030F0702030302020204" pitchFamily="66" charset="0"/>
            </a:endParaRPr>
          </a:p>
          <a:p>
            <a:r>
              <a:rPr lang="en-GB" sz="1200" dirty="0">
                <a:latin typeface="Comic Sans MS" panose="030F0702030302020204" pitchFamily="66" charset="0"/>
              </a:rPr>
              <a:t>That’s why I never add sherry to my pre-workout stack. And you shouldn’t either.</a:t>
            </a:r>
          </a:p>
          <a:p>
            <a:endParaRPr lang="en-GB" sz="1050" dirty="0"/>
          </a:p>
        </p:txBody>
      </p:sp>
      <p:sp>
        <p:nvSpPr>
          <p:cNvPr id="21" name="TextBox 20">
            <a:extLst>
              <a:ext uri="{FF2B5EF4-FFF2-40B4-BE49-F238E27FC236}">
                <a16:creationId xmlns:a16="http://schemas.microsoft.com/office/drawing/2014/main" id="{76B1252A-6BED-1CE0-99BE-49D975C628F4}"/>
              </a:ext>
            </a:extLst>
          </p:cNvPr>
          <p:cNvSpPr txBox="1"/>
          <p:nvPr/>
        </p:nvSpPr>
        <p:spPr>
          <a:xfrm>
            <a:off x="3435886" y="1722796"/>
            <a:ext cx="1931202" cy="553998"/>
          </a:xfrm>
          <a:prstGeom prst="rect">
            <a:avLst/>
          </a:prstGeom>
          <a:noFill/>
        </p:spPr>
        <p:txBody>
          <a:bodyPr wrap="square" rtlCol="0">
            <a:spAutoFit/>
          </a:bodyPr>
          <a:lstStyle/>
          <a:p>
            <a:r>
              <a:rPr lang="en-GB" sz="1500" dirty="0">
                <a:solidFill>
                  <a:srgbClr val="C00000"/>
                </a:solidFill>
                <a:latin typeface="Comic Sans MS" panose="030F0702030302020204" pitchFamily="66" charset="0"/>
              </a:rPr>
              <a:t>Don’t believe me?</a:t>
            </a:r>
          </a:p>
          <a:p>
            <a:r>
              <a:rPr lang="en-GB" sz="1500" dirty="0">
                <a:solidFill>
                  <a:srgbClr val="C00000"/>
                </a:solidFill>
                <a:latin typeface="Comic Sans MS" panose="030F0702030302020204" pitchFamily="66" charset="0"/>
              </a:rPr>
              <a:t>Here’s the science!</a:t>
            </a:r>
          </a:p>
        </p:txBody>
      </p:sp>
      <p:sp>
        <p:nvSpPr>
          <p:cNvPr id="23" name="TextBox 22">
            <a:extLst>
              <a:ext uri="{FF2B5EF4-FFF2-40B4-BE49-F238E27FC236}">
                <a16:creationId xmlns:a16="http://schemas.microsoft.com/office/drawing/2014/main" id="{3BD9963B-39ED-4729-A36E-1B908743E0E4}"/>
              </a:ext>
            </a:extLst>
          </p:cNvPr>
          <p:cNvSpPr txBox="1"/>
          <p:nvPr/>
        </p:nvSpPr>
        <p:spPr>
          <a:xfrm>
            <a:off x="3426538" y="2330118"/>
            <a:ext cx="1943767" cy="33413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788" b="1" dirty="0">
                <a:solidFill>
                  <a:schemeClr val="bg1"/>
                </a:solidFill>
                <a:highlight>
                  <a:srgbClr val="000000"/>
                </a:highlight>
              </a:rPr>
              <a:t>OPEN ACCESS</a:t>
            </a:r>
          </a:p>
          <a:p>
            <a:endParaRPr lang="en-GB" sz="375" b="1" dirty="0">
              <a:solidFill>
                <a:schemeClr val="bg1"/>
              </a:solidFill>
            </a:endParaRPr>
          </a:p>
          <a:p>
            <a:r>
              <a:rPr lang="en-GB" sz="1050" b="1" dirty="0"/>
              <a:t>Influence of daily beer or ethanol consumption on physical fitness in response to a high-intensity interval training program. The BEER-HIIT study</a:t>
            </a:r>
            <a:endParaRPr lang="en-GB" sz="1050" dirty="0"/>
          </a:p>
          <a:p>
            <a:endParaRPr lang="en-GB" sz="1050" dirty="0"/>
          </a:p>
          <a:p>
            <a:r>
              <a:rPr lang="en-GB" sz="1050" dirty="0"/>
              <a:t>Cristina Molina-Hidalgo et al.</a:t>
            </a:r>
          </a:p>
          <a:p>
            <a:r>
              <a:rPr lang="en-GB" sz="1050" i="1" dirty="0"/>
              <a:t>Journal of the International Society of Sports Nutrition (2020)</a:t>
            </a:r>
          </a:p>
          <a:p>
            <a:endParaRPr lang="en-GB" sz="1050" dirty="0"/>
          </a:p>
          <a:p>
            <a:r>
              <a:rPr lang="en-GB" sz="1200" b="1" dirty="0"/>
              <a:t>Licensed under a CC BY 4.0 international licence.</a:t>
            </a:r>
          </a:p>
          <a:p>
            <a:endParaRPr lang="en-GB" sz="1050" i="1" dirty="0"/>
          </a:p>
          <a:p>
            <a:r>
              <a:rPr lang="en-GB" sz="825" b="1" dirty="0">
                <a:latin typeface="Comic Sans MS" panose="030F0702030302020204" pitchFamily="66" charset="0"/>
              </a:rPr>
              <a:t>High-intensity interval training (HIIT) is an effective approach to improve physical fitness, but consuming beer, which is a regular practice in many physically active individuals…</a:t>
            </a:r>
            <a:endParaRPr lang="en-GB" sz="825" b="1" i="1" dirty="0">
              <a:latin typeface="Comic Sans MS" panose="030F0702030302020204" pitchFamily="66" charset="0"/>
            </a:endParaRPr>
          </a:p>
        </p:txBody>
      </p:sp>
      <p:pic>
        <p:nvPicPr>
          <p:cNvPr id="11" name="Picture 10">
            <a:extLst>
              <a:ext uri="{FF2B5EF4-FFF2-40B4-BE49-F238E27FC236}">
                <a16:creationId xmlns:a16="http://schemas.microsoft.com/office/drawing/2014/main" id="{00293539-F8AB-BA3F-9023-18475D1A4B34}"/>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8866" y="1776724"/>
            <a:ext cx="822175" cy="815627"/>
          </a:xfrm>
          <a:prstGeom prst="ellipse">
            <a:avLst/>
          </a:prstGeom>
        </p:spPr>
      </p:pic>
      <p:cxnSp>
        <p:nvCxnSpPr>
          <p:cNvPr id="16" name="Straight Connector 15">
            <a:extLst>
              <a:ext uri="{FF2B5EF4-FFF2-40B4-BE49-F238E27FC236}">
                <a16:creationId xmlns:a16="http://schemas.microsoft.com/office/drawing/2014/main" id="{C46A4C65-1BE0-EFAE-C2B9-2CE8A460909F}"/>
              </a:ext>
              <a:ext uri="{C183D7F6-B498-43B3-948B-1728B52AA6E4}">
                <adec:decorative xmlns:adec="http://schemas.microsoft.com/office/drawing/2017/decorative" val="1"/>
              </a:ext>
            </a:extLst>
          </p:cNvPr>
          <p:cNvCxnSpPr/>
          <p:nvPr/>
        </p:nvCxnSpPr>
        <p:spPr>
          <a:xfrm>
            <a:off x="618908" y="3068739"/>
            <a:ext cx="179064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Rectangle: Rounded Corners 26">
            <a:hlinkClick r:id="rId6" action="ppaction://hlinksldjump"/>
            <a:extLst>
              <a:ext uri="{FF2B5EF4-FFF2-40B4-BE49-F238E27FC236}">
                <a16:creationId xmlns:a16="http://schemas.microsoft.com/office/drawing/2014/main" id="{7291ABAA-7EAA-57CA-C956-03D9DBF45616}"/>
              </a:ext>
            </a:extLst>
          </p:cNvPr>
          <p:cNvSpPr/>
          <p:nvPr/>
        </p:nvSpPr>
        <p:spPr>
          <a:xfrm>
            <a:off x="6079885" y="4721650"/>
            <a:ext cx="2851241" cy="892061"/>
          </a:xfrm>
          <a:custGeom>
            <a:avLst/>
            <a:gdLst>
              <a:gd name="connsiteX0" fmla="*/ 0 w 2851241"/>
              <a:gd name="connsiteY0" fmla="*/ 148680 h 892061"/>
              <a:gd name="connsiteX1" fmla="*/ 148680 w 2851241"/>
              <a:gd name="connsiteY1" fmla="*/ 0 h 892061"/>
              <a:gd name="connsiteX2" fmla="*/ 812689 w 2851241"/>
              <a:gd name="connsiteY2" fmla="*/ 0 h 892061"/>
              <a:gd name="connsiteX3" fmla="*/ 1425621 w 2851241"/>
              <a:gd name="connsiteY3" fmla="*/ 0 h 892061"/>
              <a:gd name="connsiteX4" fmla="*/ 2115168 w 2851241"/>
              <a:gd name="connsiteY4" fmla="*/ 0 h 892061"/>
              <a:gd name="connsiteX5" fmla="*/ 2702561 w 2851241"/>
              <a:gd name="connsiteY5" fmla="*/ 0 h 892061"/>
              <a:gd name="connsiteX6" fmla="*/ 2851241 w 2851241"/>
              <a:gd name="connsiteY6" fmla="*/ 148680 h 892061"/>
              <a:gd name="connsiteX7" fmla="*/ 2851241 w 2851241"/>
              <a:gd name="connsiteY7" fmla="*/ 743381 h 892061"/>
              <a:gd name="connsiteX8" fmla="*/ 2702561 w 2851241"/>
              <a:gd name="connsiteY8" fmla="*/ 892061 h 892061"/>
              <a:gd name="connsiteX9" fmla="*/ 2013013 w 2851241"/>
              <a:gd name="connsiteY9" fmla="*/ 892061 h 892061"/>
              <a:gd name="connsiteX10" fmla="*/ 1374543 w 2851241"/>
              <a:gd name="connsiteY10" fmla="*/ 892061 h 892061"/>
              <a:gd name="connsiteX11" fmla="*/ 812689 w 2851241"/>
              <a:gd name="connsiteY11" fmla="*/ 892061 h 892061"/>
              <a:gd name="connsiteX12" fmla="*/ 148680 w 2851241"/>
              <a:gd name="connsiteY12" fmla="*/ 892061 h 892061"/>
              <a:gd name="connsiteX13" fmla="*/ 0 w 2851241"/>
              <a:gd name="connsiteY13" fmla="*/ 743381 h 892061"/>
              <a:gd name="connsiteX14" fmla="*/ 0 w 2851241"/>
              <a:gd name="connsiteY14" fmla="*/ 148680 h 89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1241" h="892061" fill="none" extrusionOk="0">
                <a:moveTo>
                  <a:pt x="0" y="148680"/>
                </a:moveTo>
                <a:cubicBezTo>
                  <a:pt x="-14615" y="74477"/>
                  <a:pt x="49070" y="-2396"/>
                  <a:pt x="148680" y="0"/>
                </a:cubicBezTo>
                <a:cubicBezTo>
                  <a:pt x="393698" y="1048"/>
                  <a:pt x="509830" y="-2011"/>
                  <a:pt x="812689" y="0"/>
                </a:cubicBezTo>
                <a:cubicBezTo>
                  <a:pt x="1115548" y="2011"/>
                  <a:pt x="1120366" y="-11794"/>
                  <a:pt x="1425621" y="0"/>
                </a:cubicBezTo>
                <a:cubicBezTo>
                  <a:pt x="1730876" y="11794"/>
                  <a:pt x="1943075" y="19680"/>
                  <a:pt x="2115168" y="0"/>
                </a:cubicBezTo>
                <a:cubicBezTo>
                  <a:pt x="2287261" y="-19680"/>
                  <a:pt x="2583098" y="-18088"/>
                  <a:pt x="2702561" y="0"/>
                </a:cubicBezTo>
                <a:cubicBezTo>
                  <a:pt x="2787754" y="6025"/>
                  <a:pt x="2840330" y="65745"/>
                  <a:pt x="2851241" y="148680"/>
                </a:cubicBezTo>
                <a:cubicBezTo>
                  <a:pt x="2845999" y="406873"/>
                  <a:pt x="2869550" y="558547"/>
                  <a:pt x="2851241" y="743381"/>
                </a:cubicBezTo>
                <a:cubicBezTo>
                  <a:pt x="2850689" y="818786"/>
                  <a:pt x="2778987" y="894623"/>
                  <a:pt x="2702561" y="892061"/>
                </a:cubicBezTo>
                <a:cubicBezTo>
                  <a:pt x="2473694" y="890426"/>
                  <a:pt x="2175000" y="921149"/>
                  <a:pt x="2013013" y="892061"/>
                </a:cubicBezTo>
                <a:cubicBezTo>
                  <a:pt x="1851026" y="862973"/>
                  <a:pt x="1588279" y="889281"/>
                  <a:pt x="1374543" y="892061"/>
                </a:cubicBezTo>
                <a:cubicBezTo>
                  <a:pt x="1160807" y="894842"/>
                  <a:pt x="986132" y="889234"/>
                  <a:pt x="812689" y="892061"/>
                </a:cubicBezTo>
                <a:cubicBezTo>
                  <a:pt x="639246" y="894888"/>
                  <a:pt x="418864" y="924890"/>
                  <a:pt x="148680" y="892061"/>
                </a:cubicBezTo>
                <a:cubicBezTo>
                  <a:pt x="80712" y="880437"/>
                  <a:pt x="12215" y="819229"/>
                  <a:pt x="0" y="743381"/>
                </a:cubicBezTo>
                <a:cubicBezTo>
                  <a:pt x="7936" y="510991"/>
                  <a:pt x="-13946" y="433280"/>
                  <a:pt x="0" y="148680"/>
                </a:cubicBezTo>
                <a:close/>
              </a:path>
              <a:path w="2851241" h="892061" stroke="0" extrusionOk="0">
                <a:moveTo>
                  <a:pt x="0" y="148680"/>
                </a:moveTo>
                <a:cubicBezTo>
                  <a:pt x="-4658" y="78978"/>
                  <a:pt x="69971" y="-10715"/>
                  <a:pt x="148680" y="0"/>
                </a:cubicBezTo>
                <a:cubicBezTo>
                  <a:pt x="332212" y="-22537"/>
                  <a:pt x="524959" y="21733"/>
                  <a:pt x="710534" y="0"/>
                </a:cubicBezTo>
                <a:cubicBezTo>
                  <a:pt x="896109" y="-21733"/>
                  <a:pt x="1160899" y="18170"/>
                  <a:pt x="1400082" y="0"/>
                </a:cubicBezTo>
                <a:cubicBezTo>
                  <a:pt x="1639265" y="-18170"/>
                  <a:pt x="1920876" y="-4861"/>
                  <a:pt x="2089630" y="0"/>
                </a:cubicBezTo>
                <a:cubicBezTo>
                  <a:pt x="2258384" y="4861"/>
                  <a:pt x="2523670" y="10686"/>
                  <a:pt x="2702561" y="0"/>
                </a:cubicBezTo>
                <a:cubicBezTo>
                  <a:pt x="2777821" y="-2121"/>
                  <a:pt x="2861157" y="55623"/>
                  <a:pt x="2851241" y="148680"/>
                </a:cubicBezTo>
                <a:cubicBezTo>
                  <a:pt x="2838742" y="281124"/>
                  <a:pt x="2840305" y="597644"/>
                  <a:pt x="2851241" y="743381"/>
                </a:cubicBezTo>
                <a:cubicBezTo>
                  <a:pt x="2854817" y="821630"/>
                  <a:pt x="2772046" y="884653"/>
                  <a:pt x="2702561" y="892061"/>
                </a:cubicBezTo>
                <a:cubicBezTo>
                  <a:pt x="2416192" y="909603"/>
                  <a:pt x="2382477" y="861734"/>
                  <a:pt x="2089630" y="892061"/>
                </a:cubicBezTo>
                <a:cubicBezTo>
                  <a:pt x="1796783" y="922388"/>
                  <a:pt x="1703459" y="898767"/>
                  <a:pt x="1400082" y="892061"/>
                </a:cubicBezTo>
                <a:cubicBezTo>
                  <a:pt x="1096705" y="885355"/>
                  <a:pt x="1058300" y="907399"/>
                  <a:pt x="787150" y="892061"/>
                </a:cubicBezTo>
                <a:cubicBezTo>
                  <a:pt x="516000" y="876723"/>
                  <a:pt x="412828" y="870155"/>
                  <a:pt x="148680" y="892061"/>
                </a:cubicBezTo>
                <a:cubicBezTo>
                  <a:pt x="56751" y="889508"/>
                  <a:pt x="-8314" y="830012"/>
                  <a:pt x="0" y="743381"/>
                </a:cubicBezTo>
                <a:cubicBezTo>
                  <a:pt x="24056" y="587519"/>
                  <a:pt x="9540" y="395759"/>
                  <a:pt x="0" y="148680"/>
                </a:cubicBezTo>
                <a:close/>
              </a:path>
            </a:pathLst>
          </a:custGeom>
          <a:solidFill>
            <a:schemeClr val="accent4"/>
          </a:solidFill>
          <a:ln w="38100">
            <a:solidFill>
              <a:schemeClr val="tx1"/>
            </a:solidFill>
            <a:extLst>
              <a:ext uri="{C807C97D-BFC1-408E-A445-0C87EB9F89A2}">
                <ask:lineSketchStyleProps xmlns:ask="http://schemas.microsoft.com/office/drawing/2018/sketchyshapes" sd="1028741103">
                  <a:prstGeom prst="round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Done reading &gt;</a:t>
            </a:r>
          </a:p>
        </p:txBody>
      </p:sp>
      <p:sp>
        <p:nvSpPr>
          <p:cNvPr id="6" name="Title 5">
            <a:extLst>
              <a:ext uri="{FF2B5EF4-FFF2-40B4-BE49-F238E27FC236}">
                <a16:creationId xmlns:a16="http://schemas.microsoft.com/office/drawing/2014/main" id="{75DB666B-55EB-DB0D-98E8-8A548E35EEEA}"/>
              </a:ext>
              <a:ext uri="{C183D7F6-B498-43B3-948B-1728B52AA6E4}">
                <adec:decorative xmlns:adec="http://schemas.microsoft.com/office/drawing/2017/decorative" val="1"/>
              </a:ext>
            </a:extLst>
          </p:cNvPr>
          <p:cNvSpPr>
            <a:spLocks noGrp="1"/>
          </p:cNvSpPr>
          <p:nvPr>
            <p:ph type="title"/>
          </p:nvPr>
        </p:nvSpPr>
        <p:spPr>
          <a:xfrm>
            <a:off x="0" y="-1488652"/>
            <a:ext cx="7886700" cy="994172"/>
          </a:xfrm>
        </p:spPr>
        <p:txBody>
          <a:bodyPr vert="horz" lIns="68580" tIns="34290" rIns="68580" bIns="34290" rtlCol="0" anchor="b">
            <a:normAutofit/>
          </a:bodyPr>
          <a:lstStyle/>
          <a:p>
            <a:r>
              <a:rPr lang="en-GB" dirty="0"/>
              <a:t>Chris’s social media pages</a:t>
            </a:r>
          </a:p>
        </p:txBody>
      </p:sp>
    </p:spTree>
    <p:extLst>
      <p:ext uri="{BB962C8B-B14F-4D97-AF65-F5344CB8AC3E}">
        <p14:creationId xmlns:p14="http://schemas.microsoft.com/office/powerpoint/2010/main" val="37173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403509-B679-0AC3-996C-66EB24135FB1}"/>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49797"/>
            <a:ext cx="9144000" cy="5150954"/>
          </a:xfrm>
          <a:prstGeom prst="rect">
            <a:avLst/>
          </a:prstGeom>
        </p:spPr>
      </p:pic>
      <p:sp>
        <p:nvSpPr>
          <p:cNvPr id="19" name="Rectangle 18">
            <a:extLst>
              <a:ext uri="{FF2B5EF4-FFF2-40B4-BE49-F238E27FC236}">
                <a16:creationId xmlns:a16="http://schemas.microsoft.com/office/drawing/2014/main" id="{6BE79BF6-CB6C-ECF7-A6F7-6A72F31518FB}"/>
              </a:ext>
            </a:extLst>
          </p:cNvPr>
          <p:cNvSpPr/>
          <p:nvPr/>
        </p:nvSpPr>
        <p:spPr>
          <a:xfrm>
            <a:off x="0" y="1020401"/>
            <a:ext cx="3118586" cy="558000"/>
          </a:xfrm>
          <a:custGeom>
            <a:avLst/>
            <a:gdLst>
              <a:gd name="connsiteX0" fmla="*/ 0 w 3118586"/>
              <a:gd name="connsiteY0" fmla="*/ 0 h 558000"/>
              <a:gd name="connsiteX1" fmla="*/ 561345 w 3118586"/>
              <a:gd name="connsiteY1" fmla="*/ 0 h 558000"/>
              <a:gd name="connsiteX2" fmla="*/ 1216249 w 3118586"/>
              <a:gd name="connsiteY2" fmla="*/ 0 h 558000"/>
              <a:gd name="connsiteX3" fmla="*/ 1777594 w 3118586"/>
              <a:gd name="connsiteY3" fmla="*/ 0 h 558000"/>
              <a:gd name="connsiteX4" fmla="*/ 2338940 w 3118586"/>
              <a:gd name="connsiteY4" fmla="*/ 0 h 558000"/>
              <a:gd name="connsiteX5" fmla="*/ 3118586 w 3118586"/>
              <a:gd name="connsiteY5" fmla="*/ 0 h 558000"/>
              <a:gd name="connsiteX6" fmla="*/ 3118586 w 3118586"/>
              <a:gd name="connsiteY6" fmla="*/ 558000 h 558000"/>
              <a:gd name="connsiteX7" fmla="*/ 2494869 w 3118586"/>
              <a:gd name="connsiteY7" fmla="*/ 558000 h 558000"/>
              <a:gd name="connsiteX8" fmla="*/ 1808780 w 3118586"/>
              <a:gd name="connsiteY8" fmla="*/ 558000 h 558000"/>
              <a:gd name="connsiteX9" fmla="*/ 1247434 w 3118586"/>
              <a:gd name="connsiteY9" fmla="*/ 558000 h 558000"/>
              <a:gd name="connsiteX10" fmla="*/ 686089 w 3118586"/>
              <a:gd name="connsiteY10" fmla="*/ 558000 h 558000"/>
              <a:gd name="connsiteX11" fmla="*/ 0 w 3118586"/>
              <a:gd name="connsiteY11" fmla="*/ 558000 h 558000"/>
              <a:gd name="connsiteX12" fmla="*/ 0 w 3118586"/>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8586" h="558000" fill="none" extrusionOk="0">
                <a:moveTo>
                  <a:pt x="0" y="0"/>
                </a:moveTo>
                <a:cubicBezTo>
                  <a:pt x="241023" y="14162"/>
                  <a:pt x="332163" y="26896"/>
                  <a:pt x="561345" y="0"/>
                </a:cubicBezTo>
                <a:cubicBezTo>
                  <a:pt x="790528" y="-26896"/>
                  <a:pt x="1030036" y="27330"/>
                  <a:pt x="1216249" y="0"/>
                </a:cubicBezTo>
                <a:cubicBezTo>
                  <a:pt x="1402462" y="-27330"/>
                  <a:pt x="1510658" y="-3082"/>
                  <a:pt x="1777594" y="0"/>
                </a:cubicBezTo>
                <a:cubicBezTo>
                  <a:pt x="2044531" y="3082"/>
                  <a:pt x="2178578" y="-26050"/>
                  <a:pt x="2338940" y="0"/>
                </a:cubicBezTo>
                <a:cubicBezTo>
                  <a:pt x="2499302" y="26050"/>
                  <a:pt x="2881179" y="23864"/>
                  <a:pt x="3118586" y="0"/>
                </a:cubicBezTo>
                <a:cubicBezTo>
                  <a:pt x="3139200" y="261333"/>
                  <a:pt x="3133982" y="417027"/>
                  <a:pt x="3118586" y="558000"/>
                </a:cubicBezTo>
                <a:cubicBezTo>
                  <a:pt x="2868265" y="531003"/>
                  <a:pt x="2641469" y="560228"/>
                  <a:pt x="2494869" y="558000"/>
                </a:cubicBezTo>
                <a:cubicBezTo>
                  <a:pt x="2348269" y="555772"/>
                  <a:pt x="2127994" y="529272"/>
                  <a:pt x="1808780" y="558000"/>
                </a:cubicBezTo>
                <a:cubicBezTo>
                  <a:pt x="1489566" y="586728"/>
                  <a:pt x="1451782" y="548420"/>
                  <a:pt x="1247434" y="558000"/>
                </a:cubicBezTo>
                <a:cubicBezTo>
                  <a:pt x="1043086" y="567580"/>
                  <a:pt x="843851" y="574314"/>
                  <a:pt x="686089" y="558000"/>
                </a:cubicBezTo>
                <a:cubicBezTo>
                  <a:pt x="528328" y="541686"/>
                  <a:pt x="259751" y="576867"/>
                  <a:pt x="0" y="558000"/>
                </a:cubicBezTo>
                <a:cubicBezTo>
                  <a:pt x="26434" y="303174"/>
                  <a:pt x="-17950" y="255661"/>
                  <a:pt x="0" y="0"/>
                </a:cubicBezTo>
                <a:close/>
              </a:path>
              <a:path w="3118586" h="558000" stroke="0" extrusionOk="0">
                <a:moveTo>
                  <a:pt x="0" y="0"/>
                </a:moveTo>
                <a:cubicBezTo>
                  <a:pt x="142537" y="-19339"/>
                  <a:pt x="316816" y="-1553"/>
                  <a:pt x="592531" y="0"/>
                </a:cubicBezTo>
                <a:cubicBezTo>
                  <a:pt x="868246" y="1553"/>
                  <a:pt x="1000201" y="18216"/>
                  <a:pt x="1153877" y="0"/>
                </a:cubicBezTo>
                <a:cubicBezTo>
                  <a:pt x="1307553" y="-18216"/>
                  <a:pt x="1568353" y="-21913"/>
                  <a:pt x="1808780" y="0"/>
                </a:cubicBezTo>
                <a:cubicBezTo>
                  <a:pt x="2049207" y="21913"/>
                  <a:pt x="2215340" y="-4628"/>
                  <a:pt x="2338940" y="0"/>
                </a:cubicBezTo>
                <a:cubicBezTo>
                  <a:pt x="2462540" y="4628"/>
                  <a:pt x="2782229" y="33103"/>
                  <a:pt x="3118586" y="0"/>
                </a:cubicBezTo>
                <a:cubicBezTo>
                  <a:pt x="3102804" y="243603"/>
                  <a:pt x="3113563" y="437373"/>
                  <a:pt x="3118586" y="558000"/>
                </a:cubicBezTo>
                <a:cubicBezTo>
                  <a:pt x="2863625" y="563859"/>
                  <a:pt x="2758652" y="565740"/>
                  <a:pt x="2526055" y="558000"/>
                </a:cubicBezTo>
                <a:cubicBezTo>
                  <a:pt x="2293458" y="550260"/>
                  <a:pt x="2096008" y="576359"/>
                  <a:pt x="1964709" y="558000"/>
                </a:cubicBezTo>
                <a:cubicBezTo>
                  <a:pt x="1833410" y="539641"/>
                  <a:pt x="1513891" y="545699"/>
                  <a:pt x="1372178" y="558000"/>
                </a:cubicBezTo>
                <a:cubicBezTo>
                  <a:pt x="1230465" y="570301"/>
                  <a:pt x="963955" y="541314"/>
                  <a:pt x="717275" y="558000"/>
                </a:cubicBezTo>
                <a:cubicBezTo>
                  <a:pt x="470595" y="574686"/>
                  <a:pt x="203671" y="551428"/>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Students’ Union</a:t>
            </a:r>
          </a:p>
        </p:txBody>
      </p:sp>
      <p:pic>
        <p:nvPicPr>
          <p:cNvPr id="2" name="Picture 1" descr="Drew Damson">
            <a:extLst>
              <a:ext uri="{FF2B5EF4-FFF2-40B4-BE49-F238E27FC236}">
                <a16:creationId xmlns:a16="http://schemas.microsoft.com/office/drawing/2014/main" id="{5D8EBD00-66D7-3E28-7D81-3E9C2CE9CCBD}"/>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79150" y="1250800"/>
            <a:ext cx="3468313" cy="4757407"/>
          </a:xfrm>
          <a:prstGeom prst="rect">
            <a:avLst/>
          </a:prstGeom>
        </p:spPr>
      </p:pic>
      <p:sp>
        <p:nvSpPr>
          <p:cNvPr id="13" name="Speech Bubble: Rectangle with Corners Rounded 12">
            <a:extLst>
              <a:ext uri="{FF2B5EF4-FFF2-40B4-BE49-F238E27FC236}">
                <a16:creationId xmlns:a16="http://schemas.microsoft.com/office/drawing/2014/main" id="{542C9F33-F681-9074-6895-A427F4317220}"/>
              </a:ext>
            </a:extLst>
          </p:cNvPr>
          <p:cNvSpPr/>
          <p:nvPr/>
        </p:nvSpPr>
        <p:spPr>
          <a:xfrm>
            <a:off x="4300096" y="1483289"/>
            <a:ext cx="4583317" cy="2413494"/>
          </a:xfrm>
          <a:custGeom>
            <a:avLst/>
            <a:gdLst>
              <a:gd name="connsiteX0" fmla="*/ 0 w 4583317"/>
              <a:gd name="connsiteY0" fmla="*/ 402257 h 2413494"/>
              <a:gd name="connsiteX1" fmla="*/ 402257 w 4583317"/>
              <a:gd name="connsiteY1" fmla="*/ 0 h 2413494"/>
              <a:gd name="connsiteX2" fmla="*/ 763886 w 4583317"/>
              <a:gd name="connsiteY2" fmla="*/ 0 h 2413494"/>
              <a:gd name="connsiteX3" fmla="*/ 763886 w 4583317"/>
              <a:gd name="connsiteY3" fmla="*/ 0 h 2413494"/>
              <a:gd name="connsiteX4" fmla="*/ 1348259 w 4583317"/>
              <a:gd name="connsiteY4" fmla="*/ 0 h 2413494"/>
              <a:gd name="connsiteX5" fmla="*/ 1909715 w 4583317"/>
              <a:gd name="connsiteY5" fmla="*/ 0 h 2413494"/>
              <a:gd name="connsiteX6" fmla="*/ 2477551 w 4583317"/>
              <a:gd name="connsiteY6" fmla="*/ 0 h 2413494"/>
              <a:gd name="connsiteX7" fmla="*/ 2977247 w 4583317"/>
              <a:gd name="connsiteY7" fmla="*/ 0 h 2413494"/>
              <a:gd name="connsiteX8" fmla="*/ 3522370 w 4583317"/>
              <a:gd name="connsiteY8" fmla="*/ 0 h 2413494"/>
              <a:gd name="connsiteX9" fmla="*/ 4181060 w 4583317"/>
              <a:gd name="connsiteY9" fmla="*/ 0 h 2413494"/>
              <a:gd name="connsiteX10" fmla="*/ 4583317 w 4583317"/>
              <a:gd name="connsiteY10" fmla="*/ 402257 h 2413494"/>
              <a:gd name="connsiteX11" fmla="*/ 4583317 w 4583317"/>
              <a:gd name="connsiteY11" fmla="*/ 402249 h 2413494"/>
              <a:gd name="connsiteX12" fmla="*/ 4583317 w 4583317"/>
              <a:gd name="connsiteY12" fmla="*/ 402249 h 2413494"/>
              <a:gd name="connsiteX13" fmla="*/ 4583317 w 4583317"/>
              <a:gd name="connsiteY13" fmla="*/ 1005623 h 2413494"/>
              <a:gd name="connsiteX14" fmla="*/ 4583317 w 4583317"/>
              <a:gd name="connsiteY14" fmla="*/ 1518486 h 2413494"/>
              <a:gd name="connsiteX15" fmla="*/ 4583317 w 4583317"/>
              <a:gd name="connsiteY15" fmla="*/ 2011237 h 2413494"/>
              <a:gd name="connsiteX16" fmla="*/ 4181060 w 4583317"/>
              <a:gd name="connsiteY16" fmla="*/ 2413494 h 2413494"/>
              <a:gd name="connsiteX17" fmla="*/ 3681364 w 4583317"/>
              <a:gd name="connsiteY17" fmla="*/ 2413494 h 2413494"/>
              <a:gd name="connsiteX18" fmla="*/ 3158955 w 4583317"/>
              <a:gd name="connsiteY18" fmla="*/ 2413494 h 2413494"/>
              <a:gd name="connsiteX19" fmla="*/ 2613832 w 4583317"/>
              <a:gd name="connsiteY19" fmla="*/ 2413494 h 2413494"/>
              <a:gd name="connsiteX20" fmla="*/ 1909715 w 4583317"/>
              <a:gd name="connsiteY20" fmla="*/ 2413494 h 2413494"/>
              <a:gd name="connsiteX21" fmla="*/ 1359717 w 4583317"/>
              <a:gd name="connsiteY21" fmla="*/ 2413494 h 2413494"/>
              <a:gd name="connsiteX22" fmla="*/ 763886 w 4583317"/>
              <a:gd name="connsiteY22" fmla="*/ 2413494 h 2413494"/>
              <a:gd name="connsiteX23" fmla="*/ 763886 w 4583317"/>
              <a:gd name="connsiteY23" fmla="*/ 2413494 h 2413494"/>
              <a:gd name="connsiteX24" fmla="*/ 402257 w 4583317"/>
              <a:gd name="connsiteY24" fmla="*/ 2413494 h 2413494"/>
              <a:gd name="connsiteX25" fmla="*/ 0 w 4583317"/>
              <a:gd name="connsiteY25" fmla="*/ 2011237 h 2413494"/>
              <a:gd name="connsiteX26" fmla="*/ 0 w 4583317"/>
              <a:gd name="connsiteY26" fmla="*/ 1508430 h 2413494"/>
              <a:gd name="connsiteX27" fmla="*/ 0 w 4583317"/>
              <a:gd name="connsiteY27" fmla="*/ 1005623 h 2413494"/>
              <a:gd name="connsiteX28" fmla="*/ -440461 w 4583317"/>
              <a:gd name="connsiteY28" fmla="*/ 812709 h 2413494"/>
              <a:gd name="connsiteX29" fmla="*/ -937151 w 4583317"/>
              <a:gd name="connsiteY29" fmla="*/ 595168 h 2413494"/>
              <a:gd name="connsiteX30" fmla="*/ -487319 w 4583317"/>
              <a:gd name="connsiteY30" fmla="*/ 502567 h 2413494"/>
              <a:gd name="connsiteX31" fmla="*/ 0 w 4583317"/>
              <a:gd name="connsiteY31" fmla="*/ 402249 h 2413494"/>
              <a:gd name="connsiteX32" fmla="*/ 0 w 4583317"/>
              <a:gd name="connsiteY32" fmla="*/ 402257 h 241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317" h="2413494" fill="none" extrusionOk="0">
                <a:moveTo>
                  <a:pt x="0" y="402257"/>
                </a:moveTo>
                <a:cubicBezTo>
                  <a:pt x="-28762" y="195484"/>
                  <a:pt x="193908" y="36873"/>
                  <a:pt x="402257" y="0"/>
                </a:cubicBezTo>
                <a:cubicBezTo>
                  <a:pt x="502208" y="-12065"/>
                  <a:pt x="656779" y="1925"/>
                  <a:pt x="763886" y="0"/>
                </a:cubicBezTo>
                <a:lnTo>
                  <a:pt x="763886" y="0"/>
                </a:lnTo>
                <a:cubicBezTo>
                  <a:pt x="997097" y="5657"/>
                  <a:pt x="1230143" y="1325"/>
                  <a:pt x="1348259" y="0"/>
                </a:cubicBezTo>
                <a:cubicBezTo>
                  <a:pt x="1466375" y="-1325"/>
                  <a:pt x="1715590" y="-26094"/>
                  <a:pt x="1909715" y="0"/>
                </a:cubicBezTo>
                <a:cubicBezTo>
                  <a:pt x="2107094" y="16485"/>
                  <a:pt x="2294818" y="10021"/>
                  <a:pt x="2477551" y="0"/>
                </a:cubicBezTo>
                <a:cubicBezTo>
                  <a:pt x="2660284" y="-10021"/>
                  <a:pt x="2857554" y="12648"/>
                  <a:pt x="2977247" y="0"/>
                </a:cubicBezTo>
                <a:cubicBezTo>
                  <a:pt x="3096940" y="-12648"/>
                  <a:pt x="3268197" y="6927"/>
                  <a:pt x="3522370" y="0"/>
                </a:cubicBezTo>
                <a:cubicBezTo>
                  <a:pt x="3776543" y="-6927"/>
                  <a:pt x="3854170" y="-2453"/>
                  <a:pt x="4181060" y="0"/>
                </a:cubicBezTo>
                <a:cubicBezTo>
                  <a:pt x="4412213" y="4800"/>
                  <a:pt x="4593954" y="158107"/>
                  <a:pt x="4583317" y="402257"/>
                </a:cubicBezTo>
                <a:lnTo>
                  <a:pt x="4583317" y="402249"/>
                </a:lnTo>
                <a:lnTo>
                  <a:pt x="4583317" y="402249"/>
                </a:lnTo>
                <a:cubicBezTo>
                  <a:pt x="4558024" y="534019"/>
                  <a:pt x="4584106" y="827288"/>
                  <a:pt x="4583317" y="1005623"/>
                </a:cubicBezTo>
                <a:cubicBezTo>
                  <a:pt x="4600458" y="1159606"/>
                  <a:pt x="4560458" y="1347780"/>
                  <a:pt x="4583317" y="1518486"/>
                </a:cubicBezTo>
                <a:cubicBezTo>
                  <a:pt x="4606176" y="1689192"/>
                  <a:pt x="4606092" y="1871767"/>
                  <a:pt x="4583317" y="2011237"/>
                </a:cubicBezTo>
                <a:cubicBezTo>
                  <a:pt x="4610298" y="2276297"/>
                  <a:pt x="4409970" y="2392581"/>
                  <a:pt x="4181060" y="2413494"/>
                </a:cubicBezTo>
                <a:cubicBezTo>
                  <a:pt x="3964150" y="2421181"/>
                  <a:pt x="3851593" y="2431916"/>
                  <a:pt x="3681364" y="2413494"/>
                </a:cubicBezTo>
                <a:cubicBezTo>
                  <a:pt x="3511135" y="2395072"/>
                  <a:pt x="3321881" y="2436741"/>
                  <a:pt x="3158955" y="2413494"/>
                </a:cubicBezTo>
                <a:cubicBezTo>
                  <a:pt x="2996029" y="2390247"/>
                  <a:pt x="2753153" y="2424570"/>
                  <a:pt x="2613832" y="2413494"/>
                </a:cubicBezTo>
                <a:cubicBezTo>
                  <a:pt x="2474511" y="2402418"/>
                  <a:pt x="2087647" y="2428452"/>
                  <a:pt x="1909715" y="2413494"/>
                </a:cubicBezTo>
                <a:cubicBezTo>
                  <a:pt x="1749384" y="2435415"/>
                  <a:pt x="1517478" y="2403864"/>
                  <a:pt x="1359717" y="2413494"/>
                </a:cubicBezTo>
                <a:cubicBezTo>
                  <a:pt x="1201956" y="2423124"/>
                  <a:pt x="905351" y="2405980"/>
                  <a:pt x="763886" y="2413494"/>
                </a:cubicBezTo>
                <a:lnTo>
                  <a:pt x="763886" y="2413494"/>
                </a:lnTo>
                <a:cubicBezTo>
                  <a:pt x="607171" y="2401263"/>
                  <a:pt x="484127" y="2422711"/>
                  <a:pt x="402257" y="2413494"/>
                </a:cubicBezTo>
                <a:cubicBezTo>
                  <a:pt x="203140" y="2415995"/>
                  <a:pt x="22682" y="2247269"/>
                  <a:pt x="0" y="2011237"/>
                </a:cubicBezTo>
                <a:cubicBezTo>
                  <a:pt x="2331" y="1828883"/>
                  <a:pt x="-15855" y="1653497"/>
                  <a:pt x="0" y="1508430"/>
                </a:cubicBezTo>
                <a:cubicBezTo>
                  <a:pt x="15855" y="1363363"/>
                  <a:pt x="-3258" y="1144714"/>
                  <a:pt x="0" y="1005623"/>
                </a:cubicBezTo>
                <a:cubicBezTo>
                  <a:pt x="-204625" y="895485"/>
                  <a:pt x="-338680" y="872373"/>
                  <a:pt x="-440461" y="812709"/>
                </a:cubicBezTo>
                <a:cubicBezTo>
                  <a:pt x="-542242" y="753045"/>
                  <a:pt x="-731152" y="681347"/>
                  <a:pt x="-937151" y="595168"/>
                </a:cubicBezTo>
                <a:cubicBezTo>
                  <a:pt x="-797489" y="572948"/>
                  <a:pt x="-639367" y="555212"/>
                  <a:pt x="-487319" y="502567"/>
                </a:cubicBezTo>
                <a:cubicBezTo>
                  <a:pt x="-335271" y="449922"/>
                  <a:pt x="-160743" y="443775"/>
                  <a:pt x="0" y="402249"/>
                </a:cubicBezTo>
                <a:lnTo>
                  <a:pt x="0" y="402257"/>
                </a:lnTo>
                <a:close/>
              </a:path>
              <a:path w="4583317" h="2413494" stroke="0" extrusionOk="0">
                <a:moveTo>
                  <a:pt x="0" y="402257"/>
                </a:moveTo>
                <a:cubicBezTo>
                  <a:pt x="-2950" y="174535"/>
                  <a:pt x="201160" y="45469"/>
                  <a:pt x="402257" y="0"/>
                </a:cubicBezTo>
                <a:cubicBezTo>
                  <a:pt x="575106" y="1998"/>
                  <a:pt x="667525" y="10652"/>
                  <a:pt x="763886" y="0"/>
                </a:cubicBezTo>
                <a:lnTo>
                  <a:pt x="763886" y="0"/>
                </a:lnTo>
                <a:cubicBezTo>
                  <a:pt x="945245" y="-3026"/>
                  <a:pt x="1113303" y="-3976"/>
                  <a:pt x="1348259" y="0"/>
                </a:cubicBezTo>
                <a:cubicBezTo>
                  <a:pt x="1583215" y="3976"/>
                  <a:pt x="1711120" y="-16986"/>
                  <a:pt x="1909715" y="0"/>
                </a:cubicBezTo>
                <a:cubicBezTo>
                  <a:pt x="2093841" y="-8518"/>
                  <a:pt x="2265051" y="-5390"/>
                  <a:pt x="2432124" y="0"/>
                </a:cubicBezTo>
                <a:cubicBezTo>
                  <a:pt x="2599197" y="5390"/>
                  <a:pt x="2760845" y="-2027"/>
                  <a:pt x="3022674" y="0"/>
                </a:cubicBezTo>
                <a:cubicBezTo>
                  <a:pt x="3284503" y="2027"/>
                  <a:pt x="3296754" y="-18772"/>
                  <a:pt x="3545083" y="0"/>
                </a:cubicBezTo>
                <a:cubicBezTo>
                  <a:pt x="3793412" y="18772"/>
                  <a:pt x="4047620" y="-25663"/>
                  <a:pt x="4181060" y="0"/>
                </a:cubicBezTo>
                <a:cubicBezTo>
                  <a:pt x="4386706" y="22198"/>
                  <a:pt x="4548439" y="187943"/>
                  <a:pt x="4583317" y="402257"/>
                </a:cubicBezTo>
                <a:lnTo>
                  <a:pt x="4583317" y="402249"/>
                </a:lnTo>
                <a:lnTo>
                  <a:pt x="4583317" y="402249"/>
                </a:lnTo>
                <a:cubicBezTo>
                  <a:pt x="4575585" y="650270"/>
                  <a:pt x="4592664" y="798041"/>
                  <a:pt x="4583317" y="1005623"/>
                </a:cubicBezTo>
                <a:cubicBezTo>
                  <a:pt x="4591902" y="1153126"/>
                  <a:pt x="4575638" y="1288240"/>
                  <a:pt x="4583317" y="1518486"/>
                </a:cubicBezTo>
                <a:cubicBezTo>
                  <a:pt x="4590996" y="1748732"/>
                  <a:pt x="4563335" y="1852261"/>
                  <a:pt x="4583317" y="2011237"/>
                </a:cubicBezTo>
                <a:cubicBezTo>
                  <a:pt x="4561434" y="2201830"/>
                  <a:pt x="4374093" y="2436077"/>
                  <a:pt x="4181060" y="2413494"/>
                </a:cubicBezTo>
                <a:cubicBezTo>
                  <a:pt x="3987347" y="2387389"/>
                  <a:pt x="3731575" y="2387536"/>
                  <a:pt x="3613224" y="2413494"/>
                </a:cubicBezTo>
                <a:cubicBezTo>
                  <a:pt x="3494873" y="2439452"/>
                  <a:pt x="3222029" y="2430669"/>
                  <a:pt x="3045388" y="2413494"/>
                </a:cubicBezTo>
                <a:cubicBezTo>
                  <a:pt x="2868747" y="2396319"/>
                  <a:pt x="2750462" y="2436420"/>
                  <a:pt x="2545692" y="2413494"/>
                </a:cubicBezTo>
                <a:cubicBezTo>
                  <a:pt x="2340922" y="2390568"/>
                  <a:pt x="2186396" y="2405295"/>
                  <a:pt x="1909715" y="2413494"/>
                </a:cubicBezTo>
                <a:cubicBezTo>
                  <a:pt x="1738584" y="2387505"/>
                  <a:pt x="1571873" y="2422009"/>
                  <a:pt x="1336801" y="2413494"/>
                </a:cubicBezTo>
                <a:cubicBezTo>
                  <a:pt x="1101729" y="2404979"/>
                  <a:pt x="883060" y="2386790"/>
                  <a:pt x="763886" y="2413494"/>
                </a:cubicBezTo>
                <a:lnTo>
                  <a:pt x="763886" y="2413494"/>
                </a:lnTo>
                <a:cubicBezTo>
                  <a:pt x="655478" y="2411120"/>
                  <a:pt x="513482" y="2399615"/>
                  <a:pt x="402257" y="2413494"/>
                </a:cubicBezTo>
                <a:cubicBezTo>
                  <a:pt x="176918" y="2428863"/>
                  <a:pt x="-9427" y="2196069"/>
                  <a:pt x="0" y="2011237"/>
                </a:cubicBezTo>
                <a:cubicBezTo>
                  <a:pt x="-14904" y="1775590"/>
                  <a:pt x="-4241" y="1752793"/>
                  <a:pt x="0" y="1508430"/>
                </a:cubicBezTo>
                <a:cubicBezTo>
                  <a:pt x="4241" y="1264067"/>
                  <a:pt x="-8070" y="1211662"/>
                  <a:pt x="0" y="1005623"/>
                </a:cubicBezTo>
                <a:cubicBezTo>
                  <a:pt x="-162860" y="925687"/>
                  <a:pt x="-238696" y="916805"/>
                  <a:pt x="-459204" y="804500"/>
                </a:cubicBezTo>
                <a:cubicBezTo>
                  <a:pt x="-679712" y="692195"/>
                  <a:pt x="-713520" y="665250"/>
                  <a:pt x="-937151" y="595168"/>
                </a:cubicBezTo>
                <a:cubicBezTo>
                  <a:pt x="-753828" y="570402"/>
                  <a:pt x="-653980" y="532234"/>
                  <a:pt x="-496690" y="504496"/>
                </a:cubicBezTo>
                <a:cubicBezTo>
                  <a:pt x="-339400" y="476758"/>
                  <a:pt x="-177371" y="428045"/>
                  <a:pt x="0" y="402249"/>
                </a:cubicBezTo>
                <a:lnTo>
                  <a:pt x="0" y="402257"/>
                </a:lnTo>
                <a:close/>
              </a:path>
            </a:pathLst>
          </a:custGeom>
          <a:solidFill>
            <a:schemeClr val="bg1"/>
          </a:solidFill>
          <a:ln w="19050">
            <a:solidFill>
              <a:schemeClr val="tx1"/>
            </a:solidFill>
            <a:extLst>
              <a:ext uri="{C807C97D-BFC1-408E-A445-0C87EB9F89A2}">
                <ask:lineSketchStyleProps xmlns:ask="http://schemas.microsoft.com/office/drawing/2018/sketchyshapes" sd="3166243362">
                  <a:prstGeom prst="wedgeRoundRectCallout">
                    <a:avLst>
                      <a:gd name="adj1" fmla="val -70447"/>
                      <a:gd name="adj2" fmla="val -25340"/>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Hey. Can’t stop for too long. Setting up for our gig.</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It’s the first one for our new hip-hop opera fusion band, </a:t>
            </a:r>
            <a:r>
              <a:rPr lang="en-GB" sz="2100" i="1" dirty="0">
                <a:solidFill>
                  <a:schemeClr val="tx1"/>
                </a:solidFill>
                <a:latin typeface="Comic Sans MS" panose="030F0702030302020204" pitchFamily="66" charset="0"/>
                <a:cs typeface="Dreaming Outloud Pro" panose="03050502040302030504" pitchFamily="66" charset="0"/>
              </a:rPr>
              <a:t>Waxing Gibbous</a:t>
            </a:r>
            <a:r>
              <a:rPr lang="en-GB" sz="2100" dirty="0">
                <a:solidFill>
                  <a:schemeClr val="tx1"/>
                </a:solidFill>
                <a:latin typeface="Comic Sans MS" panose="030F0702030302020204" pitchFamily="66" charset="0"/>
                <a:cs typeface="Dreaming Outloud Pro" panose="03050502040302030504" pitchFamily="66" charset="0"/>
              </a:rPr>
              <a:t>.</a:t>
            </a:r>
          </a:p>
        </p:txBody>
      </p:sp>
      <p:sp>
        <p:nvSpPr>
          <p:cNvPr id="17" name="Rectangle 16">
            <a:extLst>
              <a:ext uri="{FF2B5EF4-FFF2-40B4-BE49-F238E27FC236}">
                <a16:creationId xmlns:a16="http://schemas.microsoft.com/office/drawing/2014/main" id="{6D26C4D3-02B2-B8F4-0302-0B187FC0C2F6}"/>
              </a:ext>
              <a:ext uri="{C183D7F6-B498-43B3-948B-1728B52AA6E4}">
                <adec:decorative xmlns:adec="http://schemas.microsoft.com/office/drawing/2017/decorative" val="1"/>
              </a:ext>
            </a:extLst>
          </p:cNvPr>
          <p:cNvSpPr/>
          <p:nvPr/>
        </p:nvSpPr>
        <p:spPr>
          <a:xfrm>
            <a:off x="0" y="857254"/>
            <a:ext cx="9144000" cy="51434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a:extLst>
              <a:ext uri="{FF2B5EF4-FFF2-40B4-BE49-F238E27FC236}">
                <a16:creationId xmlns:a16="http://schemas.microsoft.com/office/drawing/2014/main" id="{86EC1053-9176-64E0-C200-ABB3FD8F15A5}"/>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609034" y="2079627"/>
            <a:ext cx="663438" cy="288442"/>
          </a:xfrm>
          <a:prstGeom prst="rect">
            <a:avLst/>
          </a:prstGeom>
        </p:spPr>
      </p:pic>
      <p:sp>
        <p:nvSpPr>
          <p:cNvPr id="18" name="Rectangle 17">
            <a:hlinkClick r:id="rId5" action="ppaction://hlinksldjump"/>
            <a:extLst>
              <a:ext uri="{FF2B5EF4-FFF2-40B4-BE49-F238E27FC236}">
                <a16:creationId xmlns:a16="http://schemas.microsoft.com/office/drawing/2014/main" id="{71D0378B-B0D4-B2B7-7312-AFD88FD597C3}"/>
              </a:ext>
              <a:ext uri="{C183D7F6-B498-43B3-948B-1728B52AA6E4}">
                <adec:decorative xmlns:adec="http://schemas.microsoft.com/office/drawing/2017/decorative" val="1"/>
              </a:ext>
            </a:extLst>
          </p:cNvPr>
          <p:cNvSpPr/>
          <p:nvPr/>
        </p:nvSpPr>
        <p:spPr>
          <a:xfrm>
            <a:off x="-1" y="864703"/>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Rounded Corners 15">
            <a:hlinkClick r:id="rId6" action="ppaction://hlinksldjump"/>
            <a:extLst>
              <a:ext uri="{FF2B5EF4-FFF2-40B4-BE49-F238E27FC236}">
                <a16:creationId xmlns:a16="http://schemas.microsoft.com/office/drawing/2014/main" id="{26A8BE0C-8743-A4B2-8CD2-744FB6306DAB}"/>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1BEC730F-A24E-27C8-EAB9-327527D88178}"/>
              </a:ext>
              <a:ext uri="{C183D7F6-B498-43B3-948B-1728B52AA6E4}">
                <adec:decorative xmlns:adec="http://schemas.microsoft.com/office/drawing/2017/decorative" val="1"/>
              </a:ext>
            </a:extLst>
          </p:cNvPr>
          <p:cNvSpPr>
            <a:spLocks noGrp="1"/>
          </p:cNvSpPr>
          <p:nvPr>
            <p:ph type="title"/>
          </p:nvPr>
        </p:nvSpPr>
        <p:spPr>
          <a:xfrm>
            <a:off x="-1" y="-1329412"/>
            <a:ext cx="7886700" cy="994172"/>
          </a:xfrm>
        </p:spPr>
        <p:txBody>
          <a:bodyPr vert="horz" lIns="68580" tIns="34290" rIns="68580" bIns="34290" rtlCol="0" anchor="b">
            <a:normAutofit/>
          </a:bodyPr>
          <a:lstStyle/>
          <a:p>
            <a:r>
              <a:rPr lang="en-GB" dirty="0"/>
              <a:t>The Students’ Union 1</a:t>
            </a:r>
          </a:p>
        </p:txBody>
      </p:sp>
    </p:spTree>
    <p:extLst>
      <p:ext uri="{BB962C8B-B14F-4D97-AF65-F5344CB8AC3E}">
        <p14:creationId xmlns:p14="http://schemas.microsoft.com/office/powerpoint/2010/main" val="278884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250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4000"/>
                            </p:stCondLst>
                            <p:childTnLst>
                              <p:par>
                                <p:cTn id="19" presetID="1" presetClass="exit" presetSubtype="0" fill="hold" nodeType="afterEffect">
                                  <p:stCondLst>
                                    <p:cond delay="500"/>
                                  </p:stCondLst>
                                  <p:childTnLst>
                                    <p:set>
                                      <p:cBhvr>
                                        <p:cTn id="20" dur="1" fill="hold">
                                          <p:stCondLst>
                                            <p:cond delay="0"/>
                                          </p:stCondLst>
                                        </p:cTn>
                                        <p:tgtEl>
                                          <p:spTgt spid="3"/>
                                        </p:tgtEl>
                                        <p:attrNameLst>
                                          <p:attrName>style.visibility</p:attrName>
                                        </p:attrNameLst>
                                      </p:cBhvr>
                                      <p:to>
                                        <p:strVal val="hidden"/>
                                      </p:to>
                                    </p:set>
                                  </p:childTnLst>
                                </p:cTn>
                              </p:par>
                            </p:childTnLst>
                          </p:cTn>
                        </p:par>
                        <p:par>
                          <p:cTn id="21" fill="hold">
                            <p:stCondLst>
                              <p:cond delay="4500"/>
                            </p:stCondLst>
                            <p:childTnLst>
                              <p:par>
                                <p:cTn id="22" presetID="1" presetClass="entr" presetSubtype="0" fill="hold" nodeType="afterEffect">
                                  <p:stCondLst>
                                    <p:cond delay="250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7000"/>
                            </p:stCondLst>
                            <p:childTnLst>
                              <p:par>
                                <p:cTn id="25" presetID="1" presetClass="exit" presetSubtype="0" fill="hold" nodeType="afterEffect">
                                  <p:stCondLst>
                                    <p:cond delay="500"/>
                                  </p:stCondLst>
                                  <p:childTnLst>
                                    <p:set>
                                      <p:cBhvr>
                                        <p:cTn id="26" dur="1" fill="hold">
                                          <p:stCondLst>
                                            <p:cond delay="0"/>
                                          </p:stCondLst>
                                        </p:cTn>
                                        <p:tgtEl>
                                          <p:spTgt spid="3"/>
                                        </p:tgtEl>
                                        <p:attrNameLst>
                                          <p:attrName>style.visibility</p:attrName>
                                        </p:attrNameLst>
                                      </p:cBhvr>
                                      <p:to>
                                        <p:strVal val="hidden"/>
                                      </p:to>
                                    </p:set>
                                  </p:childTnLst>
                                </p:cTn>
                              </p:par>
                            </p:childTnLst>
                          </p:cTn>
                        </p:par>
                        <p:par>
                          <p:cTn id="27" fill="hold">
                            <p:stCondLst>
                              <p:cond delay="7500"/>
                            </p:stCondLst>
                            <p:childTnLst>
                              <p:par>
                                <p:cTn id="28" presetID="1" presetClass="entr" presetSubtype="0" fill="hold" nodeType="afterEffect">
                                  <p:stCondLst>
                                    <p:cond delay="2500"/>
                                  </p:stCondLst>
                                  <p:childTnLst>
                                    <p:set>
                                      <p:cBhvr>
                                        <p:cTn id="29" dur="1" fill="hold">
                                          <p:stCondLst>
                                            <p:cond delay="0"/>
                                          </p:stCondLst>
                                        </p:cTn>
                                        <p:tgtEl>
                                          <p:spTgt spid="3"/>
                                        </p:tgtEl>
                                        <p:attrNameLst>
                                          <p:attrName>style.visibility</p:attrName>
                                        </p:attrNameLst>
                                      </p:cBhvr>
                                      <p:to>
                                        <p:strVal val="visible"/>
                                      </p:to>
                                    </p:set>
                                  </p:childTnLst>
                                </p:cTn>
                              </p:par>
                            </p:childTnLst>
                          </p:cTn>
                        </p:par>
                        <p:par>
                          <p:cTn id="30" fill="hold">
                            <p:stCondLst>
                              <p:cond delay="10000"/>
                            </p:stCondLst>
                            <p:childTnLst>
                              <p:par>
                                <p:cTn id="31" presetID="1" presetClass="exit" presetSubtype="0" fill="hold" nodeType="afterEffect">
                                  <p:stCondLst>
                                    <p:cond delay="50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9194AF-D81A-80D0-D15D-C3AC30355434}"/>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49797"/>
            <a:ext cx="9144000" cy="5150954"/>
          </a:xfrm>
          <a:prstGeom prst="rect">
            <a:avLst/>
          </a:prstGeom>
        </p:spPr>
      </p:pic>
      <p:sp>
        <p:nvSpPr>
          <p:cNvPr id="7" name="Rectangle 6">
            <a:extLst>
              <a:ext uri="{FF2B5EF4-FFF2-40B4-BE49-F238E27FC236}">
                <a16:creationId xmlns:a16="http://schemas.microsoft.com/office/drawing/2014/main" id="{1A8C45A1-4A74-11CA-3FFA-150C6497EE4E}"/>
              </a:ext>
            </a:extLst>
          </p:cNvPr>
          <p:cNvSpPr/>
          <p:nvPr/>
        </p:nvSpPr>
        <p:spPr>
          <a:xfrm>
            <a:off x="0" y="1020401"/>
            <a:ext cx="3118586" cy="558000"/>
          </a:xfrm>
          <a:custGeom>
            <a:avLst/>
            <a:gdLst>
              <a:gd name="connsiteX0" fmla="*/ 0 w 3118586"/>
              <a:gd name="connsiteY0" fmla="*/ 0 h 558000"/>
              <a:gd name="connsiteX1" fmla="*/ 561345 w 3118586"/>
              <a:gd name="connsiteY1" fmla="*/ 0 h 558000"/>
              <a:gd name="connsiteX2" fmla="*/ 1216249 w 3118586"/>
              <a:gd name="connsiteY2" fmla="*/ 0 h 558000"/>
              <a:gd name="connsiteX3" fmla="*/ 1777594 w 3118586"/>
              <a:gd name="connsiteY3" fmla="*/ 0 h 558000"/>
              <a:gd name="connsiteX4" fmla="*/ 2338940 w 3118586"/>
              <a:gd name="connsiteY4" fmla="*/ 0 h 558000"/>
              <a:gd name="connsiteX5" fmla="*/ 3118586 w 3118586"/>
              <a:gd name="connsiteY5" fmla="*/ 0 h 558000"/>
              <a:gd name="connsiteX6" fmla="*/ 3118586 w 3118586"/>
              <a:gd name="connsiteY6" fmla="*/ 558000 h 558000"/>
              <a:gd name="connsiteX7" fmla="*/ 2494869 w 3118586"/>
              <a:gd name="connsiteY7" fmla="*/ 558000 h 558000"/>
              <a:gd name="connsiteX8" fmla="*/ 1808780 w 3118586"/>
              <a:gd name="connsiteY8" fmla="*/ 558000 h 558000"/>
              <a:gd name="connsiteX9" fmla="*/ 1247434 w 3118586"/>
              <a:gd name="connsiteY9" fmla="*/ 558000 h 558000"/>
              <a:gd name="connsiteX10" fmla="*/ 686089 w 3118586"/>
              <a:gd name="connsiteY10" fmla="*/ 558000 h 558000"/>
              <a:gd name="connsiteX11" fmla="*/ 0 w 3118586"/>
              <a:gd name="connsiteY11" fmla="*/ 558000 h 558000"/>
              <a:gd name="connsiteX12" fmla="*/ 0 w 3118586"/>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8586" h="558000" fill="none" extrusionOk="0">
                <a:moveTo>
                  <a:pt x="0" y="0"/>
                </a:moveTo>
                <a:cubicBezTo>
                  <a:pt x="241023" y="14162"/>
                  <a:pt x="332163" y="26896"/>
                  <a:pt x="561345" y="0"/>
                </a:cubicBezTo>
                <a:cubicBezTo>
                  <a:pt x="790528" y="-26896"/>
                  <a:pt x="1030036" y="27330"/>
                  <a:pt x="1216249" y="0"/>
                </a:cubicBezTo>
                <a:cubicBezTo>
                  <a:pt x="1402462" y="-27330"/>
                  <a:pt x="1510658" y="-3082"/>
                  <a:pt x="1777594" y="0"/>
                </a:cubicBezTo>
                <a:cubicBezTo>
                  <a:pt x="2044531" y="3082"/>
                  <a:pt x="2178578" y="-26050"/>
                  <a:pt x="2338940" y="0"/>
                </a:cubicBezTo>
                <a:cubicBezTo>
                  <a:pt x="2499302" y="26050"/>
                  <a:pt x="2881179" y="23864"/>
                  <a:pt x="3118586" y="0"/>
                </a:cubicBezTo>
                <a:cubicBezTo>
                  <a:pt x="3139200" y="261333"/>
                  <a:pt x="3133982" y="417027"/>
                  <a:pt x="3118586" y="558000"/>
                </a:cubicBezTo>
                <a:cubicBezTo>
                  <a:pt x="2868265" y="531003"/>
                  <a:pt x="2641469" y="560228"/>
                  <a:pt x="2494869" y="558000"/>
                </a:cubicBezTo>
                <a:cubicBezTo>
                  <a:pt x="2348269" y="555772"/>
                  <a:pt x="2127994" y="529272"/>
                  <a:pt x="1808780" y="558000"/>
                </a:cubicBezTo>
                <a:cubicBezTo>
                  <a:pt x="1489566" y="586728"/>
                  <a:pt x="1451782" y="548420"/>
                  <a:pt x="1247434" y="558000"/>
                </a:cubicBezTo>
                <a:cubicBezTo>
                  <a:pt x="1043086" y="567580"/>
                  <a:pt x="843851" y="574314"/>
                  <a:pt x="686089" y="558000"/>
                </a:cubicBezTo>
                <a:cubicBezTo>
                  <a:pt x="528328" y="541686"/>
                  <a:pt x="259751" y="576867"/>
                  <a:pt x="0" y="558000"/>
                </a:cubicBezTo>
                <a:cubicBezTo>
                  <a:pt x="26434" y="303174"/>
                  <a:pt x="-17950" y="255661"/>
                  <a:pt x="0" y="0"/>
                </a:cubicBezTo>
                <a:close/>
              </a:path>
              <a:path w="3118586" h="558000" stroke="0" extrusionOk="0">
                <a:moveTo>
                  <a:pt x="0" y="0"/>
                </a:moveTo>
                <a:cubicBezTo>
                  <a:pt x="142537" y="-19339"/>
                  <a:pt x="316816" y="-1553"/>
                  <a:pt x="592531" y="0"/>
                </a:cubicBezTo>
                <a:cubicBezTo>
                  <a:pt x="868246" y="1553"/>
                  <a:pt x="1000201" y="18216"/>
                  <a:pt x="1153877" y="0"/>
                </a:cubicBezTo>
                <a:cubicBezTo>
                  <a:pt x="1307553" y="-18216"/>
                  <a:pt x="1568353" y="-21913"/>
                  <a:pt x="1808780" y="0"/>
                </a:cubicBezTo>
                <a:cubicBezTo>
                  <a:pt x="2049207" y="21913"/>
                  <a:pt x="2215340" y="-4628"/>
                  <a:pt x="2338940" y="0"/>
                </a:cubicBezTo>
                <a:cubicBezTo>
                  <a:pt x="2462540" y="4628"/>
                  <a:pt x="2782229" y="33103"/>
                  <a:pt x="3118586" y="0"/>
                </a:cubicBezTo>
                <a:cubicBezTo>
                  <a:pt x="3102804" y="243603"/>
                  <a:pt x="3113563" y="437373"/>
                  <a:pt x="3118586" y="558000"/>
                </a:cubicBezTo>
                <a:cubicBezTo>
                  <a:pt x="2863625" y="563859"/>
                  <a:pt x="2758652" y="565740"/>
                  <a:pt x="2526055" y="558000"/>
                </a:cubicBezTo>
                <a:cubicBezTo>
                  <a:pt x="2293458" y="550260"/>
                  <a:pt x="2096008" y="576359"/>
                  <a:pt x="1964709" y="558000"/>
                </a:cubicBezTo>
                <a:cubicBezTo>
                  <a:pt x="1833410" y="539641"/>
                  <a:pt x="1513891" y="545699"/>
                  <a:pt x="1372178" y="558000"/>
                </a:cubicBezTo>
                <a:cubicBezTo>
                  <a:pt x="1230465" y="570301"/>
                  <a:pt x="963955" y="541314"/>
                  <a:pt x="717275" y="558000"/>
                </a:cubicBezTo>
                <a:cubicBezTo>
                  <a:pt x="470595" y="574686"/>
                  <a:pt x="203671" y="551428"/>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Students’ Union</a:t>
            </a:r>
          </a:p>
        </p:txBody>
      </p:sp>
      <p:pic>
        <p:nvPicPr>
          <p:cNvPr id="4" name="Picture 3" descr="Drew Damson">
            <a:extLst>
              <a:ext uri="{FF2B5EF4-FFF2-40B4-BE49-F238E27FC236}">
                <a16:creationId xmlns:a16="http://schemas.microsoft.com/office/drawing/2014/main" id="{4A511EC8-3648-B617-479E-06F14FD76C5C}"/>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70040" y="1243346"/>
            <a:ext cx="3468313" cy="4757407"/>
          </a:xfrm>
          <a:prstGeom prst="rect">
            <a:avLst/>
          </a:prstGeom>
        </p:spPr>
      </p:pic>
      <p:sp>
        <p:nvSpPr>
          <p:cNvPr id="14" name="Speech Bubble: Rectangle with Corners Rounded 13">
            <a:extLst>
              <a:ext uri="{FF2B5EF4-FFF2-40B4-BE49-F238E27FC236}">
                <a16:creationId xmlns:a16="http://schemas.microsoft.com/office/drawing/2014/main" id="{84701DB6-5A08-54CC-099B-F4741D854CED}"/>
              </a:ext>
            </a:extLst>
          </p:cNvPr>
          <p:cNvSpPr/>
          <p:nvPr/>
        </p:nvSpPr>
        <p:spPr>
          <a:xfrm>
            <a:off x="4300096" y="1483292"/>
            <a:ext cx="4583317" cy="2218761"/>
          </a:xfrm>
          <a:custGeom>
            <a:avLst/>
            <a:gdLst>
              <a:gd name="connsiteX0" fmla="*/ 0 w 4583317"/>
              <a:gd name="connsiteY0" fmla="*/ 369801 h 2218761"/>
              <a:gd name="connsiteX1" fmla="*/ 369801 w 4583317"/>
              <a:gd name="connsiteY1" fmla="*/ 0 h 2218761"/>
              <a:gd name="connsiteX2" fmla="*/ 763886 w 4583317"/>
              <a:gd name="connsiteY2" fmla="*/ 0 h 2218761"/>
              <a:gd name="connsiteX3" fmla="*/ 763886 w 4583317"/>
              <a:gd name="connsiteY3" fmla="*/ 0 h 2218761"/>
              <a:gd name="connsiteX4" fmla="*/ 1313884 w 4583317"/>
              <a:gd name="connsiteY4" fmla="*/ 0 h 2218761"/>
              <a:gd name="connsiteX5" fmla="*/ 1909715 w 4583317"/>
              <a:gd name="connsiteY5" fmla="*/ 0 h 2218761"/>
              <a:gd name="connsiteX6" fmla="*/ 2508703 w 4583317"/>
              <a:gd name="connsiteY6" fmla="*/ 0 h 2218761"/>
              <a:gd name="connsiteX7" fmla="*/ 3038577 w 4583317"/>
              <a:gd name="connsiteY7" fmla="*/ 0 h 2218761"/>
              <a:gd name="connsiteX8" fmla="*/ 3591490 w 4583317"/>
              <a:gd name="connsiteY8" fmla="*/ 0 h 2218761"/>
              <a:gd name="connsiteX9" fmla="*/ 4213516 w 4583317"/>
              <a:gd name="connsiteY9" fmla="*/ 0 h 2218761"/>
              <a:gd name="connsiteX10" fmla="*/ 4583317 w 4583317"/>
              <a:gd name="connsiteY10" fmla="*/ 369801 h 2218761"/>
              <a:gd name="connsiteX11" fmla="*/ 4583317 w 4583317"/>
              <a:gd name="connsiteY11" fmla="*/ 369794 h 2218761"/>
              <a:gd name="connsiteX12" fmla="*/ 4583317 w 4583317"/>
              <a:gd name="connsiteY12" fmla="*/ 369794 h 2218761"/>
              <a:gd name="connsiteX13" fmla="*/ 4583317 w 4583317"/>
              <a:gd name="connsiteY13" fmla="*/ 924484 h 2218761"/>
              <a:gd name="connsiteX14" fmla="*/ 4583317 w 4583317"/>
              <a:gd name="connsiteY14" fmla="*/ 1377477 h 2218761"/>
              <a:gd name="connsiteX15" fmla="*/ 4583317 w 4583317"/>
              <a:gd name="connsiteY15" fmla="*/ 1848960 h 2218761"/>
              <a:gd name="connsiteX16" fmla="*/ 4213516 w 4583317"/>
              <a:gd name="connsiteY16" fmla="*/ 2218761 h 2218761"/>
              <a:gd name="connsiteX17" fmla="*/ 3614528 w 4583317"/>
              <a:gd name="connsiteY17" fmla="*/ 2218761 h 2218761"/>
              <a:gd name="connsiteX18" fmla="*/ 3107692 w 4583317"/>
              <a:gd name="connsiteY18" fmla="*/ 2218761 h 2218761"/>
              <a:gd name="connsiteX19" fmla="*/ 2554779 w 4583317"/>
              <a:gd name="connsiteY19" fmla="*/ 2218761 h 2218761"/>
              <a:gd name="connsiteX20" fmla="*/ 1909715 w 4583317"/>
              <a:gd name="connsiteY20" fmla="*/ 2218761 h 2218761"/>
              <a:gd name="connsiteX21" fmla="*/ 1313884 w 4583317"/>
              <a:gd name="connsiteY21" fmla="*/ 2218761 h 2218761"/>
              <a:gd name="connsiteX22" fmla="*/ 763886 w 4583317"/>
              <a:gd name="connsiteY22" fmla="*/ 2218761 h 2218761"/>
              <a:gd name="connsiteX23" fmla="*/ 763886 w 4583317"/>
              <a:gd name="connsiteY23" fmla="*/ 2218761 h 2218761"/>
              <a:gd name="connsiteX24" fmla="*/ 369801 w 4583317"/>
              <a:gd name="connsiteY24" fmla="*/ 2218761 h 2218761"/>
              <a:gd name="connsiteX25" fmla="*/ 0 w 4583317"/>
              <a:gd name="connsiteY25" fmla="*/ 1848960 h 2218761"/>
              <a:gd name="connsiteX26" fmla="*/ 0 w 4583317"/>
              <a:gd name="connsiteY26" fmla="*/ 1414456 h 2218761"/>
              <a:gd name="connsiteX27" fmla="*/ 0 w 4583317"/>
              <a:gd name="connsiteY27" fmla="*/ 924484 h 2218761"/>
              <a:gd name="connsiteX28" fmla="*/ -450650 w 4583317"/>
              <a:gd name="connsiteY28" fmla="*/ 771808 h 2218761"/>
              <a:gd name="connsiteX29" fmla="*/ -958830 w 4583317"/>
              <a:gd name="connsiteY29" fmla="*/ 599642 h 2218761"/>
              <a:gd name="connsiteX30" fmla="*/ -479415 w 4583317"/>
              <a:gd name="connsiteY30" fmla="*/ 484718 h 2218761"/>
              <a:gd name="connsiteX31" fmla="*/ 0 w 4583317"/>
              <a:gd name="connsiteY31" fmla="*/ 369794 h 2218761"/>
              <a:gd name="connsiteX32" fmla="*/ 0 w 4583317"/>
              <a:gd name="connsiteY32" fmla="*/ 369801 h 221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317" h="2218761" fill="none" extrusionOk="0">
                <a:moveTo>
                  <a:pt x="0" y="369801"/>
                </a:moveTo>
                <a:cubicBezTo>
                  <a:pt x="14236" y="182636"/>
                  <a:pt x="151034" y="9812"/>
                  <a:pt x="369801" y="0"/>
                </a:cubicBezTo>
                <a:cubicBezTo>
                  <a:pt x="516846" y="12176"/>
                  <a:pt x="679863" y="-18510"/>
                  <a:pt x="763886" y="0"/>
                </a:cubicBezTo>
                <a:lnTo>
                  <a:pt x="763886" y="0"/>
                </a:lnTo>
                <a:cubicBezTo>
                  <a:pt x="874011" y="22409"/>
                  <a:pt x="1095038" y="-11280"/>
                  <a:pt x="1313884" y="0"/>
                </a:cubicBezTo>
                <a:cubicBezTo>
                  <a:pt x="1532730" y="11280"/>
                  <a:pt x="1618054" y="19992"/>
                  <a:pt x="1909715" y="0"/>
                </a:cubicBezTo>
                <a:cubicBezTo>
                  <a:pt x="2042292" y="-8651"/>
                  <a:pt x="2317174" y="11318"/>
                  <a:pt x="2508703" y="0"/>
                </a:cubicBezTo>
                <a:cubicBezTo>
                  <a:pt x="2700232" y="-11318"/>
                  <a:pt x="2852164" y="-11549"/>
                  <a:pt x="3038577" y="0"/>
                </a:cubicBezTo>
                <a:cubicBezTo>
                  <a:pt x="3224990" y="11549"/>
                  <a:pt x="3456613" y="-8757"/>
                  <a:pt x="3591490" y="0"/>
                </a:cubicBezTo>
                <a:cubicBezTo>
                  <a:pt x="3726367" y="8757"/>
                  <a:pt x="3997334" y="4308"/>
                  <a:pt x="4213516" y="0"/>
                </a:cubicBezTo>
                <a:cubicBezTo>
                  <a:pt x="4388795" y="-26238"/>
                  <a:pt x="4629548" y="180365"/>
                  <a:pt x="4583317" y="369801"/>
                </a:cubicBezTo>
                <a:lnTo>
                  <a:pt x="4583317" y="369794"/>
                </a:lnTo>
                <a:lnTo>
                  <a:pt x="4583317" y="369794"/>
                </a:lnTo>
                <a:cubicBezTo>
                  <a:pt x="4576670" y="483093"/>
                  <a:pt x="4556351" y="800564"/>
                  <a:pt x="4583317" y="924484"/>
                </a:cubicBezTo>
                <a:cubicBezTo>
                  <a:pt x="4584015" y="1101573"/>
                  <a:pt x="4591888" y="1222763"/>
                  <a:pt x="4583317" y="1377477"/>
                </a:cubicBezTo>
                <a:cubicBezTo>
                  <a:pt x="4574746" y="1532191"/>
                  <a:pt x="4589739" y="1648185"/>
                  <a:pt x="4583317" y="1848960"/>
                </a:cubicBezTo>
                <a:cubicBezTo>
                  <a:pt x="4576232" y="2031723"/>
                  <a:pt x="4367965" y="2225061"/>
                  <a:pt x="4213516" y="2218761"/>
                </a:cubicBezTo>
                <a:cubicBezTo>
                  <a:pt x="4073803" y="2201224"/>
                  <a:pt x="3859707" y="2246767"/>
                  <a:pt x="3614528" y="2218761"/>
                </a:cubicBezTo>
                <a:cubicBezTo>
                  <a:pt x="3369349" y="2190755"/>
                  <a:pt x="3253068" y="2230242"/>
                  <a:pt x="3107692" y="2218761"/>
                </a:cubicBezTo>
                <a:cubicBezTo>
                  <a:pt x="2962316" y="2207280"/>
                  <a:pt x="2695126" y="2197369"/>
                  <a:pt x="2554779" y="2218761"/>
                </a:cubicBezTo>
                <a:cubicBezTo>
                  <a:pt x="2414432" y="2240153"/>
                  <a:pt x="2152694" y="2198715"/>
                  <a:pt x="1909715" y="2218761"/>
                </a:cubicBezTo>
                <a:cubicBezTo>
                  <a:pt x="1737539" y="2198402"/>
                  <a:pt x="1546737" y="2232922"/>
                  <a:pt x="1313884" y="2218761"/>
                </a:cubicBezTo>
                <a:cubicBezTo>
                  <a:pt x="1081031" y="2204600"/>
                  <a:pt x="960720" y="2228520"/>
                  <a:pt x="763886" y="2218761"/>
                </a:cubicBezTo>
                <a:lnTo>
                  <a:pt x="763886" y="2218761"/>
                </a:lnTo>
                <a:cubicBezTo>
                  <a:pt x="575026" y="2233432"/>
                  <a:pt x="527765" y="2204189"/>
                  <a:pt x="369801" y="2218761"/>
                </a:cubicBezTo>
                <a:cubicBezTo>
                  <a:pt x="156484" y="2225418"/>
                  <a:pt x="-12994" y="2093400"/>
                  <a:pt x="0" y="1848960"/>
                </a:cubicBezTo>
                <a:cubicBezTo>
                  <a:pt x="19820" y="1716179"/>
                  <a:pt x="-10766" y="1554276"/>
                  <a:pt x="0" y="1414456"/>
                </a:cubicBezTo>
                <a:cubicBezTo>
                  <a:pt x="10766" y="1274636"/>
                  <a:pt x="3865" y="1070559"/>
                  <a:pt x="0" y="924484"/>
                </a:cubicBezTo>
                <a:cubicBezTo>
                  <a:pt x="-110639" y="868776"/>
                  <a:pt x="-281494" y="852673"/>
                  <a:pt x="-450650" y="771808"/>
                </a:cubicBezTo>
                <a:cubicBezTo>
                  <a:pt x="-619806" y="690943"/>
                  <a:pt x="-815748" y="662313"/>
                  <a:pt x="-958830" y="599642"/>
                </a:cubicBezTo>
                <a:cubicBezTo>
                  <a:pt x="-775801" y="537601"/>
                  <a:pt x="-625049" y="525837"/>
                  <a:pt x="-479415" y="484718"/>
                </a:cubicBezTo>
                <a:cubicBezTo>
                  <a:pt x="-333781" y="443599"/>
                  <a:pt x="-215583" y="442800"/>
                  <a:pt x="0" y="369794"/>
                </a:cubicBezTo>
                <a:lnTo>
                  <a:pt x="0" y="369801"/>
                </a:lnTo>
                <a:close/>
              </a:path>
              <a:path w="4583317" h="2218761" stroke="0" extrusionOk="0">
                <a:moveTo>
                  <a:pt x="0" y="369801"/>
                </a:moveTo>
                <a:cubicBezTo>
                  <a:pt x="-14263" y="177200"/>
                  <a:pt x="168209" y="9002"/>
                  <a:pt x="369801" y="0"/>
                </a:cubicBezTo>
                <a:cubicBezTo>
                  <a:pt x="465619" y="-2972"/>
                  <a:pt x="682048" y="-7606"/>
                  <a:pt x="763886" y="0"/>
                </a:cubicBezTo>
                <a:lnTo>
                  <a:pt x="763886" y="0"/>
                </a:lnTo>
                <a:cubicBezTo>
                  <a:pt x="943690" y="25406"/>
                  <a:pt x="1140639" y="-5313"/>
                  <a:pt x="1313884" y="0"/>
                </a:cubicBezTo>
                <a:cubicBezTo>
                  <a:pt x="1487129" y="5313"/>
                  <a:pt x="1625576" y="-28803"/>
                  <a:pt x="1909715" y="0"/>
                </a:cubicBezTo>
                <a:cubicBezTo>
                  <a:pt x="2121159" y="-10589"/>
                  <a:pt x="2330937" y="24178"/>
                  <a:pt x="2439589" y="0"/>
                </a:cubicBezTo>
                <a:cubicBezTo>
                  <a:pt x="2548241" y="-24178"/>
                  <a:pt x="2733029" y="-21603"/>
                  <a:pt x="3015539" y="0"/>
                </a:cubicBezTo>
                <a:cubicBezTo>
                  <a:pt x="3298049" y="21603"/>
                  <a:pt x="3435782" y="-1478"/>
                  <a:pt x="3568452" y="0"/>
                </a:cubicBezTo>
                <a:cubicBezTo>
                  <a:pt x="3701122" y="1478"/>
                  <a:pt x="4037524" y="12671"/>
                  <a:pt x="4213516" y="0"/>
                </a:cubicBezTo>
                <a:cubicBezTo>
                  <a:pt x="4396699" y="-5754"/>
                  <a:pt x="4579457" y="191997"/>
                  <a:pt x="4583317" y="369801"/>
                </a:cubicBezTo>
                <a:lnTo>
                  <a:pt x="4583317" y="369794"/>
                </a:lnTo>
                <a:lnTo>
                  <a:pt x="4583317" y="369794"/>
                </a:lnTo>
                <a:cubicBezTo>
                  <a:pt x="4592401" y="487671"/>
                  <a:pt x="4570310" y="792574"/>
                  <a:pt x="4583317" y="924484"/>
                </a:cubicBezTo>
                <a:cubicBezTo>
                  <a:pt x="4580651" y="1090201"/>
                  <a:pt x="4604523" y="1195877"/>
                  <a:pt x="4583317" y="1386722"/>
                </a:cubicBezTo>
                <a:cubicBezTo>
                  <a:pt x="4562111" y="1577567"/>
                  <a:pt x="4577539" y="1630043"/>
                  <a:pt x="4583317" y="1848960"/>
                </a:cubicBezTo>
                <a:cubicBezTo>
                  <a:pt x="4569696" y="2054364"/>
                  <a:pt x="4407294" y="2212191"/>
                  <a:pt x="4213516" y="2218761"/>
                </a:cubicBezTo>
                <a:cubicBezTo>
                  <a:pt x="3969506" y="2226915"/>
                  <a:pt x="3889862" y="2197602"/>
                  <a:pt x="3660604" y="2218761"/>
                </a:cubicBezTo>
                <a:cubicBezTo>
                  <a:pt x="3431346" y="2239920"/>
                  <a:pt x="3262041" y="2232042"/>
                  <a:pt x="3061616" y="2218761"/>
                </a:cubicBezTo>
                <a:cubicBezTo>
                  <a:pt x="2861191" y="2205480"/>
                  <a:pt x="2679375" y="2218457"/>
                  <a:pt x="2554779" y="2218761"/>
                </a:cubicBezTo>
                <a:cubicBezTo>
                  <a:pt x="2430183" y="2219065"/>
                  <a:pt x="2092940" y="2221721"/>
                  <a:pt x="1909715" y="2218761"/>
                </a:cubicBezTo>
                <a:cubicBezTo>
                  <a:pt x="1715732" y="2237628"/>
                  <a:pt x="1462873" y="2244724"/>
                  <a:pt x="1348259" y="2218761"/>
                </a:cubicBezTo>
                <a:cubicBezTo>
                  <a:pt x="1233645" y="2192798"/>
                  <a:pt x="1007310" y="2230576"/>
                  <a:pt x="763886" y="2218761"/>
                </a:cubicBezTo>
                <a:lnTo>
                  <a:pt x="763886" y="2218761"/>
                </a:lnTo>
                <a:cubicBezTo>
                  <a:pt x="630644" y="2204223"/>
                  <a:pt x="529593" y="2220723"/>
                  <a:pt x="369801" y="2218761"/>
                </a:cubicBezTo>
                <a:cubicBezTo>
                  <a:pt x="182912" y="2249714"/>
                  <a:pt x="-3299" y="2011239"/>
                  <a:pt x="0" y="1848960"/>
                </a:cubicBezTo>
                <a:cubicBezTo>
                  <a:pt x="19306" y="1628218"/>
                  <a:pt x="-1195" y="1499464"/>
                  <a:pt x="0" y="1395967"/>
                </a:cubicBezTo>
                <a:cubicBezTo>
                  <a:pt x="1195" y="1292470"/>
                  <a:pt x="-9543" y="1160217"/>
                  <a:pt x="0" y="924484"/>
                </a:cubicBezTo>
                <a:cubicBezTo>
                  <a:pt x="-177595" y="869497"/>
                  <a:pt x="-276260" y="839806"/>
                  <a:pt x="-450650" y="771808"/>
                </a:cubicBezTo>
                <a:cubicBezTo>
                  <a:pt x="-625040" y="703810"/>
                  <a:pt x="-749599" y="685464"/>
                  <a:pt x="-958830" y="599642"/>
                </a:cubicBezTo>
                <a:cubicBezTo>
                  <a:pt x="-829948" y="580847"/>
                  <a:pt x="-733096" y="531558"/>
                  <a:pt x="-508180" y="491613"/>
                </a:cubicBezTo>
                <a:cubicBezTo>
                  <a:pt x="-283264" y="451668"/>
                  <a:pt x="-199901" y="417618"/>
                  <a:pt x="0" y="369794"/>
                </a:cubicBezTo>
                <a:lnTo>
                  <a:pt x="0" y="369801"/>
                </a:lnTo>
                <a:close/>
              </a:path>
            </a:pathLst>
          </a:custGeom>
          <a:solidFill>
            <a:schemeClr val="bg1"/>
          </a:solidFill>
          <a:ln w="19050">
            <a:solidFill>
              <a:schemeClr val="tx1"/>
            </a:solidFill>
            <a:extLst>
              <a:ext uri="{C807C97D-BFC1-408E-A445-0C87EB9F89A2}">
                <ask:lineSketchStyleProps xmlns:ask="http://schemas.microsoft.com/office/drawing/2018/sketchyshapes" sd="4123298533">
                  <a:prstGeom prst="wedgeRoundRectCallout">
                    <a:avLst>
                      <a:gd name="adj1" fmla="val -70920"/>
                      <a:gd name="adj2" fmla="val -22974"/>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We’re looking to make it big on the hip-</a:t>
            </a:r>
            <a:r>
              <a:rPr lang="en-GB" sz="2100" dirty="0" err="1">
                <a:solidFill>
                  <a:schemeClr val="tx1"/>
                </a:solidFill>
                <a:latin typeface="Comic Sans MS" panose="030F0702030302020204" pitchFamily="66" charset="0"/>
                <a:cs typeface="Dreaming Outloud Pro" panose="03050502040302030504" pitchFamily="66" charset="0"/>
              </a:rPr>
              <a:t>hopera</a:t>
            </a:r>
            <a:r>
              <a:rPr lang="en-GB" sz="2100" dirty="0">
                <a:solidFill>
                  <a:schemeClr val="tx1"/>
                </a:solidFill>
                <a:latin typeface="Comic Sans MS" panose="030F0702030302020204" pitchFamily="66" charset="0"/>
                <a:cs typeface="Dreaming Outloud Pro" panose="03050502040302030504" pitchFamily="66" charset="0"/>
              </a:rPr>
              <a:t> scene.</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Promotion’s </a:t>
            </a:r>
            <a:r>
              <a:rPr lang="en-GB" sz="2100" dirty="0" err="1">
                <a:solidFill>
                  <a:schemeClr val="tx1"/>
                </a:solidFill>
                <a:latin typeface="Comic Sans MS" panose="030F0702030302020204" pitchFamily="66" charset="0"/>
                <a:cs typeface="Dreaming Outloud Pro" panose="03050502040302030504" pitchFamily="66" charset="0"/>
              </a:rPr>
              <a:t>gonna</a:t>
            </a:r>
            <a:r>
              <a:rPr lang="en-GB" sz="2100" dirty="0">
                <a:solidFill>
                  <a:schemeClr val="tx1"/>
                </a:solidFill>
                <a:latin typeface="Comic Sans MS" panose="030F0702030302020204" pitchFamily="66" charset="0"/>
                <a:cs typeface="Dreaming Outloud Pro" panose="03050502040302030504" pitchFamily="66" charset="0"/>
              </a:rPr>
              <a:t> be key. Check out our merch!</a:t>
            </a:r>
          </a:p>
        </p:txBody>
      </p:sp>
      <p:pic>
        <p:nvPicPr>
          <p:cNvPr id="2" name="Picture 1">
            <a:extLst>
              <a:ext uri="{FF2B5EF4-FFF2-40B4-BE49-F238E27FC236}">
                <a16:creationId xmlns:a16="http://schemas.microsoft.com/office/drawing/2014/main" id="{69894BC7-FE7F-B46E-6075-4BD524998AE5}"/>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600064" y="2073976"/>
            <a:ext cx="663438" cy="265367"/>
          </a:xfrm>
          <a:prstGeom prst="rect">
            <a:avLst/>
          </a:prstGeom>
        </p:spPr>
      </p:pic>
      <p:sp>
        <p:nvSpPr>
          <p:cNvPr id="3" name="Rectangle 2">
            <a:hlinkClick r:id="rId5" action="ppaction://hlinksldjump"/>
            <a:extLst>
              <a:ext uri="{FF2B5EF4-FFF2-40B4-BE49-F238E27FC236}">
                <a16:creationId xmlns:a16="http://schemas.microsoft.com/office/drawing/2014/main" id="{A1F26382-E8E6-5D64-AC4B-59086D6F3F23}"/>
              </a:ext>
              <a:ext uri="{C183D7F6-B498-43B3-948B-1728B52AA6E4}">
                <adec:decorative xmlns:adec="http://schemas.microsoft.com/office/drawing/2017/decorative" val="1"/>
              </a:ext>
            </a:extLst>
          </p:cNvPr>
          <p:cNvSpPr/>
          <p:nvPr/>
        </p:nvSpPr>
        <p:spPr>
          <a:xfrm>
            <a:off x="-1" y="857250"/>
            <a:ext cx="9144000" cy="5143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Rectangle: Rounded Corners 15">
            <a:hlinkClick r:id="rId6" action="ppaction://hlinksldjump"/>
            <a:extLst>
              <a:ext uri="{FF2B5EF4-FFF2-40B4-BE49-F238E27FC236}">
                <a16:creationId xmlns:a16="http://schemas.microsoft.com/office/drawing/2014/main" id="{26A8BE0C-8743-A4B2-8CD2-744FB6306DAB}"/>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B917ECE1-349A-8462-16D8-43D174443D0C}"/>
              </a:ext>
              <a:ext uri="{C183D7F6-B498-43B3-948B-1728B52AA6E4}">
                <adec:decorative xmlns:adec="http://schemas.microsoft.com/office/drawing/2017/decorative" val="1"/>
              </a:ext>
            </a:extLst>
          </p:cNvPr>
          <p:cNvSpPr>
            <a:spLocks noGrp="1"/>
          </p:cNvSpPr>
          <p:nvPr>
            <p:ph type="title"/>
          </p:nvPr>
        </p:nvSpPr>
        <p:spPr>
          <a:xfrm>
            <a:off x="-304997" y="-1396391"/>
            <a:ext cx="7886700" cy="994172"/>
          </a:xfrm>
        </p:spPr>
        <p:txBody>
          <a:bodyPr vert="horz" lIns="68580" tIns="34290" rIns="68580" bIns="34290" rtlCol="0" anchor="b">
            <a:normAutofit/>
          </a:bodyPr>
          <a:lstStyle/>
          <a:p>
            <a:r>
              <a:rPr lang="en-GB" dirty="0"/>
              <a:t>The Students’ Union 2</a:t>
            </a:r>
          </a:p>
        </p:txBody>
      </p:sp>
    </p:spTree>
    <p:extLst>
      <p:ext uri="{BB962C8B-B14F-4D97-AF65-F5344CB8AC3E}">
        <p14:creationId xmlns:p14="http://schemas.microsoft.com/office/powerpoint/2010/main" val="132871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3500"/>
                            </p:stCondLst>
                            <p:childTnLst>
                              <p:par>
                                <p:cTn id="14" presetID="1" presetClass="exit" presetSubtype="0" fill="hold" nodeType="afterEffect">
                                  <p:stCondLst>
                                    <p:cond delay="500"/>
                                  </p:stCondLst>
                                  <p:childTnLst>
                                    <p:set>
                                      <p:cBhvr>
                                        <p:cTn id="15" dur="1" fill="hold">
                                          <p:stCondLst>
                                            <p:cond delay="0"/>
                                          </p:stCondLst>
                                        </p:cTn>
                                        <p:tgtEl>
                                          <p:spTgt spid="2"/>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250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6500"/>
                            </p:stCondLst>
                            <p:childTnLst>
                              <p:par>
                                <p:cTn id="20" presetID="1" presetClass="exit" presetSubtype="0" fill="hold" nodeType="afterEffect">
                                  <p:stCondLst>
                                    <p:cond delay="500"/>
                                  </p:stCondLst>
                                  <p:childTnLst>
                                    <p:set>
                                      <p:cBhvr>
                                        <p:cTn id="21" dur="1" fill="hold">
                                          <p:stCondLst>
                                            <p:cond delay="0"/>
                                          </p:stCondLst>
                                        </p:cTn>
                                        <p:tgtEl>
                                          <p:spTgt spid="2"/>
                                        </p:tgtEl>
                                        <p:attrNameLst>
                                          <p:attrName>style.visibility</p:attrName>
                                        </p:attrNameLst>
                                      </p:cBhvr>
                                      <p:to>
                                        <p:strVal val="hidden"/>
                                      </p:to>
                                    </p:set>
                                  </p:childTnLst>
                                </p:cTn>
                              </p:par>
                            </p:childTnLst>
                          </p:cTn>
                        </p:par>
                        <p:par>
                          <p:cTn id="22" fill="hold">
                            <p:stCondLst>
                              <p:cond delay="7000"/>
                            </p:stCondLst>
                            <p:childTnLst>
                              <p:par>
                                <p:cTn id="23" presetID="1" presetClass="entr" presetSubtype="0" fill="hold" nodeType="afterEffect">
                                  <p:stCondLst>
                                    <p:cond delay="250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9500"/>
                            </p:stCondLst>
                            <p:childTnLst>
                              <p:par>
                                <p:cTn id="26" presetID="1" presetClass="exit" presetSubtype="0" fill="hold" nodeType="afterEffect">
                                  <p:stCondLst>
                                    <p:cond delay="50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39BBDB-61CB-BDD6-AC31-E81482C16F7B}"/>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49797"/>
            <a:ext cx="9144000" cy="5150954"/>
          </a:xfrm>
          <a:prstGeom prst="rect">
            <a:avLst/>
          </a:prstGeom>
        </p:spPr>
      </p:pic>
      <p:sp>
        <p:nvSpPr>
          <p:cNvPr id="4" name="Rectangle 3">
            <a:extLst>
              <a:ext uri="{FF2B5EF4-FFF2-40B4-BE49-F238E27FC236}">
                <a16:creationId xmlns:a16="http://schemas.microsoft.com/office/drawing/2014/main" id="{FB2F66DF-8167-A6BA-DD92-53FCDAB339C0}"/>
              </a:ext>
            </a:extLst>
          </p:cNvPr>
          <p:cNvSpPr/>
          <p:nvPr/>
        </p:nvSpPr>
        <p:spPr>
          <a:xfrm>
            <a:off x="0" y="1020401"/>
            <a:ext cx="3118586" cy="558000"/>
          </a:xfrm>
          <a:custGeom>
            <a:avLst/>
            <a:gdLst>
              <a:gd name="connsiteX0" fmla="*/ 0 w 3118586"/>
              <a:gd name="connsiteY0" fmla="*/ 0 h 558000"/>
              <a:gd name="connsiteX1" fmla="*/ 561345 w 3118586"/>
              <a:gd name="connsiteY1" fmla="*/ 0 h 558000"/>
              <a:gd name="connsiteX2" fmla="*/ 1216249 w 3118586"/>
              <a:gd name="connsiteY2" fmla="*/ 0 h 558000"/>
              <a:gd name="connsiteX3" fmla="*/ 1777594 w 3118586"/>
              <a:gd name="connsiteY3" fmla="*/ 0 h 558000"/>
              <a:gd name="connsiteX4" fmla="*/ 2338940 w 3118586"/>
              <a:gd name="connsiteY4" fmla="*/ 0 h 558000"/>
              <a:gd name="connsiteX5" fmla="*/ 3118586 w 3118586"/>
              <a:gd name="connsiteY5" fmla="*/ 0 h 558000"/>
              <a:gd name="connsiteX6" fmla="*/ 3118586 w 3118586"/>
              <a:gd name="connsiteY6" fmla="*/ 558000 h 558000"/>
              <a:gd name="connsiteX7" fmla="*/ 2494869 w 3118586"/>
              <a:gd name="connsiteY7" fmla="*/ 558000 h 558000"/>
              <a:gd name="connsiteX8" fmla="*/ 1808780 w 3118586"/>
              <a:gd name="connsiteY8" fmla="*/ 558000 h 558000"/>
              <a:gd name="connsiteX9" fmla="*/ 1247434 w 3118586"/>
              <a:gd name="connsiteY9" fmla="*/ 558000 h 558000"/>
              <a:gd name="connsiteX10" fmla="*/ 686089 w 3118586"/>
              <a:gd name="connsiteY10" fmla="*/ 558000 h 558000"/>
              <a:gd name="connsiteX11" fmla="*/ 0 w 3118586"/>
              <a:gd name="connsiteY11" fmla="*/ 558000 h 558000"/>
              <a:gd name="connsiteX12" fmla="*/ 0 w 3118586"/>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8586" h="558000" fill="none" extrusionOk="0">
                <a:moveTo>
                  <a:pt x="0" y="0"/>
                </a:moveTo>
                <a:cubicBezTo>
                  <a:pt x="241023" y="14162"/>
                  <a:pt x="332163" y="26896"/>
                  <a:pt x="561345" y="0"/>
                </a:cubicBezTo>
                <a:cubicBezTo>
                  <a:pt x="790528" y="-26896"/>
                  <a:pt x="1030036" y="27330"/>
                  <a:pt x="1216249" y="0"/>
                </a:cubicBezTo>
                <a:cubicBezTo>
                  <a:pt x="1402462" y="-27330"/>
                  <a:pt x="1510658" y="-3082"/>
                  <a:pt x="1777594" y="0"/>
                </a:cubicBezTo>
                <a:cubicBezTo>
                  <a:pt x="2044531" y="3082"/>
                  <a:pt x="2178578" y="-26050"/>
                  <a:pt x="2338940" y="0"/>
                </a:cubicBezTo>
                <a:cubicBezTo>
                  <a:pt x="2499302" y="26050"/>
                  <a:pt x="2881179" y="23864"/>
                  <a:pt x="3118586" y="0"/>
                </a:cubicBezTo>
                <a:cubicBezTo>
                  <a:pt x="3139200" y="261333"/>
                  <a:pt x="3133982" y="417027"/>
                  <a:pt x="3118586" y="558000"/>
                </a:cubicBezTo>
                <a:cubicBezTo>
                  <a:pt x="2868265" y="531003"/>
                  <a:pt x="2641469" y="560228"/>
                  <a:pt x="2494869" y="558000"/>
                </a:cubicBezTo>
                <a:cubicBezTo>
                  <a:pt x="2348269" y="555772"/>
                  <a:pt x="2127994" y="529272"/>
                  <a:pt x="1808780" y="558000"/>
                </a:cubicBezTo>
                <a:cubicBezTo>
                  <a:pt x="1489566" y="586728"/>
                  <a:pt x="1451782" y="548420"/>
                  <a:pt x="1247434" y="558000"/>
                </a:cubicBezTo>
                <a:cubicBezTo>
                  <a:pt x="1043086" y="567580"/>
                  <a:pt x="843851" y="574314"/>
                  <a:pt x="686089" y="558000"/>
                </a:cubicBezTo>
                <a:cubicBezTo>
                  <a:pt x="528328" y="541686"/>
                  <a:pt x="259751" y="576867"/>
                  <a:pt x="0" y="558000"/>
                </a:cubicBezTo>
                <a:cubicBezTo>
                  <a:pt x="26434" y="303174"/>
                  <a:pt x="-17950" y="255661"/>
                  <a:pt x="0" y="0"/>
                </a:cubicBezTo>
                <a:close/>
              </a:path>
              <a:path w="3118586" h="558000" stroke="0" extrusionOk="0">
                <a:moveTo>
                  <a:pt x="0" y="0"/>
                </a:moveTo>
                <a:cubicBezTo>
                  <a:pt x="142537" y="-19339"/>
                  <a:pt x="316816" y="-1553"/>
                  <a:pt x="592531" y="0"/>
                </a:cubicBezTo>
                <a:cubicBezTo>
                  <a:pt x="868246" y="1553"/>
                  <a:pt x="1000201" y="18216"/>
                  <a:pt x="1153877" y="0"/>
                </a:cubicBezTo>
                <a:cubicBezTo>
                  <a:pt x="1307553" y="-18216"/>
                  <a:pt x="1568353" y="-21913"/>
                  <a:pt x="1808780" y="0"/>
                </a:cubicBezTo>
                <a:cubicBezTo>
                  <a:pt x="2049207" y="21913"/>
                  <a:pt x="2215340" y="-4628"/>
                  <a:pt x="2338940" y="0"/>
                </a:cubicBezTo>
                <a:cubicBezTo>
                  <a:pt x="2462540" y="4628"/>
                  <a:pt x="2782229" y="33103"/>
                  <a:pt x="3118586" y="0"/>
                </a:cubicBezTo>
                <a:cubicBezTo>
                  <a:pt x="3102804" y="243603"/>
                  <a:pt x="3113563" y="437373"/>
                  <a:pt x="3118586" y="558000"/>
                </a:cubicBezTo>
                <a:cubicBezTo>
                  <a:pt x="2863625" y="563859"/>
                  <a:pt x="2758652" y="565740"/>
                  <a:pt x="2526055" y="558000"/>
                </a:cubicBezTo>
                <a:cubicBezTo>
                  <a:pt x="2293458" y="550260"/>
                  <a:pt x="2096008" y="576359"/>
                  <a:pt x="1964709" y="558000"/>
                </a:cubicBezTo>
                <a:cubicBezTo>
                  <a:pt x="1833410" y="539641"/>
                  <a:pt x="1513891" y="545699"/>
                  <a:pt x="1372178" y="558000"/>
                </a:cubicBezTo>
                <a:cubicBezTo>
                  <a:pt x="1230465" y="570301"/>
                  <a:pt x="963955" y="541314"/>
                  <a:pt x="717275" y="558000"/>
                </a:cubicBezTo>
                <a:cubicBezTo>
                  <a:pt x="470595" y="574686"/>
                  <a:pt x="203671" y="551428"/>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Students’ Union</a:t>
            </a:r>
          </a:p>
        </p:txBody>
      </p:sp>
      <p:pic>
        <p:nvPicPr>
          <p:cNvPr id="7" name="Picture 6" descr="Drew Damson">
            <a:extLst>
              <a:ext uri="{FF2B5EF4-FFF2-40B4-BE49-F238E27FC236}">
                <a16:creationId xmlns:a16="http://schemas.microsoft.com/office/drawing/2014/main" id="{EDF2AE6F-4B23-7CD5-F6D7-1D3392B00DE4}"/>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70040" y="1243346"/>
            <a:ext cx="3468313" cy="4757407"/>
          </a:xfrm>
          <a:prstGeom prst="rect">
            <a:avLst/>
          </a:prstGeom>
        </p:spPr>
      </p:pic>
      <p:sp>
        <p:nvSpPr>
          <p:cNvPr id="15" name="Rectangle 14">
            <a:extLst>
              <a:ext uri="{FF2B5EF4-FFF2-40B4-BE49-F238E27FC236}">
                <a16:creationId xmlns:a16="http://schemas.microsoft.com/office/drawing/2014/main" id="{9898F73F-4DA5-D698-2E22-0AA11757C868}"/>
              </a:ext>
            </a:extLst>
          </p:cNvPr>
          <p:cNvSpPr/>
          <p:nvPr/>
        </p:nvSpPr>
        <p:spPr>
          <a:xfrm>
            <a:off x="4286580" y="1483290"/>
            <a:ext cx="4596833" cy="698380"/>
          </a:xfrm>
          <a:custGeom>
            <a:avLst/>
            <a:gdLst>
              <a:gd name="connsiteX0" fmla="*/ 0 w 4596833"/>
              <a:gd name="connsiteY0" fmla="*/ 0 h 698380"/>
              <a:gd name="connsiteX1" fmla="*/ 656690 w 4596833"/>
              <a:gd name="connsiteY1" fmla="*/ 0 h 698380"/>
              <a:gd name="connsiteX2" fmla="*/ 1175476 w 4596833"/>
              <a:gd name="connsiteY2" fmla="*/ 0 h 698380"/>
              <a:gd name="connsiteX3" fmla="*/ 1740230 w 4596833"/>
              <a:gd name="connsiteY3" fmla="*/ 0 h 698380"/>
              <a:gd name="connsiteX4" fmla="*/ 2488857 w 4596833"/>
              <a:gd name="connsiteY4" fmla="*/ 0 h 698380"/>
              <a:gd name="connsiteX5" fmla="*/ 3237484 w 4596833"/>
              <a:gd name="connsiteY5" fmla="*/ 0 h 698380"/>
              <a:gd name="connsiteX6" fmla="*/ 3802238 w 4596833"/>
              <a:gd name="connsiteY6" fmla="*/ 0 h 698380"/>
              <a:gd name="connsiteX7" fmla="*/ 4596833 w 4596833"/>
              <a:gd name="connsiteY7" fmla="*/ 0 h 698380"/>
              <a:gd name="connsiteX8" fmla="*/ 4596833 w 4596833"/>
              <a:gd name="connsiteY8" fmla="*/ 698380 h 698380"/>
              <a:gd name="connsiteX9" fmla="*/ 3986111 w 4596833"/>
              <a:gd name="connsiteY9" fmla="*/ 698380 h 698380"/>
              <a:gd name="connsiteX10" fmla="*/ 3421357 w 4596833"/>
              <a:gd name="connsiteY10" fmla="*/ 698380 h 698380"/>
              <a:gd name="connsiteX11" fmla="*/ 2672730 w 4596833"/>
              <a:gd name="connsiteY11" fmla="*/ 698380 h 698380"/>
              <a:gd name="connsiteX12" fmla="*/ 2153945 w 4596833"/>
              <a:gd name="connsiteY12" fmla="*/ 698380 h 698380"/>
              <a:gd name="connsiteX13" fmla="*/ 1405318 w 4596833"/>
              <a:gd name="connsiteY13" fmla="*/ 698380 h 698380"/>
              <a:gd name="connsiteX14" fmla="*/ 794595 w 4596833"/>
              <a:gd name="connsiteY14" fmla="*/ 698380 h 698380"/>
              <a:gd name="connsiteX15" fmla="*/ 0 w 4596833"/>
              <a:gd name="connsiteY15" fmla="*/ 698380 h 698380"/>
              <a:gd name="connsiteX16" fmla="*/ 0 w 4596833"/>
              <a:gd name="connsiteY16" fmla="*/ 0 h 69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96833" h="698380" fill="none" extrusionOk="0">
                <a:moveTo>
                  <a:pt x="0" y="0"/>
                </a:moveTo>
                <a:cubicBezTo>
                  <a:pt x="315651" y="7037"/>
                  <a:pt x="360677" y="-27498"/>
                  <a:pt x="656690" y="0"/>
                </a:cubicBezTo>
                <a:cubicBezTo>
                  <a:pt x="952703" y="27498"/>
                  <a:pt x="1065953" y="-16662"/>
                  <a:pt x="1175476" y="0"/>
                </a:cubicBezTo>
                <a:cubicBezTo>
                  <a:pt x="1284999" y="16662"/>
                  <a:pt x="1515252" y="-26557"/>
                  <a:pt x="1740230" y="0"/>
                </a:cubicBezTo>
                <a:cubicBezTo>
                  <a:pt x="1965208" y="26557"/>
                  <a:pt x="2135497" y="21260"/>
                  <a:pt x="2488857" y="0"/>
                </a:cubicBezTo>
                <a:cubicBezTo>
                  <a:pt x="2842217" y="-21260"/>
                  <a:pt x="2888039" y="12512"/>
                  <a:pt x="3237484" y="0"/>
                </a:cubicBezTo>
                <a:cubicBezTo>
                  <a:pt x="3586929" y="-12512"/>
                  <a:pt x="3564880" y="9469"/>
                  <a:pt x="3802238" y="0"/>
                </a:cubicBezTo>
                <a:cubicBezTo>
                  <a:pt x="4039596" y="-9469"/>
                  <a:pt x="4315425" y="1828"/>
                  <a:pt x="4596833" y="0"/>
                </a:cubicBezTo>
                <a:cubicBezTo>
                  <a:pt x="4606992" y="154649"/>
                  <a:pt x="4563585" y="548549"/>
                  <a:pt x="4596833" y="698380"/>
                </a:cubicBezTo>
                <a:cubicBezTo>
                  <a:pt x="4412495" y="691674"/>
                  <a:pt x="4114072" y="721646"/>
                  <a:pt x="3986111" y="698380"/>
                </a:cubicBezTo>
                <a:cubicBezTo>
                  <a:pt x="3858150" y="675114"/>
                  <a:pt x="3586335" y="671617"/>
                  <a:pt x="3421357" y="698380"/>
                </a:cubicBezTo>
                <a:cubicBezTo>
                  <a:pt x="3256379" y="725143"/>
                  <a:pt x="2886108" y="694867"/>
                  <a:pt x="2672730" y="698380"/>
                </a:cubicBezTo>
                <a:cubicBezTo>
                  <a:pt x="2459352" y="701893"/>
                  <a:pt x="2271606" y="700384"/>
                  <a:pt x="2153945" y="698380"/>
                </a:cubicBezTo>
                <a:cubicBezTo>
                  <a:pt x="2036284" y="696376"/>
                  <a:pt x="1615662" y="724559"/>
                  <a:pt x="1405318" y="698380"/>
                </a:cubicBezTo>
                <a:cubicBezTo>
                  <a:pt x="1194974" y="672201"/>
                  <a:pt x="958083" y="698988"/>
                  <a:pt x="794595" y="698380"/>
                </a:cubicBezTo>
                <a:cubicBezTo>
                  <a:pt x="631107" y="697772"/>
                  <a:pt x="361489" y="701433"/>
                  <a:pt x="0" y="698380"/>
                </a:cubicBezTo>
                <a:cubicBezTo>
                  <a:pt x="-27687" y="444845"/>
                  <a:pt x="-16341" y="177947"/>
                  <a:pt x="0" y="0"/>
                </a:cubicBezTo>
                <a:close/>
              </a:path>
              <a:path w="4596833" h="698380" stroke="0" extrusionOk="0">
                <a:moveTo>
                  <a:pt x="0" y="0"/>
                </a:moveTo>
                <a:cubicBezTo>
                  <a:pt x="215996" y="2677"/>
                  <a:pt x="330812" y="-25766"/>
                  <a:pt x="564754" y="0"/>
                </a:cubicBezTo>
                <a:cubicBezTo>
                  <a:pt x="798696" y="25766"/>
                  <a:pt x="947364" y="-3396"/>
                  <a:pt x="1175476" y="0"/>
                </a:cubicBezTo>
                <a:cubicBezTo>
                  <a:pt x="1403588" y="3396"/>
                  <a:pt x="1465847" y="10724"/>
                  <a:pt x="1740230" y="0"/>
                </a:cubicBezTo>
                <a:cubicBezTo>
                  <a:pt x="2014613" y="-10724"/>
                  <a:pt x="2079125" y="-13940"/>
                  <a:pt x="2304983" y="0"/>
                </a:cubicBezTo>
                <a:cubicBezTo>
                  <a:pt x="2530841" y="13940"/>
                  <a:pt x="2756218" y="-6126"/>
                  <a:pt x="2961674" y="0"/>
                </a:cubicBezTo>
                <a:cubicBezTo>
                  <a:pt x="3167130" y="6126"/>
                  <a:pt x="3391612" y="7139"/>
                  <a:pt x="3710301" y="0"/>
                </a:cubicBezTo>
                <a:cubicBezTo>
                  <a:pt x="4028990" y="-7139"/>
                  <a:pt x="4274715" y="41374"/>
                  <a:pt x="4596833" y="0"/>
                </a:cubicBezTo>
                <a:cubicBezTo>
                  <a:pt x="4574350" y="333298"/>
                  <a:pt x="4610798" y="387863"/>
                  <a:pt x="4596833" y="698380"/>
                </a:cubicBezTo>
                <a:cubicBezTo>
                  <a:pt x="4481474" y="676597"/>
                  <a:pt x="4300632" y="685101"/>
                  <a:pt x="4032079" y="698380"/>
                </a:cubicBezTo>
                <a:cubicBezTo>
                  <a:pt x="3763526" y="711659"/>
                  <a:pt x="3545421" y="718048"/>
                  <a:pt x="3375389" y="698380"/>
                </a:cubicBezTo>
                <a:cubicBezTo>
                  <a:pt x="3205357" y="678713"/>
                  <a:pt x="2970163" y="695027"/>
                  <a:pt x="2764667" y="698380"/>
                </a:cubicBezTo>
                <a:cubicBezTo>
                  <a:pt x="2559171" y="701733"/>
                  <a:pt x="2393304" y="701325"/>
                  <a:pt x="2199913" y="698380"/>
                </a:cubicBezTo>
                <a:cubicBezTo>
                  <a:pt x="2006522" y="695435"/>
                  <a:pt x="1824277" y="700234"/>
                  <a:pt x="1543223" y="698380"/>
                </a:cubicBezTo>
                <a:cubicBezTo>
                  <a:pt x="1262169" y="696527"/>
                  <a:pt x="1118125" y="709370"/>
                  <a:pt x="886532" y="698380"/>
                </a:cubicBezTo>
                <a:cubicBezTo>
                  <a:pt x="654939" y="687390"/>
                  <a:pt x="247775" y="731793"/>
                  <a:pt x="0" y="698380"/>
                </a:cubicBezTo>
                <a:cubicBezTo>
                  <a:pt x="8986" y="437041"/>
                  <a:pt x="-10197" y="174197"/>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76894901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What will you do next?</a:t>
            </a:r>
            <a:endParaRPr lang="en-GB" sz="2100" dirty="0">
              <a:solidFill>
                <a:schemeClr val="tx1"/>
              </a:solidFill>
              <a:latin typeface="Comic Sans MS" panose="030F0702030302020204" pitchFamily="66" charset="0"/>
              <a:cs typeface="Dreaming Outloud Pro" panose="03050502040302030504" pitchFamily="66" charset="0"/>
              <a:hlinkClick r:id="rId4" action="ppaction://hlinksldjump"/>
            </a:endParaRPr>
          </a:p>
        </p:txBody>
      </p:sp>
      <p:pic>
        <p:nvPicPr>
          <p:cNvPr id="2" name="Picture 1">
            <a:extLst>
              <a:ext uri="{FF2B5EF4-FFF2-40B4-BE49-F238E27FC236}">
                <a16:creationId xmlns:a16="http://schemas.microsoft.com/office/drawing/2014/main" id="{003A4CC3-CBD3-CFC1-AC04-7E5171F18872}"/>
              </a:ext>
              <a:ext uri="{C183D7F6-B498-43B3-948B-1728B52AA6E4}">
                <adec:decorative xmlns:adec="http://schemas.microsoft.com/office/drawing/2017/decorative" val="1"/>
              </a:ext>
            </a:extLst>
          </p:cNvPr>
          <p:cNvPicPr>
            <a:picLocks noChangeAspect="1"/>
          </p:cNvPicPr>
          <p:nvPr/>
        </p:nvPicPr>
        <p:blipFill rotWithShape="1">
          <a:blip r:embed="rId5"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602683" y="2072497"/>
            <a:ext cx="663438" cy="298361"/>
          </a:xfrm>
          <a:prstGeom prst="rect">
            <a:avLst/>
          </a:prstGeom>
        </p:spPr>
      </p:pic>
      <p:sp>
        <p:nvSpPr>
          <p:cNvPr id="3" name="Rectangle 2">
            <a:hlinkClick r:id="rId6" action="ppaction://hlinksldjump"/>
            <a:extLst>
              <a:ext uri="{FF2B5EF4-FFF2-40B4-BE49-F238E27FC236}">
                <a16:creationId xmlns:a16="http://schemas.microsoft.com/office/drawing/2014/main" id="{42DF5FE7-5B4A-2139-2C67-80C46A1814D8}"/>
              </a:ext>
              <a:ext uri="{C183D7F6-B498-43B3-948B-1728B52AA6E4}">
                <adec:decorative xmlns:adec="http://schemas.microsoft.com/office/drawing/2017/decorative" val="1"/>
              </a:ext>
            </a:extLst>
          </p:cNvPr>
          <p:cNvSpPr/>
          <p:nvPr/>
        </p:nvSpPr>
        <p:spPr>
          <a:xfrm>
            <a:off x="0" y="85725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Rounded Corners 5">
            <a:hlinkClick r:id="rId4" action="ppaction://hlinksldjump"/>
            <a:extLst>
              <a:ext uri="{FF2B5EF4-FFF2-40B4-BE49-F238E27FC236}">
                <a16:creationId xmlns:a16="http://schemas.microsoft.com/office/drawing/2014/main" id="{228726D3-2B0E-E830-1C66-359974DAFC35}"/>
              </a:ext>
            </a:extLst>
          </p:cNvPr>
          <p:cNvSpPr/>
          <p:nvPr/>
        </p:nvSpPr>
        <p:spPr>
          <a:xfrm>
            <a:off x="4286580" y="3436869"/>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Look at Drew’s promotional merchandise</a:t>
            </a:r>
          </a:p>
        </p:txBody>
      </p:sp>
      <p:sp>
        <p:nvSpPr>
          <p:cNvPr id="10" name="Rectangle: Rounded Corners 9">
            <a:hlinkClick r:id="rId7" action="ppaction://hlinksldjump"/>
            <a:extLst>
              <a:ext uri="{FF2B5EF4-FFF2-40B4-BE49-F238E27FC236}">
                <a16:creationId xmlns:a16="http://schemas.microsoft.com/office/drawing/2014/main" id="{5EC64245-D5ED-BBD8-97C2-51A4585B0BE4}"/>
              </a:ext>
            </a:extLst>
          </p:cNvPr>
          <p:cNvSpPr/>
          <p:nvPr/>
        </p:nvSpPr>
        <p:spPr>
          <a:xfrm>
            <a:off x="4342716" y="4676331"/>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8" name="Title 7">
            <a:extLst>
              <a:ext uri="{FF2B5EF4-FFF2-40B4-BE49-F238E27FC236}">
                <a16:creationId xmlns:a16="http://schemas.microsoft.com/office/drawing/2014/main" id="{43BD0281-2A03-557C-728F-8F4E9C776973}"/>
              </a:ext>
              <a:ext uri="{C183D7F6-B498-43B3-948B-1728B52AA6E4}">
                <adec:decorative xmlns:adec="http://schemas.microsoft.com/office/drawing/2017/decorative" val="1"/>
              </a:ext>
            </a:extLst>
          </p:cNvPr>
          <p:cNvSpPr>
            <a:spLocks noGrp="1"/>
          </p:cNvSpPr>
          <p:nvPr>
            <p:ph type="title"/>
          </p:nvPr>
        </p:nvSpPr>
        <p:spPr>
          <a:xfrm>
            <a:off x="-304997" y="-1328403"/>
            <a:ext cx="7886700" cy="994172"/>
          </a:xfrm>
        </p:spPr>
        <p:txBody>
          <a:bodyPr vert="horz" lIns="68580" tIns="34290" rIns="68580" bIns="34290" rtlCol="0" anchor="b">
            <a:normAutofit/>
          </a:bodyPr>
          <a:lstStyle/>
          <a:p>
            <a:r>
              <a:rPr lang="en-GB" dirty="0"/>
              <a:t>The Students’ Union 3</a:t>
            </a:r>
          </a:p>
        </p:txBody>
      </p:sp>
    </p:spTree>
    <p:extLst>
      <p:ext uri="{BB962C8B-B14F-4D97-AF65-F5344CB8AC3E}">
        <p14:creationId xmlns:p14="http://schemas.microsoft.com/office/powerpoint/2010/main" val="77524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25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3500"/>
                            </p:stCondLst>
                            <p:childTnLst>
                              <p:par>
                                <p:cTn id="17" presetID="1" presetClass="exit" presetSubtype="0" fill="hold" nodeType="afterEffect">
                                  <p:stCondLst>
                                    <p:cond delay="500"/>
                                  </p:stCondLst>
                                  <p:childTnLst>
                                    <p:set>
                                      <p:cBhvr>
                                        <p:cTn id="18" dur="1" fill="hold">
                                          <p:stCondLst>
                                            <p:cond delay="0"/>
                                          </p:stCondLst>
                                        </p:cTn>
                                        <p:tgtEl>
                                          <p:spTgt spid="2"/>
                                        </p:tgtEl>
                                        <p:attrNameLst>
                                          <p:attrName>style.visibility</p:attrName>
                                        </p:attrNameLst>
                                      </p:cBhvr>
                                      <p:to>
                                        <p:strVal val="hidden"/>
                                      </p:to>
                                    </p:set>
                                  </p:childTnLst>
                                </p:cTn>
                              </p:par>
                            </p:childTnLst>
                          </p:cTn>
                        </p:par>
                        <p:par>
                          <p:cTn id="19" fill="hold">
                            <p:stCondLst>
                              <p:cond delay="4000"/>
                            </p:stCondLst>
                            <p:childTnLst>
                              <p:par>
                                <p:cTn id="20" presetID="1" presetClass="entr" presetSubtype="0" fill="hold" nodeType="afterEffect">
                                  <p:stCondLst>
                                    <p:cond delay="25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6500"/>
                            </p:stCondLst>
                            <p:childTnLst>
                              <p:par>
                                <p:cTn id="23" presetID="1" presetClass="exit" presetSubtype="0" fill="hold" nodeType="afterEffect">
                                  <p:stCondLst>
                                    <p:cond delay="50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p:stCondLst>
                              <p:cond delay="7000"/>
                            </p:stCondLst>
                            <p:childTnLst>
                              <p:par>
                                <p:cTn id="26" presetID="1" presetClass="entr" presetSubtype="0" fill="hold" nodeType="afterEffect">
                                  <p:stCondLst>
                                    <p:cond delay="250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9500"/>
                            </p:stCondLst>
                            <p:childTnLst>
                              <p:par>
                                <p:cTn id="29" presetID="1" presetClass="exit" presetSubtype="0" fill="hold" nodeType="afterEffect">
                                  <p:stCondLst>
                                    <p:cond delay="50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B42F66-9C6B-881D-C540-AA53DCF5B442}"/>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49797"/>
            <a:ext cx="9144000" cy="5150954"/>
          </a:xfrm>
          <a:prstGeom prst="rect">
            <a:avLst/>
          </a:prstGeom>
        </p:spPr>
      </p:pic>
      <p:sp>
        <p:nvSpPr>
          <p:cNvPr id="17" name="Rectangle 16">
            <a:hlinkClick r:id="rId3" action="ppaction://hlinksldjump"/>
            <a:extLst>
              <a:ext uri="{FF2B5EF4-FFF2-40B4-BE49-F238E27FC236}">
                <a16:creationId xmlns:a16="http://schemas.microsoft.com/office/drawing/2014/main" id="{2994E7FB-F723-36D8-209F-6210CFBFFFE2}"/>
              </a:ext>
            </a:extLst>
          </p:cNvPr>
          <p:cNvSpPr/>
          <p:nvPr/>
        </p:nvSpPr>
        <p:spPr>
          <a:xfrm>
            <a:off x="4430213" y="1599868"/>
            <a:ext cx="4461943" cy="2808972"/>
          </a:xfrm>
          <a:custGeom>
            <a:avLst/>
            <a:gdLst>
              <a:gd name="connsiteX0" fmla="*/ 0 w 4461943"/>
              <a:gd name="connsiteY0" fmla="*/ 0 h 2808972"/>
              <a:gd name="connsiteX1" fmla="*/ 726659 w 4461943"/>
              <a:gd name="connsiteY1" fmla="*/ 0 h 2808972"/>
              <a:gd name="connsiteX2" fmla="*/ 1408699 w 4461943"/>
              <a:gd name="connsiteY2" fmla="*/ 0 h 2808972"/>
              <a:gd name="connsiteX3" fmla="*/ 2001500 w 4461943"/>
              <a:gd name="connsiteY3" fmla="*/ 0 h 2808972"/>
              <a:gd name="connsiteX4" fmla="*/ 2728159 w 4461943"/>
              <a:gd name="connsiteY4" fmla="*/ 0 h 2808972"/>
              <a:gd name="connsiteX5" fmla="*/ 3454819 w 4461943"/>
              <a:gd name="connsiteY5" fmla="*/ 0 h 2808972"/>
              <a:gd name="connsiteX6" fmla="*/ 4461943 w 4461943"/>
              <a:gd name="connsiteY6" fmla="*/ 0 h 2808972"/>
              <a:gd name="connsiteX7" fmla="*/ 4461943 w 4461943"/>
              <a:gd name="connsiteY7" fmla="*/ 505615 h 2808972"/>
              <a:gd name="connsiteX8" fmla="*/ 4461943 w 4461943"/>
              <a:gd name="connsiteY8" fmla="*/ 1011230 h 2808972"/>
              <a:gd name="connsiteX9" fmla="*/ 4461943 w 4461943"/>
              <a:gd name="connsiteY9" fmla="*/ 1573024 h 2808972"/>
              <a:gd name="connsiteX10" fmla="*/ 4461943 w 4461943"/>
              <a:gd name="connsiteY10" fmla="*/ 2134819 h 2808972"/>
              <a:gd name="connsiteX11" fmla="*/ 4461943 w 4461943"/>
              <a:gd name="connsiteY11" fmla="*/ 2808972 h 2808972"/>
              <a:gd name="connsiteX12" fmla="*/ 3958381 w 4461943"/>
              <a:gd name="connsiteY12" fmla="*/ 2808972 h 2808972"/>
              <a:gd name="connsiteX13" fmla="*/ 3320960 w 4461943"/>
              <a:gd name="connsiteY13" fmla="*/ 2808972 h 2808972"/>
              <a:gd name="connsiteX14" fmla="*/ 2772779 w 4461943"/>
              <a:gd name="connsiteY14" fmla="*/ 2808972 h 2808972"/>
              <a:gd name="connsiteX15" fmla="*/ 2090739 w 4461943"/>
              <a:gd name="connsiteY15" fmla="*/ 2808972 h 2808972"/>
              <a:gd name="connsiteX16" fmla="*/ 1497938 w 4461943"/>
              <a:gd name="connsiteY16" fmla="*/ 2808972 h 2808972"/>
              <a:gd name="connsiteX17" fmla="*/ 905137 w 4461943"/>
              <a:gd name="connsiteY17" fmla="*/ 2808972 h 2808972"/>
              <a:gd name="connsiteX18" fmla="*/ 0 w 4461943"/>
              <a:gd name="connsiteY18" fmla="*/ 2808972 h 2808972"/>
              <a:gd name="connsiteX19" fmla="*/ 0 w 4461943"/>
              <a:gd name="connsiteY19" fmla="*/ 2219088 h 2808972"/>
              <a:gd name="connsiteX20" fmla="*/ 0 w 4461943"/>
              <a:gd name="connsiteY20" fmla="*/ 1601114 h 2808972"/>
              <a:gd name="connsiteX21" fmla="*/ 0 w 4461943"/>
              <a:gd name="connsiteY21" fmla="*/ 1039320 h 2808972"/>
              <a:gd name="connsiteX22" fmla="*/ 0 w 4461943"/>
              <a:gd name="connsiteY22" fmla="*/ 0 h 280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61943" h="2808972" fill="none" extrusionOk="0">
                <a:moveTo>
                  <a:pt x="0" y="0"/>
                </a:moveTo>
                <a:cubicBezTo>
                  <a:pt x="287253" y="-13843"/>
                  <a:pt x="363799" y="-9708"/>
                  <a:pt x="726659" y="0"/>
                </a:cubicBezTo>
                <a:cubicBezTo>
                  <a:pt x="1089519" y="9708"/>
                  <a:pt x="1208145" y="22900"/>
                  <a:pt x="1408699" y="0"/>
                </a:cubicBezTo>
                <a:cubicBezTo>
                  <a:pt x="1609253" y="-22900"/>
                  <a:pt x="1826751" y="-6403"/>
                  <a:pt x="2001500" y="0"/>
                </a:cubicBezTo>
                <a:cubicBezTo>
                  <a:pt x="2176249" y="6403"/>
                  <a:pt x="2394391" y="-34176"/>
                  <a:pt x="2728159" y="0"/>
                </a:cubicBezTo>
                <a:cubicBezTo>
                  <a:pt x="3061927" y="34176"/>
                  <a:pt x="3107781" y="36040"/>
                  <a:pt x="3454819" y="0"/>
                </a:cubicBezTo>
                <a:cubicBezTo>
                  <a:pt x="3801857" y="-36040"/>
                  <a:pt x="4189992" y="9255"/>
                  <a:pt x="4461943" y="0"/>
                </a:cubicBezTo>
                <a:cubicBezTo>
                  <a:pt x="4456156" y="182153"/>
                  <a:pt x="4463954" y="357351"/>
                  <a:pt x="4461943" y="505615"/>
                </a:cubicBezTo>
                <a:cubicBezTo>
                  <a:pt x="4459932" y="653880"/>
                  <a:pt x="4486993" y="886704"/>
                  <a:pt x="4461943" y="1011230"/>
                </a:cubicBezTo>
                <a:cubicBezTo>
                  <a:pt x="4436893" y="1135757"/>
                  <a:pt x="4440019" y="1343230"/>
                  <a:pt x="4461943" y="1573024"/>
                </a:cubicBezTo>
                <a:cubicBezTo>
                  <a:pt x="4483867" y="1802818"/>
                  <a:pt x="4457627" y="1890565"/>
                  <a:pt x="4461943" y="2134819"/>
                </a:cubicBezTo>
                <a:cubicBezTo>
                  <a:pt x="4466259" y="2379073"/>
                  <a:pt x="4462162" y="2603998"/>
                  <a:pt x="4461943" y="2808972"/>
                </a:cubicBezTo>
                <a:cubicBezTo>
                  <a:pt x="4352907" y="2829118"/>
                  <a:pt x="4118829" y="2831000"/>
                  <a:pt x="3958381" y="2808972"/>
                </a:cubicBezTo>
                <a:cubicBezTo>
                  <a:pt x="3797933" y="2786944"/>
                  <a:pt x="3475303" y="2828541"/>
                  <a:pt x="3320960" y="2808972"/>
                </a:cubicBezTo>
                <a:cubicBezTo>
                  <a:pt x="3166617" y="2789403"/>
                  <a:pt x="2947080" y="2805289"/>
                  <a:pt x="2772779" y="2808972"/>
                </a:cubicBezTo>
                <a:cubicBezTo>
                  <a:pt x="2598478" y="2812655"/>
                  <a:pt x="2331346" y="2796706"/>
                  <a:pt x="2090739" y="2808972"/>
                </a:cubicBezTo>
                <a:cubicBezTo>
                  <a:pt x="1850132" y="2821238"/>
                  <a:pt x="1675829" y="2781946"/>
                  <a:pt x="1497938" y="2808972"/>
                </a:cubicBezTo>
                <a:cubicBezTo>
                  <a:pt x="1320047" y="2835998"/>
                  <a:pt x="1036376" y="2835915"/>
                  <a:pt x="905137" y="2808972"/>
                </a:cubicBezTo>
                <a:cubicBezTo>
                  <a:pt x="773898" y="2782029"/>
                  <a:pt x="311116" y="2768490"/>
                  <a:pt x="0" y="2808972"/>
                </a:cubicBezTo>
                <a:cubicBezTo>
                  <a:pt x="1923" y="2559813"/>
                  <a:pt x="17317" y="2430661"/>
                  <a:pt x="0" y="2219088"/>
                </a:cubicBezTo>
                <a:cubicBezTo>
                  <a:pt x="-17317" y="2007515"/>
                  <a:pt x="7249" y="1787495"/>
                  <a:pt x="0" y="1601114"/>
                </a:cubicBezTo>
                <a:cubicBezTo>
                  <a:pt x="-7249" y="1414733"/>
                  <a:pt x="-15206" y="1315111"/>
                  <a:pt x="0" y="1039320"/>
                </a:cubicBezTo>
                <a:cubicBezTo>
                  <a:pt x="15206" y="763529"/>
                  <a:pt x="4081" y="477883"/>
                  <a:pt x="0" y="0"/>
                </a:cubicBezTo>
                <a:close/>
              </a:path>
              <a:path w="4461943" h="2808972" stroke="0" extrusionOk="0">
                <a:moveTo>
                  <a:pt x="0" y="0"/>
                </a:moveTo>
                <a:cubicBezTo>
                  <a:pt x="141946" y="-23597"/>
                  <a:pt x="403641" y="8276"/>
                  <a:pt x="592801" y="0"/>
                </a:cubicBezTo>
                <a:cubicBezTo>
                  <a:pt x="781961" y="-8276"/>
                  <a:pt x="849759" y="-15837"/>
                  <a:pt x="1096363" y="0"/>
                </a:cubicBezTo>
                <a:cubicBezTo>
                  <a:pt x="1342967" y="15837"/>
                  <a:pt x="1615739" y="-14010"/>
                  <a:pt x="1823022" y="0"/>
                </a:cubicBezTo>
                <a:cubicBezTo>
                  <a:pt x="2030305" y="14010"/>
                  <a:pt x="2157404" y="26936"/>
                  <a:pt x="2460443" y="0"/>
                </a:cubicBezTo>
                <a:cubicBezTo>
                  <a:pt x="2763482" y="-26936"/>
                  <a:pt x="2771086" y="-26162"/>
                  <a:pt x="3008624" y="0"/>
                </a:cubicBezTo>
                <a:cubicBezTo>
                  <a:pt x="3246162" y="26162"/>
                  <a:pt x="3382443" y="-13828"/>
                  <a:pt x="3556806" y="0"/>
                </a:cubicBezTo>
                <a:cubicBezTo>
                  <a:pt x="3731169" y="13828"/>
                  <a:pt x="4278114" y="-38573"/>
                  <a:pt x="4461943" y="0"/>
                </a:cubicBezTo>
                <a:cubicBezTo>
                  <a:pt x="4448630" y="178930"/>
                  <a:pt x="4460857" y="307703"/>
                  <a:pt x="4461943" y="505615"/>
                </a:cubicBezTo>
                <a:cubicBezTo>
                  <a:pt x="4463029" y="703528"/>
                  <a:pt x="4489444" y="904605"/>
                  <a:pt x="4461943" y="1067409"/>
                </a:cubicBezTo>
                <a:cubicBezTo>
                  <a:pt x="4434442" y="1230213"/>
                  <a:pt x="4479627" y="1360670"/>
                  <a:pt x="4461943" y="1629204"/>
                </a:cubicBezTo>
                <a:cubicBezTo>
                  <a:pt x="4444259" y="1897739"/>
                  <a:pt x="4431891" y="2058489"/>
                  <a:pt x="4461943" y="2247178"/>
                </a:cubicBezTo>
                <a:cubicBezTo>
                  <a:pt x="4491995" y="2435867"/>
                  <a:pt x="4473542" y="2651717"/>
                  <a:pt x="4461943" y="2808972"/>
                </a:cubicBezTo>
                <a:cubicBezTo>
                  <a:pt x="4203353" y="2818137"/>
                  <a:pt x="4067927" y="2837444"/>
                  <a:pt x="3869142" y="2808972"/>
                </a:cubicBezTo>
                <a:cubicBezTo>
                  <a:pt x="3670357" y="2780500"/>
                  <a:pt x="3398750" y="2807013"/>
                  <a:pt x="3142483" y="2808972"/>
                </a:cubicBezTo>
                <a:cubicBezTo>
                  <a:pt x="2886216" y="2810931"/>
                  <a:pt x="2767736" y="2799478"/>
                  <a:pt x="2549682" y="2808972"/>
                </a:cubicBezTo>
                <a:cubicBezTo>
                  <a:pt x="2331628" y="2818466"/>
                  <a:pt x="2149807" y="2794293"/>
                  <a:pt x="1867642" y="2808972"/>
                </a:cubicBezTo>
                <a:cubicBezTo>
                  <a:pt x="1585477" y="2823651"/>
                  <a:pt x="1364206" y="2792875"/>
                  <a:pt x="1140983" y="2808972"/>
                </a:cubicBezTo>
                <a:cubicBezTo>
                  <a:pt x="917760" y="2825069"/>
                  <a:pt x="853509" y="2797053"/>
                  <a:pt x="592801" y="2808972"/>
                </a:cubicBezTo>
                <a:cubicBezTo>
                  <a:pt x="332093" y="2820891"/>
                  <a:pt x="214752" y="2836563"/>
                  <a:pt x="0" y="2808972"/>
                </a:cubicBezTo>
                <a:cubicBezTo>
                  <a:pt x="1580" y="2535506"/>
                  <a:pt x="10642" y="2383437"/>
                  <a:pt x="0" y="2247178"/>
                </a:cubicBezTo>
                <a:cubicBezTo>
                  <a:pt x="-10642" y="2110919"/>
                  <a:pt x="8776" y="1884683"/>
                  <a:pt x="0" y="1713473"/>
                </a:cubicBezTo>
                <a:cubicBezTo>
                  <a:pt x="-8776" y="1542264"/>
                  <a:pt x="7915" y="1371513"/>
                  <a:pt x="0" y="1207858"/>
                </a:cubicBezTo>
                <a:cubicBezTo>
                  <a:pt x="-7915" y="1044203"/>
                  <a:pt x="19695" y="795096"/>
                  <a:pt x="0" y="617974"/>
                </a:cubicBezTo>
                <a:cubicBezTo>
                  <a:pt x="-19695" y="440852"/>
                  <a:pt x="25418" y="18411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91647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Do people buy this stuff?</a:t>
            </a:r>
          </a:p>
          <a:p>
            <a:r>
              <a:rPr lang="en-GB" sz="2100" dirty="0">
                <a:solidFill>
                  <a:schemeClr val="tx1"/>
                </a:solidFill>
                <a:latin typeface="Comic Sans MS" panose="030F0702030302020204" pitchFamily="66" charset="0"/>
                <a:cs typeface="Dreaming Outloud Pro" panose="03050502040302030504" pitchFamily="66" charset="0"/>
              </a:rPr>
              <a:t>You’re pretty sure Drew didn’t do the artwork, but the artist isn’t named or credited anywhere.</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hope the band’s music is better than their branding.</a:t>
            </a:r>
          </a:p>
        </p:txBody>
      </p:sp>
      <p:sp>
        <p:nvSpPr>
          <p:cNvPr id="18" name="Rectangle 17">
            <a:extLst>
              <a:ext uri="{FF2B5EF4-FFF2-40B4-BE49-F238E27FC236}">
                <a16:creationId xmlns:a16="http://schemas.microsoft.com/office/drawing/2014/main" id="{BCC74EF3-7870-9B0D-F0D1-FF8FFFFB8DEB}"/>
              </a:ext>
              <a:ext uri="{C183D7F6-B498-43B3-948B-1728B52AA6E4}">
                <adec:decorative xmlns:adec="http://schemas.microsoft.com/office/drawing/2017/decorative" val="1"/>
              </a:ext>
            </a:extLst>
          </p:cNvPr>
          <p:cNvSpPr/>
          <p:nvPr/>
        </p:nvSpPr>
        <p:spPr>
          <a:xfrm>
            <a:off x="0" y="857254"/>
            <a:ext cx="9144000" cy="514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descr="A white t-shirt with a graphic of a man in a blue hat and the night sky">
            <a:extLst>
              <a:ext uri="{FF2B5EF4-FFF2-40B4-BE49-F238E27FC236}">
                <a16:creationId xmlns:a16="http://schemas.microsoft.com/office/drawing/2014/main" id="{401ACDFC-B0CB-440E-C046-D19FDB1C9634}"/>
              </a:ext>
            </a:extLst>
          </p:cNvPr>
          <p:cNvPicPr>
            <a:picLocks noChangeAspect="1"/>
          </p:cNvPicPr>
          <p:nvPr/>
        </p:nvPicPr>
        <p:blipFill>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rot="602146">
            <a:off x="206752" y="1536752"/>
            <a:ext cx="3876236" cy="4325387"/>
          </a:xfrm>
          <a:prstGeom prst="rect">
            <a:avLst/>
          </a:prstGeom>
        </p:spPr>
      </p:pic>
      <p:sp>
        <p:nvSpPr>
          <p:cNvPr id="4" name="Rectangle: Rounded Corners 3">
            <a:hlinkClick r:id="rId5" action="ppaction://hlinksldjump"/>
            <a:extLst>
              <a:ext uri="{FF2B5EF4-FFF2-40B4-BE49-F238E27FC236}">
                <a16:creationId xmlns:a16="http://schemas.microsoft.com/office/drawing/2014/main" id="{19FCF365-C9E9-2176-0B88-0462467AB370}"/>
              </a:ext>
            </a:extLst>
          </p:cNvPr>
          <p:cNvSpPr/>
          <p:nvPr/>
        </p:nvSpPr>
        <p:spPr>
          <a:xfrm>
            <a:off x="4430209" y="4677307"/>
            <a:ext cx="3777734" cy="727883"/>
          </a:xfrm>
          <a:custGeom>
            <a:avLst/>
            <a:gdLst>
              <a:gd name="connsiteX0" fmla="*/ 0 w 3777734"/>
              <a:gd name="connsiteY0" fmla="*/ 121316 h 727883"/>
              <a:gd name="connsiteX1" fmla="*/ 121316 w 3777734"/>
              <a:gd name="connsiteY1" fmla="*/ 0 h 727883"/>
              <a:gd name="connsiteX2" fmla="*/ 604447 w 3777734"/>
              <a:gd name="connsiteY2" fmla="*/ 0 h 727883"/>
              <a:gd name="connsiteX3" fmla="*/ 1264332 w 3777734"/>
              <a:gd name="connsiteY3" fmla="*/ 0 h 727883"/>
              <a:gd name="connsiteX4" fmla="*/ 1853516 w 3777734"/>
              <a:gd name="connsiteY4" fmla="*/ 0 h 727883"/>
              <a:gd name="connsiteX5" fmla="*/ 2371998 w 3777734"/>
              <a:gd name="connsiteY5" fmla="*/ 0 h 727883"/>
              <a:gd name="connsiteX6" fmla="*/ 2961181 w 3777734"/>
              <a:gd name="connsiteY6" fmla="*/ 0 h 727883"/>
              <a:gd name="connsiteX7" fmla="*/ 3656418 w 3777734"/>
              <a:gd name="connsiteY7" fmla="*/ 0 h 727883"/>
              <a:gd name="connsiteX8" fmla="*/ 3777734 w 3777734"/>
              <a:gd name="connsiteY8" fmla="*/ 121316 h 727883"/>
              <a:gd name="connsiteX9" fmla="*/ 3777734 w 3777734"/>
              <a:gd name="connsiteY9" fmla="*/ 606567 h 727883"/>
              <a:gd name="connsiteX10" fmla="*/ 3656418 w 3777734"/>
              <a:gd name="connsiteY10" fmla="*/ 727883 h 727883"/>
              <a:gd name="connsiteX11" fmla="*/ 3102585 w 3777734"/>
              <a:gd name="connsiteY11" fmla="*/ 727883 h 727883"/>
              <a:gd name="connsiteX12" fmla="*/ 2619455 w 3777734"/>
              <a:gd name="connsiteY12" fmla="*/ 727883 h 727883"/>
              <a:gd name="connsiteX13" fmla="*/ 2065622 w 3777734"/>
              <a:gd name="connsiteY13" fmla="*/ 727883 h 727883"/>
              <a:gd name="connsiteX14" fmla="*/ 1441087 w 3777734"/>
              <a:gd name="connsiteY14" fmla="*/ 727883 h 727883"/>
              <a:gd name="connsiteX15" fmla="*/ 922606 w 3777734"/>
              <a:gd name="connsiteY15" fmla="*/ 727883 h 727883"/>
              <a:gd name="connsiteX16" fmla="*/ 121316 w 3777734"/>
              <a:gd name="connsiteY16" fmla="*/ 727883 h 727883"/>
              <a:gd name="connsiteX17" fmla="*/ 0 w 3777734"/>
              <a:gd name="connsiteY17" fmla="*/ 606567 h 727883"/>
              <a:gd name="connsiteX18" fmla="*/ 0 w 3777734"/>
              <a:gd name="connsiteY18" fmla="*/ 121316 h 7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77734" h="727883" fill="none" extrusionOk="0">
                <a:moveTo>
                  <a:pt x="0" y="121316"/>
                </a:moveTo>
                <a:cubicBezTo>
                  <a:pt x="-8182" y="67544"/>
                  <a:pt x="63127" y="394"/>
                  <a:pt x="121316" y="0"/>
                </a:cubicBezTo>
                <a:cubicBezTo>
                  <a:pt x="361074" y="-19935"/>
                  <a:pt x="487286" y="11381"/>
                  <a:pt x="604447" y="0"/>
                </a:cubicBezTo>
                <a:cubicBezTo>
                  <a:pt x="721608" y="-11381"/>
                  <a:pt x="1007906" y="24170"/>
                  <a:pt x="1264332" y="0"/>
                </a:cubicBezTo>
                <a:cubicBezTo>
                  <a:pt x="1520758" y="-24170"/>
                  <a:pt x="1606726" y="-19061"/>
                  <a:pt x="1853516" y="0"/>
                </a:cubicBezTo>
                <a:cubicBezTo>
                  <a:pt x="2100306" y="19061"/>
                  <a:pt x="2216359" y="18902"/>
                  <a:pt x="2371998" y="0"/>
                </a:cubicBezTo>
                <a:cubicBezTo>
                  <a:pt x="2527637" y="-18902"/>
                  <a:pt x="2841663" y="-6122"/>
                  <a:pt x="2961181" y="0"/>
                </a:cubicBezTo>
                <a:cubicBezTo>
                  <a:pt x="3080699" y="6122"/>
                  <a:pt x="3443945" y="-5374"/>
                  <a:pt x="3656418" y="0"/>
                </a:cubicBezTo>
                <a:cubicBezTo>
                  <a:pt x="3721066" y="8601"/>
                  <a:pt x="3782338" y="44680"/>
                  <a:pt x="3777734" y="121316"/>
                </a:cubicBezTo>
                <a:cubicBezTo>
                  <a:pt x="3763968" y="233175"/>
                  <a:pt x="3785744" y="503777"/>
                  <a:pt x="3777734" y="606567"/>
                </a:cubicBezTo>
                <a:cubicBezTo>
                  <a:pt x="3788872" y="680757"/>
                  <a:pt x="3718828" y="718624"/>
                  <a:pt x="3656418" y="727883"/>
                </a:cubicBezTo>
                <a:cubicBezTo>
                  <a:pt x="3500509" y="748874"/>
                  <a:pt x="3367737" y="703743"/>
                  <a:pt x="3102585" y="727883"/>
                </a:cubicBezTo>
                <a:cubicBezTo>
                  <a:pt x="2837433" y="752023"/>
                  <a:pt x="2731527" y="729767"/>
                  <a:pt x="2619455" y="727883"/>
                </a:cubicBezTo>
                <a:cubicBezTo>
                  <a:pt x="2507383" y="726000"/>
                  <a:pt x="2223047" y="709434"/>
                  <a:pt x="2065622" y="727883"/>
                </a:cubicBezTo>
                <a:cubicBezTo>
                  <a:pt x="1908197" y="746332"/>
                  <a:pt x="1598487" y="754795"/>
                  <a:pt x="1441087" y="727883"/>
                </a:cubicBezTo>
                <a:cubicBezTo>
                  <a:pt x="1283688" y="700971"/>
                  <a:pt x="1137932" y="727113"/>
                  <a:pt x="922606" y="727883"/>
                </a:cubicBezTo>
                <a:cubicBezTo>
                  <a:pt x="707280" y="728653"/>
                  <a:pt x="386432" y="694770"/>
                  <a:pt x="121316" y="727883"/>
                </a:cubicBezTo>
                <a:cubicBezTo>
                  <a:pt x="55320" y="729331"/>
                  <a:pt x="6750" y="674886"/>
                  <a:pt x="0" y="606567"/>
                </a:cubicBezTo>
                <a:cubicBezTo>
                  <a:pt x="-23625" y="378330"/>
                  <a:pt x="-22925" y="322833"/>
                  <a:pt x="0" y="121316"/>
                </a:cubicBezTo>
                <a:close/>
              </a:path>
              <a:path w="3777734" h="727883" stroke="0" extrusionOk="0">
                <a:moveTo>
                  <a:pt x="0" y="121316"/>
                </a:moveTo>
                <a:cubicBezTo>
                  <a:pt x="13478" y="56890"/>
                  <a:pt x="55412" y="14375"/>
                  <a:pt x="121316" y="0"/>
                </a:cubicBezTo>
                <a:cubicBezTo>
                  <a:pt x="386928" y="-27106"/>
                  <a:pt x="467394" y="-17703"/>
                  <a:pt x="745851" y="0"/>
                </a:cubicBezTo>
                <a:cubicBezTo>
                  <a:pt x="1024308" y="17703"/>
                  <a:pt x="1058062" y="22377"/>
                  <a:pt x="1264332" y="0"/>
                </a:cubicBezTo>
                <a:cubicBezTo>
                  <a:pt x="1470602" y="-22377"/>
                  <a:pt x="1547644" y="-523"/>
                  <a:pt x="1818165" y="0"/>
                </a:cubicBezTo>
                <a:cubicBezTo>
                  <a:pt x="2088686" y="523"/>
                  <a:pt x="2086400" y="-23535"/>
                  <a:pt x="2301296" y="0"/>
                </a:cubicBezTo>
                <a:cubicBezTo>
                  <a:pt x="2516192" y="23535"/>
                  <a:pt x="2673650" y="431"/>
                  <a:pt x="2855128" y="0"/>
                </a:cubicBezTo>
                <a:cubicBezTo>
                  <a:pt x="3036606" y="-431"/>
                  <a:pt x="3391024" y="14607"/>
                  <a:pt x="3656418" y="0"/>
                </a:cubicBezTo>
                <a:cubicBezTo>
                  <a:pt x="3732485" y="-1747"/>
                  <a:pt x="3772803" y="59040"/>
                  <a:pt x="3777734" y="121316"/>
                </a:cubicBezTo>
                <a:cubicBezTo>
                  <a:pt x="3776468" y="263309"/>
                  <a:pt x="3799563" y="473871"/>
                  <a:pt x="3777734" y="606567"/>
                </a:cubicBezTo>
                <a:cubicBezTo>
                  <a:pt x="3769749" y="665761"/>
                  <a:pt x="3716500" y="729067"/>
                  <a:pt x="3656418" y="727883"/>
                </a:cubicBezTo>
                <a:cubicBezTo>
                  <a:pt x="3546841" y="748586"/>
                  <a:pt x="3342399" y="724921"/>
                  <a:pt x="3173287" y="727883"/>
                </a:cubicBezTo>
                <a:cubicBezTo>
                  <a:pt x="3004175" y="730845"/>
                  <a:pt x="2782897" y="702361"/>
                  <a:pt x="2548753" y="727883"/>
                </a:cubicBezTo>
                <a:cubicBezTo>
                  <a:pt x="2314609" y="753405"/>
                  <a:pt x="2071243" y="721221"/>
                  <a:pt x="1924218" y="727883"/>
                </a:cubicBezTo>
                <a:cubicBezTo>
                  <a:pt x="1777194" y="734545"/>
                  <a:pt x="1634553" y="717138"/>
                  <a:pt x="1441087" y="727883"/>
                </a:cubicBezTo>
                <a:cubicBezTo>
                  <a:pt x="1247621" y="738628"/>
                  <a:pt x="957474" y="735453"/>
                  <a:pt x="816553" y="727883"/>
                </a:cubicBezTo>
                <a:cubicBezTo>
                  <a:pt x="675632" y="720313"/>
                  <a:pt x="365781" y="739871"/>
                  <a:pt x="121316" y="727883"/>
                </a:cubicBezTo>
                <a:cubicBezTo>
                  <a:pt x="61811" y="742526"/>
                  <a:pt x="-1781" y="677247"/>
                  <a:pt x="0" y="606567"/>
                </a:cubicBezTo>
                <a:cubicBezTo>
                  <a:pt x="-12996" y="429728"/>
                  <a:pt x="17836" y="332714"/>
                  <a:pt x="0" y="121316"/>
                </a:cubicBezTo>
                <a:close/>
              </a:path>
            </a:pathLst>
          </a:custGeom>
          <a:solidFill>
            <a:schemeClr val="accent4"/>
          </a:solidFill>
          <a:ln w="38100">
            <a:solidFill>
              <a:schemeClr val="tx1"/>
            </a:solidFill>
            <a:extLst>
              <a:ext uri="{C807C97D-BFC1-408E-A445-0C87EB9F89A2}">
                <ask:lineSketchStyleProps xmlns:ask="http://schemas.microsoft.com/office/drawing/2018/sketchyshapes" sd="3891376944">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somewhere else &gt;</a:t>
            </a:r>
          </a:p>
        </p:txBody>
      </p:sp>
      <p:sp>
        <p:nvSpPr>
          <p:cNvPr id="5" name="Title 4">
            <a:extLst>
              <a:ext uri="{FF2B5EF4-FFF2-40B4-BE49-F238E27FC236}">
                <a16:creationId xmlns:a16="http://schemas.microsoft.com/office/drawing/2014/main" id="{517C655C-169F-8600-987B-6D8668D74719}"/>
              </a:ext>
              <a:ext uri="{C183D7F6-B498-43B3-948B-1728B52AA6E4}">
                <adec:decorative xmlns:adec="http://schemas.microsoft.com/office/drawing/2017/decorative" val="1"/>
              </a:ext>
            </a:extLst>
          </p:cNvPr>
          <p:cNvSpPr>
            <a:spLocks noGrp="1"/>
          </p:cNvSpPr>
          <p:nvPr>
            <p:ph type="title"/>
          </p:nvPr>
        </p:nvSpPr>
        <p:spPr>
          <a:xfrm>
            <a:off x="-1318" y="-1175012"/>
            <a:ext cx="7886700" cy="994172"/>
          </a:xfrm>
        </p:spPr>
        <p:txBody>
          <a:bodyPr vert="horz" lIns="68580" tIns="34290" rIns="68580" bIns="34290" rtlCol="0" anchor="b">
            <a:normAutofit/>
          </a:bodyPr>
          <a:lstStyle/>
          <a:p>
            <a:r>
              <a:rPr lang="en-GB" dirty="0"/>
              <a:t>Drew’s promotional merchandise</a:t>
            </a:r>
          </a:p>
        </p:txBody>
      </p:sp>
    </p:spTree>
    <p:extLst>
      <p:ext uri="{BB962C8B-B14F-4D97-AF65-F5344CB8AC3E}">
        <p14:creationId xmlns:p14="http://schemas.microsoft.com/office/powerpoint/2010/main" val="27324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4F2BCD-99E0-E56F-9D99-44B8994B79D9}"/>
              </a:ext>
            </a:extLst>
          </p:cNvPr>
          <p:cNvPicPr>
            <a:picLocks noChangeAspect="1"/>
          </p:cNvPicPr>
          <p:nvPr/>
        </p:nvPicPr>
        <p:blipFill>
          <a:blip r:embed="rId2"/>
          <a:stretch>
            <a:fillRect/>
          </a:stretch>
        </p:blipFill>
        <p:spPr>
          <a:xfrm>
            <a:off x="-91109" y="863714"/>
            <a:ext cx="9326218" cy="5277224"/>
          </a:xfrm>
          <a:prstGeom prst="rect">
            <a:avLst/>
          </a:prstGeom>
        </p:spPr>
      </p:pic>
      <p:sp>
        <p:nvSpPr>
          <p:cNvPr id="4" name="Rectangle 3">
            <a:extLst>
              <a:ext uri="{FF2B5EF4-FFF2-40B4-BE49-F238E27FC236}">
                <a16:creationId xmlns:a16="http://schemas.microsoft.com/office/drawing/2014/main" id="{B90E70EF-B09D-58AE-7114-A1D87178882F}"/>
              </a:ext>
            </a:extLst>
          </p:cNvPr>
          <p:cNvSpPr/>
          <p:nvPr/>
        </p:nvSpPr>
        <p:spPr>
          <a:xfrm>
            <a:off x="1" y="1020401"/>
            <a:ext cx="1934678" cy="558000"/>
          </a:xfrm>
          <a:custGeom>
            <a:avLst/>
            <a:gdLst>
              <a:gd name="connsiteX0" fmla="*/ 0 w 1934678"/>
              <a:gd name="connsiteY0" fmla="*/ 0 h 558000"/>
              <a:gd name="connsiteX1" fmla="*/ 683586 w 1934678"/>
              <a:gd name="connsiteY1" fmla="*/ 0 h 558000"/>
              <a:gd name="connsiteX2" fmla="*/ 1309132 w 1934678"/>
              <a:gd name="connsiteY2" fmla="*/ 0 h 558000"/>
              <a:gd name="connsiteX3" fmla="*/ 1934678 w 1934678"/>
              <a:gd name="connsiteY3" fmla="*/ 0 h 558000"/>
              <a:gd name="connsiteX4" fmla="*/ 1934678 w 1934678"/>
              <a:gd name="connsiteY4" fmla="*/ 558000 h 558000"/>
              <a:gd name="connsiteX5" fmla="*/ 1251092 w 1934678"/>
              <a:gd name="connsiteY5" fmla="*/ 558000 h 558000"/>
              <a:gd name="connsiteX6" fmla="*/ 625546 w 1934678"/>
              <a:gd name="connsiteY6" fmla="*/ 558000 h 558000"/>
              <a:gd name="connsiteX7" fmla="*/ 0 w 1934678"/>
              <a:gd name="connsiteY7" fmla="*/ 558000 h 558000"/>
              <a:gd name="connsiteX8" fmla="*/ 0 w 1934678"/>
              <a:gd name="connsiteY8"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678" h="558000" fill="none" extrusionOk="0">
                <a:moveTo>
                  <a:pt x="0" y="0"/>
                </a:moveTo>
                <a:cubicBezTo>
                  <a:pt x="236172" y="30225"/>
                  <a:pt x="509767" y="32097"/>
                  <a:pt x="683586" y="0"/>
                </a:cubicBezTo>
                <a:cubicBezTo>
                  <a:pt x="857405" y="-32097"/>
                  <a:pt x="1183401" y="14615"/>
                  <a:pt x="1309132" y="0"/>
                </a:cubicBezTo>
                <a:cubicBezTo>
                  <a:pt x="1434863" y="-14615"/>
                  <a:pt x="1658747" y="-7279"/>
                  <a:pt x="1934678" y="0"/>
                </a:cubicBezTo>
                <a:cubicBezTo>
                  <a:pt x="1957234" y="224458"/>
                  <a:pt x="1927669" y="298066"/>
                  <a:pt x="1934678" y="558000"/>
                </a:cubicBezTo>
                <a:cubicBezTo>
                  <a:pt x="1751674" y="568551"/>
                  <a:pt x="1588254" y="588644"/>
                  <a:pt x="1251092" y="558000"/>
                </a:cubicBezTo>
                <a:cubicBezTo>
                  <a:pt x="913930" y="527356"/>
                  <a:pt x="799667" y="576178"/>
                  <a:pt x="625546" y="558000"/>
                </a:cubicBezTo>
                <a:cubicBezTo>
                  <a:pt x="451425" y="539822"/>
                  <a:pt x="221879" y="544806"/>
                  <a:pt x="0" y="558000"/>
                </a:cubicBezTo>
                <a:cubicBezTo>
                  <a:pt x="3296" y="367554"/>
                  <a:pt x="-20614" y="129267"/>
                  <a:pt x="0" y="0"/>
                </a:cubicBezTo>
                <a:close/>
              </a:path>
              <a:path w="1934678" h="558000" stroke="0" extrusionOk="0">
                <a:moveTo>
                  <a:pt x="0" y="0"/>
                </a:moveTo>
                <a:cubicBezTo>
                  <a:pt x="253011" y="5621"/>
                  <a:pt x="359593" y="26281"/>
                  <a:pt x="625546" y="0"/>
                </a:cubicBezTo>
                <a:cubicBezTo>
                  <a:pt x="891499" y="-26281"/>
                  <a:pt x="1087500" y="29901"/>
                  <a:pt x="1231745" y="0"/>
                </a:cubicBezTo>
                <a:cubicBezTo>
                  <a:pt x="1375990" y="-29901"/>
                  <a:pt x="1747709" y="33420"/>
                  <a:pt x="1934678" y="0"/>
                </a:cubicBezTo>
                <a:cubicBezTo>
                  <a:pt x="1944514" y="257283"/>
                  <a:pt x="1911967" y="394305"/>
                  <a:pt x="1934678" y="558000"/>
                </a:cubicBezTo>
                <a:cubicBezTo>
                  <a:pt x="1727105" y="538051"/>
                  <a:pt x="1581728" y="563521"/>
                  <a:pt x="1347826" y="558000"/>
                </a:cubicBezTo>
                <a:cubicBezTo>
                  <a:pt x="1113924" y="552479"/>
                  <a:pt x="932666" y="576311"/>
                  <a:pt x="741627" y="558000"/>
                </a:cubicBezTo>
                <a:cubicBezTo>
                  <a:pt x="550588" y="539689"/>
                  <a:pt x="326125" y="556272"/>
                  <a:pt x="0" y="558000"/>
                </a:cubicBezTo>
                <a:cubicBezTo>
                  <a:pt x="4931" y="403498"/>
                  <a:pt x="-27114" y="176621"/>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Quad</a:t>
            </a:r>
          </a:p>
        </p:txBody>
      </p:sp>
      <p:sp>
        <p:nvSpPr>
          <p:cNvPr id="11" name="Rectangle 10">
            <a:extLst>
              <a:ext uri="{FF2B5EF4-FFF2-40B4-BE49-F238E27FC236}">
                <a16:creationId xmlns:a16="http://schemas.microsoft.com/office/drawing/2014/main" id="{97187547-BF95-9FDE-3EF7-DA09595FBBFE}"/>
              </a:ext>
            </a:extLst>
          </p:cNvPr>
          <p:cNvSpPr/>
          <p:nvPr/>
        </p:nvSpPr>
        <p:spPr>
          <a:xfrm>
            <a:off x="4807819" y="1578402"/>
            <a:ext cx="4015448" cy="2426310"/>
          </a:xfrm>
          <a:custGeom>
            <a:avLst/>
            <a:gdLst>
              <a:gd name="connsiteX0" fmla="*/ 0 w 4015448"/>
              <a:gd name="connsiteY0" fmla="*/ 0 h 2426310"/>
              <a:gd name="connsiteX1" fmla="*/ 588932 w 4015448"/>
              <a:gd name="connsiteY1" fmla="*/ 0 h 2426310"/>
              <a:gd name="connsiteX2" fmla="*/ 1298328 w 4015448"/>
              <a:gd name="connsiteY2" fmla="*/ 0 h 2426310"/>
              <a:gd name="connsiteX3" fmla="*/ 2047878 w 4015448"/>
              <a:gd name="connsiteY3" fmla="*/ 0 h 2426310"/>
              <a:gd name="connsiteX4" fmla="*/ 2717120 w 4015448"/>
              <a:gd name="connsiteY4" fmla="*/ 0 h 2426310"/>
              <a:gd name="connsiteX5" fmla="*/ 4015448 w 4015448"/>
              <a:gd name="connsiteY5" fmla="*/ 0 h 2426310"/>
              <a:gd name="connsiteX6" fmla="*/ 4015448 w 4015448"/>
              <a:gd name="connsiteY6" fmla="*/ 606578 h 2426310"/>
              <a:gd name="connsiteX7" fmla="*/ 4015448 w 4015448"/>
              <a:gd name="connsiteY7" fmla="*/ 1261681 h 2426310"/>
              <a:gd name="connsiteX8" fmla="*/ 4015448 w 4015448"/>
              <a:gd name="connsiteY8" fmla="*/ 1819733 h 2426310"/>
              <a:gd name="connsiteX9" fmla="*/ 4015448 w 4015448"/>
              <a:gd name="connsiteY9" fmla="*/ 2426310 h 2426310"/>
              <a:gd name="connsiteX10" fmla="*/ 3346207 w 4015448"/>
              <a:gd name="connsiteY10" fmla="*/ 2426310 h 2426310"/>
              <a:gd name="connsiteX11" fmla="*/ 2676965 w 4015448"/>
              <a:gd name="connsiteY11" fmla="*/ 2426310 h 2426310"/>
              <a:gd name="connsiteX12" fmla="*/ 1927415 w 4015448"/>
              <a:gd name="connsiteY12" fmla="*/ 2426310 h 2426310"/>
              <a:gd name="connsiteX13" fmla="*/ 1218019 w 4015448"/>
              <a:gd name="connsiteY13" fmla="*/ 2426310 h 2426310"/>
              <a:gd name="connsiteX14" fmla="*/ 0 w 4015448"/>
              <a:gd name="connsiteY14" fmla="*/ 2426310 h 2426310"/>
              <a:gd name="connsiteX15" fmla="*/ 0 w 4015448"/>
              <a:gd name="connsiteY15" fmla="*/ 1771206 h 2426310"/>
              <a:gd name="connsiteX16" fmla="*/ 0 w 4015448"/>
              <a:gd name="connsiteY16" fmla="*/ 1237418 h 2426310"/>
              <a:gd name="connsiteX17" fmla="*/ 0 w 4015448"/>
              <a:gd name="connsiteY17" fmla="*/ 606578 h 2426310"/>
              <a:gd name="connsiteX18" fmla="*/ 0 w 4015448"/>
              <a:gd name="connsiteY18" fmla="*/ 0 h 242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15448" h="2426310" fill="none" extrusionOk="0">
                <a:moveTo>
                  <a:pt x="0" y="0"/>
                </a:moveTo>
                <a:cubicBezTo>
                  <a:pt x="221507" y="-13198"/>
                  <a:pt x="302729" y="20706"/>
                  <a:pt x="588932" y="0"/>
                </a:cubicBezTo>
                <a:cubicBezTo>
                  <a:pt x="875135" y="-20706"/>
                  <a:pt x="1003235" y="-3310"/>
                  <a:pt x="1298328" y="0"/>
                </a:cubicBezTo>
                <a:cubicBezTo>
                  <a:pt x="1593421" y="3310"/>
                  <a:pt x="1838719" y="17573"/>
                  <a:pt x="2047878" y="0"/>
                </a:cubicBezTo>
                <a:cubicBezTo>
                  <a:pt x="2257037" y="-17573"/>
                  <a:pt x="2517542" y="-14674"/>
                  <a:pt x="2717120" y="0"/>
                </a:cubicBezTo>
                <a:cubicBezTo>
                  <a:pt x="2916698" y="14674"/>
                  <a:pt x="3635965" y="28801"/>
                  <a:pt x="4015448" y="0"/>
                </a:cubicBezTo>
                <a:cubicBezTo>
                  <a:pt x="4037343" y="146598"/>
                  <a:pt x="3998757" y="423400"/>
                  <a:pt x="4015448" y="606578"/>
                </a:cubicBezTo>
                <a:cubicBezTo>
                  <a:pt x="4032139" y="789756"/>
                  <a:pt x="4042855" y="1100196"/>
                  <a:pt x="4015448" y="1261681"/>
                </a:cubicBezTo>
                <a:cubicBezTo>
                  <a:pt x="3988041" y="1423166"/>
                  <a:pt x="3993626" y="1672108"/>
                  <a:pt x="4015448" y="1819733"/>
                </a:cubicBezTo>
                <a:cubicBezTo>
                  <a:pt x="4037270" y="1967358"/>
                  <a:pt x="4011805" y="2246014"/>
                  <a:pt x="4015448" y="2426310"/>
                </a:cubicBezTo>
                <a:cubicBezTo>
                  <a:pt x="3826404" y="2454246"/>
                  <a:pt x="3605181" y="2398139"/>
                  <a:pt x="3346207" y="2426310"/>
                </a:cubicBezTo>
                <a:cubicBezTo>
                  <a:pt x="3087233" y="2454481"/>
                  <a:pt x="2919029" y="2435216"/>
                  <a:pt x="2676965" y="2426310"/>
                </a:cubicBezTo>
                <a:cubicBezTo>
                  <a:pt x="2434901" y="2417404"/>
                  <a:pt x="2098503" y="2455206"/>
                  <a:pt x="1927415" y="2426310"/>
                </a:cubicBezTo>
                <a:cubicBezTo>
                  <a:pt x="1756327" y="2397415"/>
                  <a:pt x="1429208" y="2436556"/>
                  <a:pt x="1218019" y="2426310"/>
                </a:cubicBezTo>
                <a:cubicBezTo>
                  <a:pt x="1006830" y="2416064"/>
                  <a:pt x="373752" y="2445186"/>
                  <a:pt x="0" y="2426310"/>
                </a:cubicBezTo>
                <a:cubicBezTo>
                  <a:pt x="21743" y="2253233"/>
                  <a:pt x="17785" y="2091951"/>
                  <a:pt x="0" y="1771206"/>
                </a:cubicBezTo>
                <a:cubicBezTo>
                  <a:pt x="-17785" y="1450461"/>
                  <a:pt x="12641" y="1481076"/>
                  <a:pt x="0" y="1237418"/>
                </a:cubicBezTo>
                <a:cubicBezTo>
                  <a:pt x="-12641" y="993760"/>
                  <a:pt x="-8159" y="894301"/>
                  <a:pt x="0" y="606578"/>
                </a:cubicBezTo>
                <a:cubicBezTo>
                  <a:pt x="8159" y="318855"/>
                  <a:pt x="-27128" y="271887"/>
                  <a:pt x="0" y="0"/>
                </a:cubicBezTo>
                <a:close/>
              </a:path>
              <a:path w="4015448" h="2426310" stroke="0" extrusionOk="0">
                <a:moveTo>
                  <a:pt x="0" y="0"/>
                </a:moveTo>
                <a:cubicBezTo>
                  <a:pt x="170363" y="27872"/>
                  <a:pt x="460506" y="1881"/>
                  <a:pt x="588932" y="0"/>
                </a:cubicBezTo>
                <a:cubicBezTo>
                  <a:pt x="717358" y="-1881"/>
                  <a:pt x="1058096" y="-27929"/>
                  <a:pt x="1177865" y="0"/>
                </a:cubicBezTo>
                <a:cubicBezTo>
                  <a:pt x="1297634" y="27929"/>
                  <a:pt x="1616241" y="26945"/>
                  <a:pt x="1887261" y="0"/>
                </a:cubicBezTo>
                <a:cubicBezTo>
                  <a:pt x="2158281" y="-26945"/>
                  <a:pt x="2251540" y="14712"/>
                  <a:pt x="2556502" y="0"/>
                </a:cubicBezTo>
                <a:cubicBezTo>
                  <a:pt x="2861464" y="-14712"/>
                  <a:pt x="2884544" y="22546"/>
                  <a:pt x="3185589" y="0"/>
                </a:cubicBezTo>
                <a:cubicBezTo>
                  <a:pt x="3486634" y="-22546"/>
                  <a:pt x="3732217" y="20188"/>
                  <a:pt x="4015448" y="0"/>
                </a:cubicBezTo>
                <a:cubicBezTo>
                  <a:pt x="4015315" y="280204"/>
                  <a:pt x="4038382" y="447774"/>
                  <a:pt x="4015448" y="582314"/>
                </a:cubicBezTo>
                <a:cubicBezTo>
                  <a:pt x="3992514" y="716854"/>
                  <a:pt x="4031221" y="963548"/>
                  <a:pt x="4015448" y="1164629"/>
                </a:cubicBezTo>
                <a:cubicBezTo>
                  <a:pt x="3999675" y="1365711"/>
                  <a:pt x="4040987" y="1624617"/>
                  <a:pt x="4015448" y="1771206"/>
                </a:cubicBezTo>
                <a:cubicBezTo>
                  <a:pt x="3989909" y="1917795"/>
                  <a:pt x="4025903" y="2213924"/>
                  <a:pt x="4015448" y="2426310"/>
                </a:cubicBezTo>
                <a:cubicBezTo>
                  <a:pt x="3759610" y="2443393"/>
                  <a:pt x="3624954" y="2439252"/>
                  <a:pt x="3426516" y="2426310"/>
                </a:cubicBezTo>
                <a:cubicBezTo>
                  <a:pt x="3228078" y="2413368"/>
                  <a:pt x="3039260" y="2453168"/>
                  <a:pt x="2877738" y="2426310"/>
                </a:cubicBezTo>
                <a:cubicBezTo>
                  <a:pt x="2716216" y="2399452"/>
                  <a:pt x="2597090" y="2453420"/>
                  <a:pt x="2328960" y="2426310"/>
                </a:cubicBezTo>
                <a:cubicBezTo>
                  <a:pt x="2060830" y="2399200"/>
                  <a:pt x="1976092" y="2448444"/>
                  <a:pt x="1659719" y="2426310"/>
                </a:cubicBezTo>
                <a:cubicBezTo>
                  <a:pt x="1343346" y="2404176"/>
                  <a:pt x="1147777" y="2440012"/>
                  <a:pt x="990477" y="2426310"/>
                </a:cubicBezTo>
                <a:cubicBezTo>
                  <a:pt x="833177" y="2412608"/>
                  <a:pt x="413259" y="2398798"/>
                  <a:pt x="0" y="2426310"/>
                </a:cubicBezTo>
                <a:cubicBezTo>
                  <a:pt x="4232" y="2279348"/>
                  <a:pt x="20381" y="2074249"/>
                  <a:pt x="0" y="1843996"/>
                </a:cubicBezTo>
                <a:cubicBezTo>
                  <a:pt x="-20381" y="1613743"/>
                  <a:pt x="-12880" y="1380396"/>
                  <a:pt x="0" y="1188892"/>
                </a:cubicBezTo>
                <a:cubicBezTo>
                  <a:pt x="12880" y="997388"/>
                  <a:pt x="25921" y="807705"/>
                  <a:pt x="0" y="630841"/>
                </a:cubicBezTo>
                <a:cubicBezTo>
                  <a:pt x="-25921" y="453977"/>
                  <a:pt x="12831" y="126866"/>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89488234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Ah! The leafy central quad.</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This is very pleasant.</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decide to have a sit down.</a:t>
            </a:r>
          </a:p>
        </p:txBody>
      </p:sp>
      <p:sp>
        <p:nvSpPr>
          <p:cNvPr id="5" name="Rectangle: Rounded Corners 4">
            <a:hlinkClick r:id="rId3" action="ppaction://hlinksldjump"/>
            <a:extLst>
              <a:ext uri="{FF2B5EF4-FFF2-40B4-BE49-F238E27FC236}">
                <a16:creationId xmlns:a16="http://schemas.microsoft.com/office/drawing/2014/main" id="{A23ADAC3-6AB2-7F1A-61B4-80667C40983A}"/>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0CADC7C6-C15E-D748-3C7B-1B5693E57250}"/>
              </a:ext>
              <a:ext uri="{C183D7F6-B498-43B3-948B-1728B52AA6E4}">
                <adec:decorative xmlns:adec="http://schemas.microsoft.com/office/drawing/2017/decorative" val="1"/>
              </a:ext>
            </a:extLst>
          </p:cNvPr>
          <p:cNvSpPr>
            <a:spLocks noGrp="1"/>
          </p:cNvSpPr>
          <p:nvPr>
            <p:ph type="title"/>
          </p:nvPr>
        </p:nvSpPr>
        <p:spPr>
          <a:xfrm>
            <a:off x="-1" y="-1322748"/>
            <a:ext cx="7886700" cy="994172"/>
          </a:xfrm>
        </p:spPr>
        <p:txBody>
          <a:bodyPr vert="horz" lIns="68580" tIns="34290" rIns="68580" bIns="34290" rtlCol="0" anchor="b">
            <a:normAutofit/>
          </a:bodyPr>
          <a:lstStyle/>
          <a:p>
            <a:r>
              <a:rPr lang="en-GB" dirty="0"/>
              <a:t>The Quad 1</a:t>
            </a:r>
          </a:p>
        </p:txBody>
      </p:sp>
    </p:spTree>
    <p:extLst>
      <p:ext uri="{BB962C8B-B14F-4D97-AF65-F5344CB8AC3E}">
        <p14:creationId xmlns:p14="http://schemas.microsoft.com/office/powerpoint/2010/main" val="26333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6DF7FA-5962-032E-6C37-93E1A91726B1}"/>
              </a:ext>
              <a:ext uri="{C183D7F6-B498-43B3-948B-1728B52AA6E4}">
                <adec:decorative xmlns:adec="http://schemas.microsoft.com/office/drawing/2017/decorative" val="1"/>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a:stretch/>
        </p:blipFill>
        <p:spPr>
          <a:xfrm>
            <a:off x="1" y="857252"/>
            <a:ext cx="9144000" cy="5148791"/>
          </a:xfrm>
          <a:prstGeom prst="rect">
            <a:avLst/>
          </a:prstGeom>
        </p:spPr>
      </p:pic>
      <p:sp>
        <p:nvSpPr>
          <p:cNvPr id="4" name="Rectangle 3">
            <a:extLst>
              <a:ext uri="{FF2B5EF4-FFF2-40B4-BE49-F238E27FC236}">
                <a16:creationId xmlns:a16="http://schemas.microsoft.com/office/drawing/2014/main" id="{B90E70EF-B09D-58AE-7114-A1D87178882F}"/>
              </a:ext>
            </a:extLst>
          </p:cNvPr>
          <p:cNvSpPr/>
          <p:nvPr/>
        </p:nvSpPr>
        <p:spPr>
          <a:xfrm>
            <a:off x="1" y="1020401"/>
            <a:ext cx="1934678" cy="558000"/>
          </a:xfrm>
          <a:custGeom>
            <a:avLst/>
            <a:gdLst>
              <a:gd name="connsiteX0" fmla="*/ 0 w 1934678"/>
              <a:gd name="connsiteY0" fmla="*/ 0 h 558000"/>
              <a:gd name="connsiteX1" fmla="*/ 683586 w 1934678"/>
              <a:gd name="connsiteY1" fmla="*/ 0 h 558000"/>
              <a:gd name="connsiteX2" fmla="*/ 1309132 w 1934678"/>
              <a:gd name="connsiteY2" fmla="*/ 0 h 558000"/>
              <a:gd name="connsiteX3" fmla="*/ 1934678 w 1934678"/>
              <a:gd name="connsiteY3" fmla="*/ 0 h 558000"/>
              <a:gd name="connsiteX4" fmla="*/ 1934678 w 1934678"/>
              <a:gd name="connsiteY4" fmla="*/ 558000 h 558000"/>
              <a:gd name="connsiteX5" fmla="*/ 1251092 w 1934678"/>
              <a:gd name="connsiteY5" fmla="*/ 558000 h 558000"/>
              <a:gd name="connsiteX6" fmla="*/ 625546 w 1934678"/>
              <a:gd name="connsiteY6" fmla="*/ 558000 h 558000"/>
              <a:gd name="connsiteX7" fmla="*/ 0 w 1934678"/>
              <a:gd name="connsiteY7" fmla="*/ 558000 h 558000"/>
              <a:gd name="connsiteX8" fmla="*/ 0 w 1934678"/>
              <a:gd name="connsiteY8"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678" h="558000" fill="none" extrusionOk="0">
                <a:moveTo>
                  <a:pt x="0" y="0"/>
                </a:moveTo>
                <a:cubicBezTo>
                  <a:pt x="236172" y="30225"/>
                  <a:pt x="509767" y="32097"/>
                  <a:pt x="683586" y="0"/>
                </a:cubicBezTo>
                <a:cubicBezTo>
                  <a:pt x="857405" y="-32097"/>
                  <a:pt x="1183401" y="14615"/>
                  <a:pt x="1309132" y="0"/>
                </a:cubicBezTo>
                <a:cubicBezTo>
                  <a:pt x="1434863" y="-14615"/>
                  <a:pt x="1658747" y="-7279"/>
                  <a:pt x="1934678" y="0"/>
                </a:cubicBezTo>
                <a:cubicBezTo>
                  <a:pt x="1957234" y="224458"/>
                  <a:pt x="1927669" y="298066"/>
                  <a:pt x="1934678" y="558000"/>
                </a:cubicBezTo>
                <a:cubicBezTo>
                  <a:pt x="1751674" y="568551"/>
                  <a:pt x="1588254" y="588644"/>
                  <a:pt x="1251092" y="558000"/>
                </a:cubicBezTo>
                <a:cubicBezTo>
                  <a:pt x="913930" y="527356"/>
                  <a:pt x="799667" y="576178"/>
                  <a:pt x="625546" y="558000"/>
                </a:cubicBezTo>
                <a:cubicBezTo>
                  <a:pt x="451425" y="539822"/>
                  <a:pt x="221879" y="544806"/>
                  <a:pt x="0" y="558000"/>
                </a:cubicBezTo>
                <a:cubicBezTo>
                  <a:pt x="3296" y="367554"/>
                  <a:pt x="-20614" y="129267"/>
                  <a:pt x="0" y="0"/>
                </a:cubicBezTo>
                <a:close/>
              </a:path>
              <a:path w="1934678" h="558000" stroke="0" extrusionOk="0">
                <a:moveTo>
                  <a:pt x="0" y="0"/>
                </a:moveTo>
                <a:cubicBezTo>
                  <a:pt x="253011" y="5621"/>
                  <a:pt x="359593" y="26281"/>
                  <a:pt x="625546" y="0"/>
                </a:cubicBezTo>
                <a:cubicBezTo>
                  <a:pt x="891499" y="-26281"/>
                  <a:pt x="1087500" y="29901"/>
                  <a:pt x="1231745" y="0"/>
                </a:cubicBezTo>
                <a:cubicBezTo>
                  <a:pt x="1375990" y="-29901"/>
                  <a:pt x="1747709" y="33420"/>
                  <a:pt x="1934678" y="0"/>
                </a:cubicBezTo>
                <a:cubicBezTo>
                  <a:pt x="1944514" y="257283"/>
                  <a:pt x="1911967" y="394305"/>
                  <a:pt x="1934678" y="558000"/>
                </a:cubicBezTo>
                <a:cubicBezTo>
                  <a:pt x="1727105" y="538051"/>
                  <a:pt x="1581728" y="563521"/>
                  <a:pt x="1347826" y="558000"/>
                </a:cubicBezTo>
                <a:cubicBezTo>
                  <a:pt x="1113924" y="552479"/>
                  <a:pt x="932666" y="576311"/>
                  <a:pt x="741627" y="558000"/>
                </a:cubicBezTo>
                <a:cubicBezTo>
                  <a:pt x="550588" y="539689"/>
                  <a:pt x="326125" y="556272"/>
                  <a:pt x="0" y="558000"/>
                </a:cubicBezTo>
                <a:cubicBezTo>
                  <a:pt x="4931" y="403498"/>
                  <a:pt x="-27114" y="176621"/>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Quad</a:t>
            </a:r>
          </a:p>
        </p:txBody>
      </p:sp>
      <p:sp>
        <p:nvSpPr>
          <p:cNvPr id="2" name="Rectangle 1">
            <a:extLst>
              <a:ext uri="{FF2B5EF4-FFF2-40B4-BE49-F238E27FC236}">
                <a16:creationId xmlns:a16="http://schemas.microsoft.com/office/drawing/2014/main" id="{9A419149-A642-FD13-DF00-7811FD3AD2C8}"/>
              </a:ext>
            </a:extLst>
          </p:cNvPr>
          <p:cNvSpPr/>
          <p:nvPr/>
        </p:nvSpPr>
        <p:spPr>
          <a:xfrm>
            <a:off x="4757289" y="1578402"/>
            <a:ext cx="3955985" cy="1943920"/>
          </a:xfrm>
          <a:custGeom>
            <a:avLst/>
            <a:gdLst>
              <a:gd name="connsiteX0" fmla="*/ 0 w 3955985"/>
              <a:gd name="connsiteY0" fmla="*/ 0 h 1943920"/>
              <a:gd name="connsiteX1" fmla="*/ 619771 w 3955985"/>
              <a:gd name="connsiteY1" fmla="*/ 0 h 1943920"/>
              <a:gd name="connsiteX2" fmla="*/ 1199982 w 3955985"/>
              <a:gd name="connsiteY2" fmla="*/ 0 h 1943920"/>
              <a:gd name="connsiteX3" fmla="*/ 1859313 w 3955985"/>
              <a:gd name="connsiteY3" fmla="*/ 0 h 1943920"/>
              <a:gd name="connsiteX4" fmla="*/ 2399964 w 3955985"/>
              <a:gd name="connsiteY4" fmla="*/ 0 h 1943920"/>
              <a:gd name="connsiteX5" fmla="*/ 3138415 w 3955985"/>
              <a:gd name="connsiteY5" fmla="*/ 0 h 1943920"/>
              <a:gd name="connsiteX6" fmla="*/ 3955985 w 3955985"/>
              <a:gd name="connsiteY6" fmla="*/ 0 h 1943920"/>
              <a:gd name="connsiteX7" fmla="*/ 3955985 w 3955985"/>
              <a:gd name="connsiteY7" fmla="*/ 667413 h 1943920"/>
              <a:gd name="connsiteX8" fmla="*/ 3955985 w 3955985"/>
              <a:gd name="connsiteY8" fmla="*/ 1334825 h 1943920"/>
              <a:gd name="connsiteX9" fmla="*/ 3955985 w 3955985"/>
              <a:gd name="connsiteY9" fmla="*/ 1943920 h 1943920"/>
              <a:gd name="connsiteX10" fmla="*/ 3336214 w 3955985"/>
              <a:gd name="connsiteY10" fmla="*/ 1943920 h 1943920"/>
              <a:gd name="connsiteX11" fmla="*/ 2756003 w 3955985"/>
              <a:gd name="connsiteY11" fmla="*/ 1943920 h 1943920"/>
              <a:gd name="connsiteX12" fmla="*/ 2057112 w 3955985"/>
              <a:gd name="connsiteY12" fmla="*/ 1943920 h 1943920"/>
              <a:gd name="connsiteX13" fmla="*/ 1437341 w 3955985"/>
              <a:gd name="connsiteY13" fmla="*/ 1943920 h 1943920"/>
              <a:gd name="connsiteX14" fmla="*/ 778010 w 3955985"/>
              <a:gd name="connsiteY14" fmla="*/ 1943920 h 1943920"/>
              <a:gd name="connsiteX15" fmla="*/ 0 w 3955985"/>
              <a:gd name="connsiteY15" fmla="*/ 1943920 h 1943920"/>
              <a:gd name="connsiteX16" fmla="*/ 0 w 3955985"/>
              <a:gd name="connsiteY16" fmla="*/ 1276507 h 1943920"/>
              <a:gd name="connsiteX17" fmla="*/ 0 w 3955985"/>
              <a:gd name="connsiteY17" fmla="*/ 609095 h 1943920"/>
              <a:gd name="connsiteX18" fmla="*/ 0 w 3955985"/>
              <a:gd name="connsiteY18" fmla="*/ 0 h 194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5985" h="1943920" fill="none" extrusionOk="0">
                <a:moveTo>
                  <a:pt x="0" y="0"/>
                </a:moveTo>
                <a:cubicBezTo>
                  <a:pt x="206934" y="19245"/>
                  <a:pt x="348782" y="-27515"/>
                  <a:pt x="619771" y="0"/>
                </a:cubicBezTo>
                <a:cubicBezTo>
                  <a:pt x="890760" y="27515"/>
                  <a:pt x="1000352" y="-12555"/>
                  <a:pt x="1199982" y="0"/>
                </a:cubicBezTo>
                <a:cubicBezTo>
                  <a:pt x="1399612" y="12555"/>
                  <a:pt x="1554497" y="-18433"/>
                  <a:pt x="1859313" y="0"/>
                </a:cubicBezTo>
                <a:cubicBezTo>
                  <a:pt x="2164129" y="18433"/>
                  <a:pt x="2156720" y="10504"/>
                  <a:pt x="2399964" y="0"/>
                </a:cubicBezTo>
                <a:cubicBezTo>
                  <a:pt x="2643208" y="-10504"/>
                  <a:pt x="2822517" y="-396"/>
                  <a:pt x="3138415" y="0"/>
                </a:cubicBezTo>
                <a:cubicBezTo>
                  <a:pt x="3454313" y="396"/>
                  <a:pt x="3573199" y="2216"/>
                  <a:pt x="3955985" y="0"/>
                </a:cubicBezTo>
                <a:cubicBezTo>
                  <a:pt x="3966717" y="267538"/>
                  <a:pt x="3975330" y="459663"/>
                  <a:pt x="3955985" y="667413"/>
                </a:cubicBezTo>
                <a:cubicBezTo>
                  <a:pt x="3936640" y="875163"/>
                  <a:pt x="3986014" y="1067592"/>
                  <a:pt x="3955985" y="1334825"/>
                </a:cubicBezTo>
                <a:cubicBezTo>
                  <a:pt x="3925956" y="1602058"/>
                  <a:pt x="3939832" y="1676331"/>
                  <a:pt x="3955985" y="1943920"/>
                </a:cubicBezTo>
                <a:cubicBezTo>
                  <a:pt x="3729294" y="1945309"/>
                  <a:pt x="3588012" y="1960632"/>
                  <a:pt x="3336214" y="1943920"/>
                </a:cubicBezTo>
                <a:cubicBezTo>
                  <a:pt x="3084416" y="1927208"/>
                  <a:pt x="2964602" y="1952391"/>
                  <a:pt x="2756003" y="1943920"/>
                </a:cubicBezTo>
                <a:cubicBezTo>
                  <a:pt x="2547404" y="1935449"/>
                  <a:pt x="2247245" y="1942256"/>
                  <a:pt x="2057112" y="1943920"/>
                </a:cubicBezTo>
                <a:cubicBezTo>
                  <a:pt x="1866979" y="1945584"/>
                  <a:pt x="1603113" y="1919128"/>
                  <a:pt x="1437341" y="1943920"/>
                </a:cubicBezTo>
                <a:cubicBezTo>
                  <a:pt x="1271569" y="1968712"/>
                  <a:pt x="985303" y="1917194"/>
                  <a:pt x="778010" y="1943920"/>
                </a:cubicBezTo>
                <a:cubicBezTo>
                  <a:pt x="570717" y="1970646"/>
                  <a:pt x="327524" y="1925160"/>
                  <a:pt x="0" y="1943920"/>
                </a:cubicBezTo>
                <a:cubicBezTo>
                  <a:pt x="-26973" y="1786766"/>
                  <a:pt x="24462" y="1412416"/>
                  <a:pt x="0" y="1276507"/>
                </a:cubicBezTo>
                <a:cubicBezTo>
                  <a:pt x="-24462" y="1140598"/>
                  <a:pt x="-3101" y="766782"/>
                  <a:pt x="0" y="609095"/>
                </a:cubicBezTo>
                <a:cubicBezTo>
                  <a:pt x="3101" y="451408"/>
                  <a:pt x="-19492" y="248548"/>
                  <a:pt x="0" y="0"/>
                </a:cubicBezTo>
                <a:close/>
              </a:path>
              <a:path w="3955985" h="1943920" stroke="0" extrusionOk="0">
                <a:moveTo>
                  <a:pt x="0" y="0"/>
                </a:moveTo>
                <a:cubicBezTo>
                  <a:pt x="225516" y="5518"/>
                  <a:pt x="356557" y="-26457"/>
                  <a:pt x="698891" y="0"/>
                </a:cubicBezTo>
                <a:cubicBezTo>
                  <a:pt x="1041225" y="26457"/>
                  <a:pt x="1017705" y="-25476"/>
                  <a:pt x="1279102" y="0"/>
                </a:cubicBezTo>
                <a:cubicBezTo>
                  <a:pt x="1540499" y="25476"/>
                  <a:pt x="1652150" y="43"/>
                  <a:pt x="1977993" y="0"/>
                </a:cubicBezTo>
                <a:cubicBezTo>
                  <a:pt x="2303836" y="-43"/>
                  <a:pt x="2395206" y="676"/>
                  <a:pt x="2518644" y="0"/>
                </a:cubicBezTo>
                <a:cubicBezTo>
                  <a:pt x="2642082" y="-676"/>
                  <a:pt x="2924745" y="12691"/>
                  <a:pt x="3098855" y="0"/>
                </a:cubicBezTo>
                <a:cubicBezTo>
                  <a:pt x="3272965" y="-12691"/>
                  <a:pt x="3591700" y="5330"/>
                  <a:pt x="3955985" y="0"/>
                </a:cubicBezTo>
                <a:cubicBezTo>
                  <a:pt x="3961607" y="287693"/>
                  <a:pt x="3926705" y="428281"/>
                  <a:pt x="3955985" y="667413"/>
                </a:cubicBezTo>
                <a:cubicBezTo>
                  <a:pt x="3985265" y="906545"/>
                  <a:pt x="3950693" y="1175535"/>
                  <a:pt x="3955985" y="1315386"/>
                </a:cubicBezTo>
                <a:cubicBezTo>
                  <a:pt x="3961277" y="1455237"/>
                  <a:pt x="3952384" y="1729238"/>
                  <a:pt x="3955985" y="1943920"/>
                </a:cubicBezTo>
                <a:cubicBezTo>
                  <a:pt x="3657476" y="1916025"/>
                  <a:pt x="3464224" y="1945092"/>
                  <a:pt x="3336214" y="1943920"/>
                </a:cubicBezTo>
                <a:cubicBezTo>
                  <a:pt x="3208204" y="1942748"/>
                  <a:pt x="2869549" y="1948891"/>
                  <a:pt x="2597763" y="1943920"/>
                </a:cubicBezTo>
                <a:cubicBezTo>
                  <a:pt x="2325977" y="1938949"/>
                  <a:pt x="2099502" y="1920358"/>
                  <a:pt x="1859313" y="1943920"/>
                </a:cubicBezTo>
                <a:cubicBezTo>
                  <a:pt x="1619124" y="1967483"/>
                  <a:pt x="1395095" y="1939981"/>
                  <a:pt x="1120862" y="1943920"/>
                </a:cubicBezTo>
                <a:cubicBezTo>
                  <a:pt x="846629" y="1947859"/>
                  <a:pt x="713426" y="1938778"/>
                  <a:pt x="580211" y="1943920"/>
                </a:cubicBezTo>
                <a:cubicBezTo>
                  <a:pt x="446996" y="1949062"/>
                  <a:pt x="171326" y="1949853"/>
                  <a:pt x="0" y="1943920"/>
                </a:cubicBezTo>
                <a:cubicBezTo>
                  <a:pt x="-26985" y="1632421"/>
                  <a:pt x="-18458" y="1526260"/>
                  <a:pt x="0" y="1276507"/>
                </a:cubicBezTo>
                <a:cubicBezTo>
                  <a:pt x="18458" y="1026754"/>
                  <a:pt x="19558" y="819387"/>
                  <a:pt x="0" y="667413"/>
                </a:cubicBezTo>
                <a:cubicBezTo>
                  <a:pt x="-19558" y="515439"/>
                  <a:pt x="32127" y="27194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61034102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Ugh! The bench is still wet.</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And some untidy so-and-so has left a newspaper behind.</a:t>
            </a:r>
          </a:p>
        </p:txBody>
      </p:sp>
      <p:sp>
        <p:nvSpPr>
          <p:cNvPr id="3" name="Rectangle 2">
            <a:hlinkClick r:id="rId3" action="ppaction://hlinksldjump"/>
            <a:extLst>
              <a:ext uri="{FF2B5EF4-FFF2-40B4-BE49-F238E27FC236}">
                <a16:creationId xmlns:a16="http://schemas.microsoft.com/office/drawing/2014/main" id="{EBE0F2E6-95A6-349F-40F7-DDF2050B4FCD}"/>
              </a:ext>
              <a:ext uri="{C183D7F6-B498-43B3-948B-1728B52AA6E4}">
                <adec:decorative xmlns:adec="http://schemas.microsoft.com/office/drawing/2017/decorative" val="1"/>
              </a:ext>
            </a:extLst>
          </p:cNvPr>
          <p:cNvSpPr/>
          <p:nvPr/>
        </p:nvSpPr>
        <p:spPr>
          <a:xfrm>
            <a:off x="0" y="857249"/>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ectangle: Rounded Corners 4">
            <a:hlinkClick r:id="rId4" action="ppaction://hlinksldjump"/>
            <a:extLst>
              <a:ext uri="{FF2B5EF4-FFF2-40B4-BE49-F238E27FC236}">
                <a16:creationId xmlns:a16="http://schemas.microsoft.com/office/drawing/2014/main" id="{D34A46BF-35E7-91A7-BB28-09ABE726853F}"/>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7651383A-C427-ECA9-77D7-78852A173684}"/>
              </a:ext>
              <a:ext uri="{C183D7F6-B498-43B3-948B-1728B52AA6E4}">
                <adec:decorative xmlns:adec="http://schemas.microsoft.com/office/drawing/2017/decorative" val="1"/>
              </a:ext>
            </a:extLst>
          </p:cNvPr>
          <p:cNvSpPr>
            <a:spLocks noGrp="1"/>
          </p:cNvSpPr>
          <p:nvPr>
            <p:ph type="title"/>
          </p:nvPr>
        </p:nvSpPr>
        <p:spPr>
          <a:xfrm>
            <a:off x="0" y="-1323105"/>
            <a:ext cx="7886700" cy="994172"/>
          </a:xfrm>
        </p:spPr>
        <p:txBody>
          <a:bodyPr vert="horz" lIns="68580" tIns="34290" rIns="68580" bIns="34290" rtlCol="0" anchor="b">
            <a:normAutofit/>
          </a:bodyPr>
          <a:lstStyle/>
          <a:p>
            <a:r>
              <a:rPr lang="en-GB" dirty="0"/>
              <a:t>The Quad 2</a:t>
            </a:r>
          </a:p>
        </p:txBody>
      </p:sp>
    </p:spTree>
    <p:extLst>
      <p:ext uri="{BB962C8B-B14F-4D97-AF65-F5344CB8AC3E}">
        <p14:creationId xmlns:p14="http://schemas.microsoft.com/office/powerpoint/2010/main" val="14013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70BE43-9A7E-5DF7-B78B-5B343359EB4C}"/>
              </a:ext>
            </a:extLst>
          </p:cNvPr>
          <p:cNvPicPr>
            <a:picLocks noChangeAspect="1"/>
          </p:cNvPicPr>
          <p:nvPr/>
        </p:nvPicPr>
        <p:blipFill>
          <a:blip r:embed="rId2"/>
          <a:stretch>
            <a:fillRect/>
          </a:stretch>
        </p:blipFill>
        <p:spPr>
          <a:xfrm>
            <a:off x="-91109" y="863714"/>
            <a:ext cx="9326218" cy="5277224"/>
          </a:xfrm>
          <a:prstGeom prst="rect">
            <a:avLst/>
          </a:prstGeom>
        </p:spPr>
      </p:pic>
      <p:sp>
        <p:nvSpPr>
          <p:cNvPr id="4" name="Rectangle 3">
            <a:extLst>
              <a:ext uri="{FF2B5EF4-FFF2-40B4-BE49-F238E27FC236}">
                <a16:creationId xmlns:a16="http://schemas.microsoft.com/office/drawing/2014/main" id="{B90E70EF-B09D-58AE-7114-A1D87178882F}"/>
              </a:ext>
            </a:extLst>
          </p:cNvPr>
          <p:cNvSpPr/>
          <p:nvPr/>
        </p:nvSpPr>
        <p:spPr>
          <a:xfrm>
            <a:off x="1" y="1020401"/>
            <a:ext cx="1934678" cy="558000"/>
          </a:xfrm>
          <a:custGeom>
            <a:avLst/>
            <a:gdLst>
              <a:gd name="connsiteX0" fmla="*/ 0 w 1934678"/>
              <a:gd name="connsiteY0" fmla="*/ 0 h 558000"/>
              <a:gd name="connsiteX1" fmla="*/ 683586 w 1934678"/>
              <a:gd name="connsiteY1" fmla="*/ 0 h 558000"/>
              <a:gd name="connsiteX2" fmla="*/ 1309132 w 1934678"/>
              <a:gd name="connsiteY2" fmla="*/ 0 h 558000"/>
              <a:gd name="connsiteX3" fmla="*/ 1934678 w 1934678"/>
              <a:gd name="connsiteY3" fmla="*/ 0 h 558000"/>
              <a:gd name="connsiteX4" fmla="*/ 1934678 w 1934678"/>
              <a:gd name="connsiteY4" fmla="*/ 558000 h 558000"/>
              <a:gd name="connsiteX5" fmla="*/ 1251092 w 1934678"/>
              <a:gd name="connsiteY5" fmla="*/ 558000 h 558000"/>
              <a:gd name="connsiteX6" fmla="*/ 625546 w 1934678"/>
              <a:gd name="connsiteY6" fmla="*/ 558000 h 558000"/>
              <a:gd name="connsiteX7" fmla="*/ 0 w 1934678"/>
              <a:gd name="connsiteY7" fmla="*/ 558000 h 558000"/>
              <a:gd name="connsiteX8" fmla="*/ 0 w 1934678"/>
              <a:gd name="connsiteY8"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678" h="558000" fill="none" extrusionOk="0">
                <a:moveTo>
                  <a:pt x="0" y="0"/>
                </a:moveTo>
                <a:cubicBezTo>
                  <a:pt x="236172" y="30225"/>
                  <a:pt x="509767" y="32097"/>
                  <a:pt x="683586" y="0"/>
                </a:cubicBezTo>
                <a:cubicBezTo>
                  <a:pt x="857405" y="-32097"/>
                  <a:pt x="1183401" y="14615"/>
                  <a:pt x="1309132" y="0"/>
                </a:cubicBezTo>
                <a:cubicBezTo>
                  <a:pt x="1434863" y="-14615"/>
                  <a:pt x="1658747" y="-7279"/>
                  <a:pt x="1934678" y="0"/>
                </a:cubicBezTo>
                <a:cubicBezTo>
                  <a:pt x="1957234" y="224458"/>
                  <a:pt x="1927669" y="298066"/>
                  <a:pt x="1934678" y="558000"/>
                </a:cubicBezTo>
                <a:cubicBezTo>
                  <a:pt x="1751674" y="568551"/>
                  <a:pt x="1588254" y="588644"/>
                  <a:pt x="1251092" y="558000"/>
                </a:cubicBezTo>
                <a:cubicBezTo>
                  <a:pt x="913930" y="527356"/>
                  <a:pt x="799667" y="576178"/>
                  <a:pt x="625546" y="558000"/>
                </a:cubicBezTo>
                <a:cubicBezTo>
                  <a:pt x="451425" y="539822"/>
                  <a:pt x="221879" y="544806"/>
                  <a:pt x="0" y="558000"/>
                </a:cubicBezTo>
                <a:cubicBezTo>
                  <a:pt x="3296" y="367554"/>
                  <a:pt x="-20614" y="129267"/>
                  <a:pt x="0" y="0"/>
                </a:cubicBezTo>
                <a:close/>
              </a:path>
              <a:path w="1934678" h="558000" stroke="0" extrusionOk="0">
                <a:moveTo>
                  <a:pt x="0" y="0"/>
                </a:moveTo>
                <a:cubicBezTo>
                  <a:pt x="253011" y="5621"/>
                  <a:pt x="359593" y="26281"/>
                  <a:pt x="625546" y="0"/>
                </a:cubicBezTo>
                <a:cubicBezTo>
                  <a:pt x="891499" y="-26281"/>
                  <a:pt x="1087500" y="29901"/>
                  <a:pt x="1231745" y="0"/>
                </a:cubicBezTo>
                <a:cubicBezTo>
                  <a:pt x="1375990" y="-29901"/>
                  <a:pt x="1747709" y="33420"/>
                  <a:pt x="1934678" y="0"/>
                </a:cubicBezTo>
                <a:cubicBezTo>
                  <a:pt x="1944514" y="257283"/>
                  <a:pt x="1911967" y="394305"/>
                  <a:pt x="1934678" y="558000"/>
                </a:cubicBezTo>
                <a:cubicBezTo>
                  <a:pt x="1727105" y="538051"/>
                  <a:pt x="1581728" y="563521"/>
                  <a:pt x="1347826" y="558000"/>
                </a:cubicBezTo>
                <a:cubicBezTo>
                  <a:pt x="1113924" y="552479"/>
                  <a:pt x="932666" y="576311"/>
                  <a:pt x="741627" y="558000"/>
                </a:cubicBezTo>
                <a:cubicBezTo>
                  <a:pt x="550588" y="539689"/>
                  <a:pt x="326125" y="556272"/>
                  <a:pt x="0" y="558000"/>
                </a:cubicBezTo>
                <a:cubicBezTo>
                  <a:pt x="4931" y="403498"/>
                  <a:pt x="-27114" y="176621"/>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chemeClr val="tx1"/>
                </a:solidFill>
                <a:latin typeface="Segoe Print" panose="02000600000000000000" pitchFamily="2" charset="0"/>
                <a:cs typeface="Dreaming Outloud Pro" panose="03050502040302030504" pitchFamily="66" charset="0"/>
              </a:rPr>
              <a:t>The Quad</a:t>
            </a:r>
          </a:p>
        </p:txBody>
      </p:sp>
      <p:sp>
        <p:nvSpPr>
          <p:cNvPr id="12" name="Rectangle 11">
            <a:extLst>
              <a:ext uri="{FF2B5EF4-FFF2-40B4-BE49-F238E27FC236}">
                <a16:creationId xmlns:a16="http://schemas.microsoft.com/office/drawing/2014/main" id="{1FCB2D14-E9BB-D418-1FF0-DF0B08BD7B20}"/>
              </a:ext>
            </a:extLst>
          </p:cNvPr>
          <p:cNvSpPr/>
          <p:nvPr/>
        </p:nvSpPr>
        <p:spPr>
          <a:xfrm>
            <a:off x="4319360" y="1129343"/>
            <a:ext cx="4473318" cy="1202622"/>
          </a:xfrm>
          <a:custGeom>
            <a:avLst/>
            <a:gdLst>
              <a:gd name="connsiteX0" fmla="*/ 0 w 4473318"/>
              <a:gd name="connsiteY0" fmla="*/ 0 h 1202622"/>
              <a:gd name="connsiteX1" fmla="*/ 594312 w 4473318"/>
              <a:gd name="connsiteY1" fmla="*/ 0 h 1202622"/>
              <a:gd name="connsiteX2" fmla="*/ 1188624 w 4473318"/>
              <a:gd name="connsiteY2" fmla="*/ 0 h 1202622"/>
              <a:gd name="connsiteX3" fmla="*/ 1693470 w 4473318"/>
              <a:gd name="connsiteY3" fmla="*/ 0 h 1202622"/>
              <a:gd name="connsiteX4" fmla="*/ 2198316 w 4473318"/>
              <a:gd name="connsiteY4" fmla="*/ 0 h 1202622"/>
              <a:gd name="connsiteX5" fmla="*/ 2837362 w 4473318"/>
              <a:gd name="connsiteY5" fmla="*/ 0 h 1202622"/>
              <a:gd name="connsiteX6" fmla="*/ 3476407 w 4473318"/>
              <a:gd name="connsiteY6" fmla="*/ 0 h 1202622"/>
              <a:gd name="connsiteX7" fmla="*/ 4473318 w 4473318"/>
              <a:gd name="connsiteY7" fmla="*/ 0 h 1202622"/>
              <a:gd name="connsiteX8" fmla="*/ 4473318 w 4473318"/>
              <a:gd name="connsiteY8" fmla="*/ 601311 h 1202622"/>
              <a:gd name="connsiteX9" fmla="*/ 4473318 w 4473318"/>
              <a:gd name="connsiteY9" fmla="*/ 1202622 h 1202622"/>
              <a:gd name="connsiteX10" fmla="*/ 3789539 w 4473318"/>
              <a:gd name="connsiteY10" fmla="*/ 1202622 h 1202622"/>
              <a:gd name="connsiteX11" fmla="*/ 3195227 w 4473318"/>
              <a:gd name="connsiteY11" fmla="*/ 1202622 h 1202622"/>
              <a:gd name="connsiteX12" fmla="*/ 2556182 w 4473318"/>
              <a:gd name="connsiteY12" fmla="*/ 1202622 h 1202622"/>
              <a:gd name="connsiteX13" fmla="*/ 1872403 w 4473318"/>
              <a:gd name="connsiteY13" fmla="*/ 1202622 h 1202622"/>
              <a:gd name="connsiteX14" fmla="*/ 1367557 w 4473318"/>
              <a:gd name="connsiteY14" fmla="*/ 1202622 h 1202622"/>
              <a:gd name="connsiteX15" fmla="*/ 773245 w 4473318"/>
              <a:gd name="connsiteY15" fmla="*/ 1202622 h 1202622"/>
              <a:gd name="connsiteX16" fmla="*/ 0 w 4473318"/>
              <a:gd name="connsiteY16" fmla="*/ 1202622 h 1202622"/>
              <a:gd name="connsiteX17" fmla="*/ 0 w 4473318"/>
              <a:gd name="connsiteY17" fmla="*/ 637390 h 1202622"/>
              <a:gd name="connsiteX18" fmla="*/ 0 w 4473318"/>
              <a:gd name="connsiteY18" fmla="*/ 0 h 120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3318" h="1202622" fill="none" extrusionOk="0">
                <a:moveTo>
                  <a:pt x="0" y="0"/>
                </a:moveTo>
                <a:cubicBezTo>
                  <a:pt x="257227" y="13409"/>
                  <a:pt x="382631" y="-27135"/>
                  <a:pt x="594312" y="0"/>
                </a:cubicBezTo>
                <a:cubicBezTo>
                  <a:pt x="805993" y="27135"/>
                  <a:pt x="979237" y="14916"/>
                  <a:pt x="1188624" y="0"/>
                </a:cubicBezTo>
                <a:cubicBezTo>
                  <a:pt x="1398011" y="-14916"/>
                  <a:pt x="1478439" y="16569"/>
                  <a:pt x="1693470" y="0"/>
                </a:cubicBezTo>
                <a:cubicBezTo>
                  <a:pt x="1908501" y="-16569"/>
                  <a:pt x="2061006" y="19725"/>
                  <a:pt x="2198316" y="0"/>
                </a:cubicBezTo>
                <a:cubicBezTo>
                  <a:pt x="2335626" y="-19725"/>
                  <a:pt x="2635549" y="-3888"/>
                  <a:pt x="2837362" y="0"/>
                </a:cubicBezTo>
                <a:cubicBezTo>
                  <a:pt x="3039175" y="3888"/>
                  <a:pt x="3167358" y="-11248"/>
                  <a:pt x="3476407" y="0"/>
                </a:cubicBezTo>
                <a:cubicBezTo>
                  <a:pt x="3785456" y="11248"/>
                  <a:pt x="4087640" y="38140"/>
                  <a:pt x="4473318" y="0"/>
                </a:cubicBezTo>
                <a:cubicBezTo>
                  <a:pt x="4452034" y="137585"/>
                  <a:pt x="4477138" y="428121"/>
                  <a:pt x="4473318" y="601311"/>
                </a:cubicBezTo>
                <a:cubicBezTo>
                  <a:pt x="4469498" y="774501"/>
                  <a:pt x="4448739" y="975552"/>
                  <a:pt x="4473318" y="1202622"/>
                </a:cubicBezTo>
                <a:cubicBezTo>
                  <a:pt x="4335711" y="1183611"/>
                  <a:pt x="4014967" y="1178634"/>
                  <a:pt x="3789539" y="1202622"/>
                </a:cubicBezTo>
                <a:cubicBezTo>
                  <a:pt x="3564111" y="1226610"/>
                  <a:pt x="3476880" y="1212074"/>
                  <a:pt x="3195227" y="1202622"/>
                </a:cubicBezTo>
                <a:cubicBezTo>
                  <a:pt x="2913574" y="1193170"/>
                  <a:pt x="2718522" y="1221201"/>
                  <a:pt x="2556182" y="1202622"/>
                </a:cubicBezTo>
                <a:cubicBezTo>
                  <a:pt x="2393843" y="1184043"/>
                  <a:pt x="2179496" y="1169380"/>
                  <a:pt x="1872403" y="1202622"/>
                </a:cubicBezTo>
                <a:cubicBezTo>
                  <a:pt x="1565310" y="1235864"/>
                  <a:pt x="1600748" y="1199564"/>
                  <a:pt x="1367557" y="1202622"/>
                </a:cubicBezTo>
                <a:cubicBezTo>
                  <a:pt x="1134366" y="1205680"/>
                  <a:pt x="929606" y="1179456"/>
                  <a:pt x="773245" y="1202622"/>
                </a:cubicBezTo>
                <a:cubicBezTo>
                  <a:pt x="616884" y="1225788"/>
                  <a:pt x="203945" y="1198284"/>
                  <a:pt x="0" y="1202622"/>
                </a:cubicBezTo>
                <a:cubicBezTo>
                  <a:pt x="-25220" y="1067017"/>
                  <a:pt x="3088" y="845077"/>
                  <a:pt x="0" y="637390"/>
                </a:cubicBezTo>
                <a:cubicBezTo>
                  <a:pt x="-3088" y="429703"/>
                  <a:pt x="-30285" y="222402"/>
                  <a:pt x="0" y="0"/>
                </a:cubicBezTo>
                <a:close/>
              </a:path>
              <a:path w="4473318" h="1202622" stroke="0" extrusionOk="0">
                <a:moveTo>
                  <a:pt x="0" y="0"/>
                </a:moveTo>
                <a:cubicBezTo>
                  <a:pt x="195341" y="-23149"/>
                  <a:pt x="363557" y="20657"/>
                  <a:pt x="504846" y="0"/>
                </a:cubicBezTo>
                <a:cubicBezTo>
                  <a:pt x="646135" y="-20657"/>
                  <a:pt x="893350" y="-27637"/>
                  <a:pt x="1099158" y="0"/>
                </a:cubicBezTo>
                <a:cubicBezTo>
                  <a:pt x="1304966" y="27637"/>
                  <a:pt x="1488659" y="-9076"/>
                  <a:pt x="1648737" y="0"/>
                </a:cubicBezTo>
                <a:cubicBezTo>
                  <a:pt x="1808815" y="9076"/>
                  <a:pt x="2024530" y="-23281"/>
                  <a:pt x="2198316" y="0"/>
                </a:cubicBezTo>
                <a:cubicBezTo>
                  <a:pt x="2372102" y="23281"/>
                  <a:pt x="2460575" y="-19656"/>
                  <a:pt x="2703162" y="0"/>
                </a:cubicBezTo>
                <a:cubicBezTo>
                  <a:pt x="2945749" y="19656"/>
                  <a:pt x="2957766" y="-22435"/>
                  <a:pt x="3208008" y="0"/>
                </a:cubicBezTo>
                <a:cubicBezTo>
                  <a:pt x="3458250" y="22435"/>
                  <a:pt x="3511679" y="-20072"/>
                  <a:pt x="3802320" y="0"/>
                </a:cubicBezTo>
                <a:cubicBezTo>
                  <a:pt x="4092961" y="20072"/>
                  <a:pt x="4195930" y="29930"/>
                  <a:pt x="4473318" y="0"/>
                </a:cubicBezTo>
                <a:cubicBezTo>
                  <a:pt x="4479484" y="246212"/>
                  <a:pt x="4449905" y="409545"/>
                  <a:pt x="4473318" y="577259"/>
                </a:cubicBezTo>
                <a:cubicBezTo>
                  <a:pt x="4496731" y="744973"/>
                  <a:pt x="4477706" y="1052023"/>
                  <a:pt x="4473318" y="1202622"/>
                </a:cubicBezTo>
                <a:cubicBezTo>
                  <a:pt x="4328788" y="1216824"/>
                  <a:pt x="4135109" y="1206726"/>
                  <a:pt x="3879006" y="1202622"/>
                </a:cubicBezTo>
                <a:cubicBezTo>
                  <a:pt x="3622903" y="1198518"/>
                  <a:pt x="3414729" y="1179634"/>
                  <a:pt x="3284694" y="1202622"/>
                </a:cubicBezTo>
                <a:cubicBezTo>
                  <a:pt x="3154659" y="1225610"/>
                  <a:pt x="2822229" y="1220525"/>
                  <a:pt x="2600915" y="1202622"/>
                </a:cubicBezTo>
                <a:cubicBezTo>
                  <a:pt x="2379601" y="1184719"/>
                  <a:pt x="2178044" y="1207326"/>
                  <a:pt x="1917136" y="1202622"/>
                </a:cubicBezTo>
                <a:cubicBezTo>
                  <a:pt x="1656228" y="1197918"/>
                  <a:pt x="1544414" y="1226031"/>
                  <a:pt x="1412290" y="1202622"/>
                </a:cubicBezTo>
                <a:cubicBezTo>
                  <a:pt x="1280166" y="1179213"/>
                  <a:pt x="956597" y="1218838"/>
                  <a:pt x="773245" y="1202622"/>
                </a:cubicBezTo>
                <a:cubicBezTo>
                  <a:pt x="589894" y="1186406"/>
                  <a:pt x="200320" y="1173148"/>
                  <a:pt x="0" y="1202622"/>
                </a:cubicBezTo>
                <a:cubicBezTo>
                  <a:pt x="3133" y="966703"/>
                  <a:pt x="8463" y="734942"/>
                  <a:pt x="0" y="601311"/>
                </a:cubicBezTo>
                <a:cubicBezTo>
                  <a:pt x="-8463" y="467680"/>
                  <a:pt x="14034" y="17317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3029790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Well, you can’t sit here all day. What will you do next?</a:t>
            </a:r>
          </a:p>
        </p:txBody>
      </p:sp>
      <p:sp>
        <p:nvSpPr>
          <p:cNvPr id="5" name="Rectangle: Rounded Corners 4">
            <a:hlinkClick r:id="rId3" action="ppaction://hlinksldjump"/>
            <a:extLst>
              <a:ext uri="{FF2B5EF4-FFF2-40B4-BE49-F238E27FC236}">
                <a16:creationId xmlns:a16="http://schemas.microsoft.com/office/drawing/2014/main" id="{9F776FAA-6BD9-5CC8-9614-6EAF45A62ED1}"/>
              </a:ext>
            </a:extLst>
          </p:cNvPr>
          <p:cNvSpPr/>
          <p:nvPr/>
        </p:nvSpPr>
        <p:spPr>
          <a:xfrm>
            <a:off x="4304922" y="2541435"/>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Look at the newspaper</a:t>
            </a:r>
          </a:p>
        </p:txBody>
      </p:sp>
      <p:sp>
        <p:nvSpPr>
          <p:cNvPr id="6" name="Rectangle: Rounded Corners 5">
            <a:hlinkClick r:id="rId4" action="ppaction://hlinksldjump"/>
            <a:extLst>
              <a:ext uri="{FF2B5EF4-FFF2-40B4-BE49-F238E27FC236}">
                <a16:creationId xmlns:a16="http://schemas.microsoft.com/office/drawing/2014/main" id="{2FAD6186-CA57-6598-B6BF-916103C4E8AD}"/>
              </a:ext>
            </a:extLst>
          </p:cNvPr>
          <p:cNvSpPr/>
          <p:nvPr/>
        </p:nvSpPr>
        <p:spPr>
          <a:xfrm>
            <a:off x="4342716" y="3611256"/>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Check your phone</a:t>
            </a:r>
          </a:p>
        </p:txBody>
      </p:sp>
      <p:sp>
        <p:nvSpPr>
          <p:cNvPr id="8" name="Rectangle: Rounded Corners 7">
            <a:hlinkClick r:id="rId5" action="ppaction://hlinksldjump"/>
            <a:extLst>
              <a:ext uri="{FF2B5EF4-FFF2-40B4-BE49-F238E27FC236}">
                <a16:creationId xmlns:a16="http://schemas.microsoft.com/office/drawing/2014/main" id="{9CEB485E-E58C-6112-DD3A-6CF2FA806103}"/>
              </a:ext>
            </a:extLst>
          </p:cNvPr>
          <p:cNvSpPr/>
          <p:nvPr/>
        </p:nvSpPr>
        <p:spPr>
          <a:xfrm>
            <a:off x="4342716" y="4676331"/>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somewhere else</a:t>
            </a:r>
          </a:p>
        </p:txBody>
      </p:sp>
      <p:sp>
        <p:nvSpPr>
          <p:cNvPr id="2" name="Title 1">
            <a:extLst>
              <a:ext uri="{FF2B5EF4-FFF2-40B4-BE49-F238E27FC236}">
                <a16:creationId xmlns:a16="http://schemas.microsoft.com/office/drawing/2014/main" id="{601DF788-EAE9-FF3D-F5D2-68005C881C93}"/>
              </a:ext>
              <a:ext uri="{C183D7F6-B498-43B3-948B-1728B52AA6E4}">
                <adec:decorative xmlns:adec="http://schemas.microsoft.com/office/drawing/2017/decorative" val="1"/>
              </a:ext>
            </a:extLst>
          </p:cNvPr>
          <p:cNvSpPr>
            <a:spLocks noGrp="1"/>
          </p:cNvSpPr>
          <p:nvPr>
            <p:ph type="title"/>
          </p:nvPr>
        </p:nvSpPr>
        <p:spPr>
          <a:xfrm>
            <a:off x="-255270" y="-1273654"/>
            <a:ext cx="7886700" cy="994172"/>
          </a:xfrm>
        </p:spPr>
        <p:txBody>
          <a:bodyPr vert="horz" lIns="68580" tIns="34290" rIns="68580" bIns="34290" rtlCol="0" anchor="b">
            <a:normAutofit/>
          </a:bodyPr>
          <a:lstStyle/>
          <a:p>
            <a:r>
              <a:rPr lang="en-GB" dirty="0"/>
              <a:t>The Quad 3</a:t>
            </a:r>
          </a:p>
        </p:txBody>
      </p:sp>
      <p:sp>
        <p:nvSpPr>
          <p:cNvPr id="16" name="Lightning Bolt 15">
            <a:extLst>
              <a:ext uri="{FF2B5EF4-FFF2-40B4-BE49-F238E27FC236}">
                <a16:creationId xmlns:a16="http://schemas.microsoft.com/office/drawing/2014/main" id="{6E864DBF-4E22-849E-EC86-9A4E89366E89}"/>
              </a:ext>
            </a:extLst>
          </p:cNvPr>
          <p:cNvSpPr/>
          <p:nvPr/>
        </p:nvSpPr>
        <p:spPr>
          <a:xfrm>
            <a:off x="0" y="85725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7" name="Lightning Bolt 16">
            <a:extLst>
              <a:ext uri="{FF2B5EF4-FFF2-40B4-BE49-F238E27FC236}">
                <a16:creationId xmlns:a16="http://schemas.microsoft.com/office/drawing/2014/main" id="{30013EB0-AC18-2AF2-39E9-7EDD205A0224}"/>
              </a:ext>
            </a:extLst>
          </p:cNvPr>
          <p:cNvSpPr/>
          <p:nvPr/>
        </p:nvSpPr>
        <p:spPr>
          <a:xfrm>
            <a:off x="0" y="85725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Tree>
    <p:extLst>
      <p:ext uri="{BB962C8B-B14F-4D97-AF65-F5344CB8AC3E}">
        <p14:creationId xmlns:p14="http://schemas.microsoft.com/office/powerpoint/2010/main" val="40447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78D2A2-7CF2-84EA-9C3F-E9BC3B5AA8E7}"/>
              </a:ext>
            </a:extLst>
          </p:cNvPr>
          <p:cNvPicPr>
            <a:picLocks noChangeAspect="1"/>
          </p:cNvPicPr>
          <p:nvPr/>
        </p:nvPicPr>
        <p:blipFill>
          <a:blip r:embed="rId2"/>
          <a:stretch>
            <a:fillRect/>
          </a:stretch>
        </p:blipFill>
        <p:spPr>
          <a:xfrm>
            <a:off x="0" y="790388"/>
            <a:ext cx="9326218" cy="5277224"/>
          </a:xfrm>
          <a:prstGeom prst="rect">
            <a:avLst/>
          </a:prstGeom>
        </p:spPr>
      </p:pic>
      <p:sp>
        <p:nvSpPr>
          <p:cNvPr id="70" name="Rectangle 69">
            <a:extLst>
              <a:ext uri="{FF2B5EF4-FFF2-40B4-BE49-F238E27FC236}">
                <a16:creationId xmlns:a16="http://schemas.microsoft.com/office/drawing/2014/main" id="{73064C29-84EE-9491-DB90-6662032E2B2D}"/>
              </a:ext>
              <a:ext uri="{C183D7F6-B498-43B3-948B-1728B52AA6E4}">
                <adec:decorative xmlns:adec="http://schemas.microsoft.com/office/drawing/2017/decorative" val="1"/>
              </a:ext>
            </a:extLst>
          </p:cNvPr>
          <p:cNvSpPr/>
          <p:nvPr/>
        </p:nvSpPr>
        <p:spPr>
          <a:xfrm>
            <a:off x="191929" y="1016092"/>
            <a:ext cx="6067685" cy="4029075"/>
          </a:xfrm>
          <a:custGeom>
            <a:avLst/>
            <a:gdLst>
              <a:gd name="connsiteX0" fmla="*/ 0 w 6067685"/>
              <a:gd name="connsiteY0" fmla="*/ 0 h 4029075"/>
              <a:gd name="connsiteX1" fmla="*/ 552834 w 6067685"/>
              <a:gd name="connsiteY1" fmla="*/ 0 h 4029075"/>
              <a:gd name="connsiteX2" fmla="*/ 1348374 w 6067685"/>
              <a:gd name="connsiteY2" fmla="*/ 0 h 4029075"/>
              <a:gd name="connsiteX3" fmla="*/ 2022562 w 6067685"/>
              <a:gd name="connsiteY3" fmla="*/ 0 h 4029075"/>
              <a:gd name="connsiteX4" fmla="*/ 2818103 w 6067685"/>
              <a:gd name="connsiteY4" fmla="*/ 0 h 4029075"/>
              <a:gd name="connsiteX5" fmla="*/ 3613644 w 6067685"/>
              <a:gd name="connsiteY5" fmla="*/ 0 h 4029075"/>
              <a:gd name="connsiteX6" fmla="*/ 4287831 w 6067685"/>
              <a:gd name="connsiteY6" fmla="*/ 0 h 4029075"/>
              <a:gd name="connsiteX7" fmla="*/ 4779987 w 6067685"/>
              <a:gd name="connsiteY7" fmla="*/ 0 h 4029075"/>
              <a:gd name="connsiteX8" fmla="*/ 5393498 w 6067685"/>
              <a:gd name="connsiteY8" fmla="*/ 0 h 4029075"/>
              <a:gd name="connsiteX9" fmla="*/ 6067685 w 6067685"/>
              <a:gd name="connsiteY9" fmla="*/ 0 h 4029075"/>
              <a:gd name="connsiteX10" fmla="*/ 6067685 w 6067685"/>
              <a:gd name="connsiteY10" fmla="*/ 752094 h 4029075"/>
              <a:gd name="connsiteX11" fmla="*/ 6067685 w 6067685"/>
              <a:gd name="connsiteY11" fmla="*/ 1504188 h 4029075"/>
              <a:gd name="connsiteX12" fmla="*/ 6067685 w 6067685"/>
              <a:gd name="connsiteY12" fmla="*/ 2095119 h 4029075"/>
              <a:gd name="connsiteX13" fmla="*/ 6067685 w 6067685"/>
              <a:gd name="connsiteY13" fmla="*/ 2766632 h 4029075"/>
              <a:gd name="connsiteX14" fmla="*/ 6067685 w 6067685"/>
              <a:gd name="connsiteY14" fmla="*/ 3397853 h 4029075"/>
              <a:gd name="connsiteX15" fmla="*/ 6067685 w 6067685"/>
              <a:gd name="connsiteY15" fmla="*/ 4029075 h 4029075"/>
              <a:gd name="connsiteX16" fmla="*/ 5332821 w 6067685"/>
              <a:gd name="connsiteY16" fmla="*/ 4029075 h 4029075"/>
              <a:gd name="connsiteX17" fmla="*/ 4840664 w 6067685"/>
              <a:gd name="connsiteY17" fmla="*/ 4029075 h 4029075"/>
              <a:gd name="connsiteX18" fmla="*/ 4287831 w 6067685"/>
              <a:gd name="connsiteY18" fmla="*/ 4029075 h 4029075"/>
              <a:gd name="connsiteX19" fmla="*/ 3552967 w 6067685"/>
              <a:gd name="connsiteY19" fmla="*/ 4029075 h 4029075"/>
              <a:gd name="connsiteX20" fmla="*/ 2939456 w 6067685"/>
              <a:gd name="connsiteY20" fmla="*/ 4029075 h 4029075"/>
              <a:gd name="connsiteX21" fmla="*/ 2447300 w 6067685"/>
              <a:gd name="connsiteY21" fmla="*/ 4029075 h 4029075"/>
              <a:gd name="connsiteX22" fmla="*/ 1955143 w 6067685"/>
              <a:gd name="connsiteY22" fmla="*/ 4029075 h 4029075"/>
              <a:gd name="connsiteX23" fmla="*/ 1159602 w 6067685"/>
              <a:gd name="connsiteY23" fmla="*/ 4029075 h 4029075"/>
              <a:gd name="connsiteX24" fmla="*/ 667445 w 6067685"/>
              <a:gd name="connsiteY24" fmla="*/ 4029075 h 4029075"/>
              <a:gd name="connsiteX25" fmla="*/ 0 w 6067685"/>
              <a:gd name="connsiteY25" fmla="*/ 4029075 h 4029075"/>
              <a:gd name="connsiteX26" fmla="*/ 0 w 6067685"/>
              <a:gd name="connsiteY26" fmla="*/ 3438144 h 4029075"/>
              <a:gd name="connsiteX27" fmla="*/ 0 w 6067685"/>
              <a:gd name="connsiteY27" fmla="*/ 2887504 h 4029075"/>
              <a:gd name="connsiteX28" fmla="*/ 0 w 6067685"/>
              <a:gd name="connsiteY28" fmla="*/ 2296573 h 4029075"/>
              <a:gd name="connsiteX29" fmla="*/ 0 w 6067685"/>
              <a:gd name="connsiteY29" fmla="*/ 1745933 h 4029075"/>
              <a:gd name="connsiteX30" fmla="*/ 0 w 6067685"/>
              <a:gd name="connsiteY30" fmla="*/ 1034129 h 4029075"/>
              <a:gd name="connsiteX31" fmla="*/ 0 w 6067685"/>
              <a:gd name="connsiteY31" fmla="*/ 0 h 402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67685" h="4029075" fill="none" extrusionOk="0">
                <a:moveTo>
                  <a:pt x="0" y="0"/>
                </a:moveTo>
                <a:cubicBezTo>
                  <a:pt x="133566" y="25756"/>
                  <a:pt x="337323" y="22921"/>
                  <a:pt x="552834" y="0"/>
                </a:cubicBezTo>
                <a:cubicBezTo>
                  <a:pt x="768345" y="-22921"/>
                  <a:pt x="1083436" y="21751"/>
                  <a:pt x="1348374" y="0"/>
                </a:cubicBezTo>
                <a:cubicBezTo>
                  <a:pt x="1613312" y="-21751"/>
                  <a:pt x="1758269" y="4068"/>
                  <a:pt x="2022562" y="0"/>
                </a:cubicBezTo>
                <a:cubicBezTo>
                  <a:pt x="2286855" y="-4068"/>
                  <a:pt x="2656460" y="17960"/>
                  <a:pt x="2818103" y="0"/>
                </a:cubicBezTo>
                <a:cubicBezTo>
                  <a:pt x="2979746" y="-17960"/>
                  <a:pt x="3410988" y="26013"/>
                  <a:pt x="3613644" y="0"/>
                </a:cubicBezTo>
                <a:cubicBezTo>
                  <a:pt x="3816300" y="-26013"/>
                  <a:pt x="4028322" y="-31960"/>
                  <a:pt x="4287831" y="0"/>
                </a:cubicBezTo>
                <a:cubicBezTo>
                  <a:pt x="4547340" y="31960"/>
                  <a:pt x="4650755" y="22993"/>
                  <a:pt x="4779987" y="0"/>
                </a:cubicBezTo>
                <a:cubicBezTo>
                  <a:pt x="4909219" y="-22993"/>
                  <a:pt x="5212403" y="2480"/>
                  <a:pt x="5393498" y="0"/>
                </a:cubicBezTo>
                <a:cubicBezTo>
                  <a:pt x="5574593" y="-2480"/>
                  <a:pt x="5915178" y="-11837"/>
                  <a:pt x="6067685" y="0"/>
                </a:cubicBezTo>
                <a:cubicBezTo>
                  <a:pt x="6057899" y="152450"/>
                  <a:pt x="6090134" y="407234"/>
                  <a:pt x="6067685" y="752094"/>
                </a:cubicBezTo>
                <a:cubicBezTo>
                  <a:pt x="6045236" y="1096954"/>
                  <a:pt x="6060846" y="1307902"/>
                  <a:pt x="6067685" y="1504188"/>
                </a:cubicBezTo>
                <a:cubicBezTo>
                  <a:pt x="6074524" y="1700474"/>
                  <a:pt x="6056989" y="1854401"/>
                  <a:pt x="6067685" y="2095119"/>
                </a:cubicBezTo>
                <a:cubicBezTo>
                  <a:pt x="6078381" y="2335837"/>
                  <a:pt x="6035312" y="2503295"/>
                  <a:pt x="6067685" y="2766632"/>
                </a:cubicBezTo>
                <a:cubicBezTo>
                  <a:pt x="6100058" y="3029969"/>
                  <a:pt x="6044565" y="3232436"/>
                  <a:pt x="6067685" y="3397853"/>
                </a:cubicBezTo>
                <a:cubicBezTo>
                  <a:pt x="6090805" y="3563270"/>
                  <a:pt x="6071464" y="3807832"/>
                  <a:pt x="6067685" y="4029075"/>
                </a:cubicBezTo>
                <a:cubicBezTo>
                  <a:pt x="5788209" y="4058833"/>
                  <a:pt x="5531000" y="4020266"/>
                  <a:pt x="5332821" y="4029075"/>
                </a:cubicBezTo>
                <a:cubicBezTo>
                  <a:pt x="5134642" y="4037884"/>
                  <a:pt x="5062613" y="4009595"/>
                  <a:pt x="4840664" y="4029075"/>
                </a:cubicBezTo>
                <a:cubicBezTo>
                  <a:pt x="4618715" y="4048555"/>
                  <a:pt x="4514085" y="4038761"/>
                  <a:pt x="4287831" y="4029075"/>
                </a:cubicBezTo>
                <a:cubicBezTo>
                  <a:pt x="4061577" y="4019389"/>
                  <a:pt x="3701313" y="4010456"/>
                  <a:pt x="3552967" y="4029075"/>
                </a:cubicBezTo>
                <a:cubicBezTo>
                  <a:pt x="3404621" y="4047694"/>
                  <a:pt x="3208458" y="4056036"/>
                  <a:pt x="2939456" y="4029075"/>
                </a:cubicBezTo>
                <a:cubicBezTo>
                  <a:pt x="2670454" y="4002114"/>
                  <a:pt x="2618326" y="4010036"/>
                  <a:pt x="2447300" y="4029075"/>
                </a:cubicBezTo>
                <a:cubicBezTo>
                  <a:pt x="2276274" y="4048114"/>
                  <a:pt x="2124390" y="4050590"/>
                  <a:pt x="1955143" y="4029075"/>
                </a:cubicBezTo>
                <a:cubicBezTo>
                  <a:pt x="1785896" y="4007560"/>
                  <a:pt x="1334654" y="3990000"/>
                  <a:pt x="1159602" y="4029075"/>
                </a:cubicBezTo>
                <a:cubicBezTo>
                  <a:pt x="984550" y="4068150"/>
                  <a:pt x="842251" y="4038092"/>
                  <a:pt x="667445" y="4029075"/>
                </a:cubicBezTo>
                <a:cubicBezTo>
                  <a:pt x="492639" y="4020058"/>
                  <a:pt x="293096" y="4016691"/>
                  <a:pt x="0" y="4029075"/>
                </a:cubicBezTo>
                <a:cubicBezTo>
                  <a:pt x="6298" y="3835458"/>
                  <a:pt x="-18136" y="3624059"/>
                  <a:pt x="0" y="3438144"/>
                </a:cubicBezTo>
                <a:cubicBezTo>
                  <a:pt x="18136" y="3252229"/>
                  <a:pt x="14908" y="3055588"/>
                  <a:pt x="0" y="2887504"/>
                </a:cubicBezTo>
                <a:cubicBezTo>
                  <a:pt x="-14908" y="2719420"/>
                  <a:pt x="8003" y="2482151"/>
                  <a:pt x="0" y="2296573"/>
                </a:cubicBezTo>
                <a:cubicBezTo>
                  <a:pt x="-8003" y="2110995"/>
                  <a:pt x="15105" y="2010946"/>
                  <a:pt x="0" y="1745933"/>
                </a:cubicBezTo>
                <a:cubicBezTo>
                  <a:pt x="-15105" y="1480920"/>
                  <a:pt x="-21657" y="1308986"/>
                  <a:pt x="0" y="1034129"/>
                </a:cubicBezTo>
                <a:cubicBezTo>
                  <a:pt x="21657" y="759272"/>
                  <a:pt x="-46360" y="237155"/>
                  <a:pt x="0" y="0"/>
                </a:cubicBezTo>
                <a:close/>
              </a:path>
              <a:path w="6067685" h="4029075" stroke="0" extrusionOk="0">
                <a:moveTo>
                  <a:pt x="0" y="0"/>
                </a:moveTo>
                <a:cubicBezTo>
                  <a:pt x="367071" y="-9825"/>
                  <a:pt x="494331" y="-11055"/>
                  <a:pt x="734864" y="0"/>
                </a:cubicBezTo>
                <a:cubicBezTo>
                  <a:pt x="975397" y="11055"/>
                  <a:pt x="1184388" y="-7819"/>
                  <a:pt x="1530405" y="0"/>
                </a:cubicBezTo>
                <a:cubicBezTo>
                  <a:pt x="1876422" y="7819"/>
                  <a:pt x="1783594" y="-14234"/>
                  <a:pt x="2022562" y="0"/>
                </a:cubicBezTo>
                <a:cubicBezTo>
                  <a:pt x="2261530" y="14234"/>
                  <a:pt x="2427428" y="28915"/>
                  <a:pt x="2696749" y="0"/>
                </a:cubicBezTo>
                <a:cubicBezTo>
                  <a:pt x="2966070" y="-28915"/>
                  <a:pt x="3017581" y="-23505"/>
                  <a:pt x="3188906" y="0"/>
                </a:cubicBezTo>
                <a:cubicBezTo>
                  <a:pt x="3360231" y="23505"/>
                  <a:pt x="3669922" y="21209"/>
                  <a:pt x="3863093" y="0"/>
                </a:cubicBezTo>
                <a:cubicBezTo>
                  <a:pt x="4056264" y="-21209"/>
                  <a:pt x="4255671" y="6349"/>
                  <a:pt x="4415926" y="0"/>
                </a:cubicBezTo>
                <a:cubicBezTo>
                  <a:pt x="4576181" y="-6349"/>
                  <a:pt x="4824228" y="26987"/>
                  <a:pt x="5150790" y="0"/>
                </a:cubicBezTo>
                <a:cubicBezTo>
                  <a:pt x="5477352" y="-26987"/>
                  <a:pt x="5665342" y="-8381"/>
                  <a:pt x="6067685" y="0"/>
                </a:cubicBezTo>
                <a:cubicBezTo>
                  <a:pt x="6091620" y="257361"/>
                  <a:pt x="6063980" y="378896"/>
                  <a:pt x="6067685" y="631222"/>
                </a:cubicBezTo>
                <a:cubicBezTo>
                  <a:pt x="6071390" y="883548"/>
                  <a:pt x="6043640" y="947202"/>
                  <a:pt x="6067685" y="1181862"/>
                </a:cubicBezTo>
                <a:cubicBezTo>
                  <a:pt x="6091730" y="1416522"/>
                  <a:pt x="6049190" y="1603855"/>
                  <a:pt x="6067685" y="1772793"/>
                </a:cubicBezTo>
                <a:cubicBezTo>
                  <a:pt x="6086180" y="1941731"/>
                  <a:pt x="6075125" y="2113678"/>
                  <a:pt x="6067685" y="2323433"/>
                </a:cubicBezTo>
                <a:cubicBezTo>
                  <a:pt x="6060245" y="2533188"/>
                  <a:pt x="6079370" y="2692405"/>
                  <a:pt x="6067685" y="3035237"/>
                </a:cubicBezTo>
                <a:cubicBezTo>
                  <a:pt x="6056000" y="3378069"/>
                  <a:pt x="6062698" y="3646250"/>
                  <a:pt x="6067685" y="4029075"/>
                </a:cubicBezTo>
                <a:cubicBezTo>
                  <a:pt x="5871748" y="4025393"/>
                  <a:pt x="5594753" y="3995376"/>
                  <a:pt x="5393498" y="4029075"/>
                </a:cubicBezTo>
                <a:cubicBezTo>
                  <a:pt x="5192243" y="4062774"/>
                  <a:pt x="4947045" y="4058916"/>
                  <a:pt x="4597957" y="4029075"/>
                </a:cubicBezTo>
                <a:cubicBezTo>
                  <a:pt x="4248869" y="3999234"/>
                  <a:pt x="4057804" y="4052201"/>
                  <a:pt x="3863093" y="4029075"/>
                </a:cubicBezTo>
                <a:cubicBezTo>
                  <a:pt x="3668382" y="4005949"/>
                  <a:pt x="3343404" y="4023352"/>
                  <a:pt x="3128229" y="4029075"/>
                </a:cubicBezTo>
                <a:cubicBezTo>
                  <a:pt x="2913054" y="4034798"/>
                  <a:pt x="2720477" y="3998951"/>
                  <a:pt x="2393365" y="4029075"/>
                </a:cubicBezTo>
                <a:cubicBezTo>
                  <a:pt x="2066253" y="4059199"/>
                  <a:pt x="2041185" y="3998793"/>
                  <a:pt x="1719177" y="4029075"/>
                </a:cubicBezTo>
                <a:cubicBezTo>
                  <a:pt x="1397169" y="4059357"/>
                  <a:pt x="1328710" y="4056109"/>
                  <a:pt x="1044990" y="4029075"/>
                </a:cubicBezTo>
                <a:cubicBezTo>
                  <a:pt x="761270" y="4002041"/>
                  <a:pt x="464815" y="4073503"/>
                  <a:pt x="0" y="4029075"/>
                </a:cubicBezTo>
                <a:cubicBezTo>
                  <a:pt x="16644" y="3762531"/>
                  <a:pt x="-7267" y="3626767"/>
                  <a:pt x="0" y="3478435"/>
                </a:cubicBezTo>
                <a:cubicBezTo>
                  <a:pt x="7267" y="3330103"/>
                  <a:pt x="-6630" y="3120776"/>
                  <a:pt x="0" y="2806922"/>
                </a:cubicBezTo>
                <a:cubicBezTo>
                  <a:pt x="6630" y="2493068"/>
                  <a:pt x="23267" y="2429058"/>
                  <a:pt x="0" y="2256282"/>
                </a:cubicBezTo>
                <a:cubicBezTo>
                  <a:pt x="-23267" y="2083506"/>
                  <a:pt x="-14119" y="1942163"/>
                  <a:pt x="0" y="1665351"/>
                </a:cubicBezTo>
                <a:cubicBezTo>
                  <a:pt x="14119" y="1388539"/>
                  <a:pt x="17621" y="1282448"/>
                  <a:pt x="0" y="1074420"/>
                </a:cubicBezTo>
                <a:cubicBezTo>
                  <a:pt x="-17621" y="866392"/>
                  <a:pt x="35128" y="48820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405762906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1" name="Rectangle 70">
            <a:extLst>
              <a:ext uri="{FF2B5EF4-FFF2-40B4-BE49-F238E27FC236}">
                <a16:creationId xmlns:a16="http://schemas.microsoft.com/office/drawing/2014/main" id="{9279F781-A358-9AEE-4CAF-FAFA90DB032C}"/>
              </a:ext>
              <a:ext uri="{C183D7F6-B498-43B3-948B-1728B52AA6E4}">
                <adec:decorative xmlns:adec="http://schemas.microsoft.com/office/drawing/2017/decorative" val="1"/>
              </a:ext>
            </a:extLst>
          </p:cNvPr>
          <p:cNvSpPr/>
          <p:nvPr/>
        </p:nvSpPr>
        <p:spPr>
          <a:xfrm>
            <a:off x="222379" y="1101586"/>
            <a:ext cx="6067685" cy="4029075"/>
          </a:xfrm>
          <a:custGeom>
            <a:avLst/>
            <a:gdLst>
              <a:gd name="connsiteX0" fmla="*/ 0 w 6067685"/>
              <a:gd name="connsiteY0" fmla="*/ 0 h 4029075"/>
              <a:gd name="connsiteX1" fmla="*/ 552834 w 6067685"/>
              <a:gd name="connsiteY1" fmla="*/ 0 h 4029075"/>
              <a:gd name="connsiteX2" fmla="*/ 1348374 w 6067685"/>
              <a:gd name="connsiteY2" fmla="*/ 0 h 4029075"/>
              <a:gd name="connsiteX3" fmla="*/ 2022562 w 6067685"/>
              <a:gd name="connsiteY3" fmla="*/ 0 h 4029075"/>
              <a:gd name="connsiteX4" fmla="*/ 2818103 w 6067685"/>
              <a:gd name="connsiteY4" fmla="*/ 0 h 4029075"/>
              <a:gd name="connsiteX5" fmla="*/ 3613644 w 6067685"/>
              <a:gd name="connsiteY5" fmla="*/ 0 h 4029075"/>
              <a:gd name="connsiteX6" fmla="*/ 4287831 w 6067685"/>
              <a:gd name="connsiteY6" fmla="*/ 0 h 4029075"/>
              <a:gd name="connsiteX7" fmla="*/ 4779987 w 6067685"/>
              <a:gd name="connsiteY7" fmla="*/ 0 h 4029075"/>
              <a:gd name="connsiteX8" fmla="*/ 5393498 w 6067685"/>
              <a:gd name="connsiteY8" fmla="*/ 0 h 4029075"/>
              <a:gd name="connsiteX9" fmla="*/ 6067685 w 6067685"/>
              <a:gd name="connsiteY9" fmla="*/ 0 h 4029075"/>
              <a:gd name="connsiteX10" fmla="*/ 6067685 w 6067685"/>
              <a:gd name="connsiteY10" fmla="*/ 752094 h 4029075"/>
              <a:gd name="connsiteX11" fmla="*/ 6067685 w 6067685"/>
              <a:gd name="connsiteY11" fmla="*/ 1504188 h 4029075"/>
              <a:gd name="connsiteX12" fmla="*/ 6067685 w 6067685"/>
              <a:gd name="connsiteY12" fmla="*/ 2095119 h 4029075"/>
              <a:gd name="connsiteX13" fmla="*/ 6067685 w 6067685"/>
              <a:gd name="connsiteY13" fmla="*/ 2766632 h 4029075"/>
              <a:gd name="connsiteX14" fmla="*/ 6067685 w 6067685"/>
              <a:gd name="connsiteY14" fmla="*/ 3397853 h 4029075"/>
              <a:gd name="connsiteX15" fmla="*/ 6067685 w 6067685"/>
              <a:gd name="connsiteY15" fmla="*/ 4029075 h 4029075"/>
              <a:gd name="connsiteX16" fmla="*/ 5332821 w 6067685"/>
              <a:gd name="connsiteY16" fmla="*/ 4029075 h 4029075"/>
              <a:gd name="connsiteX17" fmla="*/ 4840664 w 6067685"/>
              <a:gd name="connsiteY17" fmla="*/ 4029075 h 4029075"/>
              <a:gd name="connsiteX18" fmla="*/ 4287831 w 6067685"/>
              <a:gd name="connsiteY18" fmla="*/ 4029075 h 4029075"/>
              <a:gd name="connsiteX19" fmla="*/ 3552967 w 6067685"/>
              <a:gd name="connsiteY19" fmla="*/ 4029075 h 4029075"/>
              <a:gd name="connsiteX20" fmla="*/ 2939456 w 6067685"/>
              <a:gd name="connsiteY20" fmla="*/ 4029075 h 4029075"/>
              <a:gd name="connsiteX21" fmla="*/ 2447300 w 6067685"/>
              <a:gd name="connsiteY21" fmla="*/ 4029075 h 4029075"/>
              <a:gd name="connsiteX22" fmla="*/ 1955143 w 6067685"/>
              <a:gd name="connsiteY22" fmla="*/ 4029075 h 4029075"/>
              <a:gd name="connsiteX23" fmla="*/ 1159602 w 6067685"/>
              <a:gd name="connsiteY23" fmla="*/ 4029075 h 4029075"/>
              <a:gd name="connsiteX24" fmla="*/ 667445 w 6067685"/>
              <a:gd name="connsiteY24" fmla="*/ 4029075 h 4029075"/>
              <a:gd name="connsiteX25" fmla="*/ 0 w 6067685"/>
              <a:gd name="connsiteY25" fmla="*/ 4029075 h 4029075"/>
              <a:gd name="connsiteX26" fmla="*/ 0 w 6067685"/>
              <a:gd name="connsiteY26" fmla="*/ 3438144 h 4029075"/>
              <a:gd name="connsiteX27" fmla="*/ 0 w 6067685"/>
              <a:gd name="connsiteY27" fmla="*/ 2887504 h 4029075"/>
              <a:gd name="connsiteX28" fmla="*/ 0 w 6067685"/>
              <a:gd name="connsiteY28" fmla="*/ 2296573 h 4029075"/>
              <a:gd name="connsiteX29" fmla="*/ 0 w 6067685"/>
              <a:gd name="connsiteY29" fmla="*/ 1745933 h 4029075"/>
              <a:gd name="connsiteX30" fmla="*/ 0 w 6067685"/>
              <a:gd name="connsiteY30" fmla="*/ 1034129 h 4029075"/>
              <a:gd name="connsiteX31" fmla="*/ 0 w 6067685"/>
              <a:gd name="connsiteY31" fmla="*/ 0 h 402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67685" h="4029075" fill="none" extrusionOk="0">
                <a:moveTo>
                  <a:pt x="0" y="0"/>
                </a:moveTo>
                <a:cubicBezTo>
                  <a:pt x="133566" y="25756"/>
                  <a:pt x="337323" y="22921"/>
                  <a:pt x="552834" y="0"/>
                </a:cubicBezTo>
                <a:cubicBezTo>
                  <a:pt x="768345" y="-22921"/>
                  <a:pt x="1083436" y="21751"/>
                  <a:pt x="1348374" y="0"/>
                </a:cubicBezTo>
                <a:cubicBezTo>
                  <a:pt x="1613312" y="-21751"/>
                  <a:pt x="1758269" y="4068"/>
                  <a:pt x="2022562" y="0"/>
                </a:cubicBezTo>
                <a:cubicBezTo>
                  <a:pt x="2286855" y="-4068"/>
                  <a:pt x="2656460" y="17960"/>
                  <a:pt x="2818103" y="0"/>
                </a:cubicBezTo>
                <a:cubicBezTo>
                  <a:pt x="2979746" y="-17960"/>
                  <a:pt x="3410988" y="26013"/>
                  <a:pt x="3613644" y="0"/>
                </a:cubicBezTo>
                <a:cubicBezTo>
                  <a:pt x="3816300" y="-26013"/>
                  <a:pt x="4028322" y="-31960"/>
                  <a:pt x="4287831" y="0"/>
                </a:cubicBezTo>
                <a:cubicBezTo>
                  <a:pt x="4547340" y="31960"/>
                  <a:pt x="4650755" y="22993"/>
                  <a:pt x="4779987" y="0"/>
                </a:cubicBezTo>
                <a:cubicBezTo>
                  <a:pt x="4909219" y="-22993"/>
                  <a:pt x="5212403" y="2480"/>
                  <a:pt x="5393498" y="0"/>
                </a:cubicBezTo>
                <a:cubicBezTo>
                  <a:pt x="5574593" y="-2480"/>
                  <a:pt x="5915178" y="-11837"/>
                  <a:pt x="6067685" y="0"/>
                </a:cubicBezTo>
                <a:cubicBezTo>
                  <a:pt x="6057899" y="152450"/>
                  <a:pt x="6090134" y="407234"/>
                  <a:pt x="6067685" y="752094"/>
                </a:cubicBezTo>
                <a:cubicBezTo>
                  <a:pt x="6045236" y="1096954"/>
                  <a:pt x="6060846" y="1307902"/>
                  <a:pt x="6067685" y="1504188"/>
                </a:cubicBezTo>
                <a:cubicBezTo>
                  <a:pt x="6074524" y="1700474"/>
                  <a:pt x="6056989" y="1854401"/>
                  <a:pt x="6067685" y="2095119"/>
                </a:cubicBezTo>
                <a:cubicBezTo>
                  <a:pt x="6078381" y="2335837"/>
                  <a:pt x="6035312" y="2503295"/>
                  <a:pt x="6067685" y="2766632"/>
                </a:cubicBezTo>
                <a:cubicBezTo>
                  <a:pt x="6100058" y="3029969"/>
                  <a:pt x="6044565" y="3232436"/>
                  <a:pt x="6067685" y="3397853"/>
                </a:cubicBezTo>
                <a:cubicBezTo>
                  <a:pt x="6090805" y="3563270"/>
                  <a:pt x="6071464" y="3807832"/>
                  <a:pt x="6067685" y="4029075"/>
                </a:cubicBezTo>
                <a:cubicBezTo>
                  <a:pt x="5788209" y="4058833"/>
                  <a:pt x="5531000" y="4020266"/>
                  <a:pt x="5332821" y="4029075"/>
                </a:cubicBezTo>
                <a:cubicBezTo>
                  <a:pt x="5134642" y="4037884"/>
                  <a:pt x="5062613" y="4009595"/>
                  <a:pt x="4840664" y="4029075"/>
                </a:cubicBezTo>
                <a:cubicBezTo>
                  <a:pt x="4618715" y="4048555"/>
                  <a:pt x="4514085" y="4038761"/>
                  <a:pt x="4287831" y="4029075"/>
                </a:cubicBezTo>
                <a:cubicBezTo>
                  <a:pt x="4061577" y="4019389"/>
                  <a:pt x="3701313" y="4010456"/>
                  <a:pt x="3552967" y="4029075"/>
                </a:cubicBezTo>
                <a:cubicBezTo>
                  <a:pt x="3404621" y="4047694"/>
                  <a:pt x="3208458" y="4056036"/>
                  <a:pt x="2939456" y="4029075"/>
                </a:cubicBezTo>
                <a:cubicBezTo>
                  <a:pt x="2670454" y="4002114"/>
                  <a:pt x="2618326" y="4010036"/>
                  <a:pt x="2447300" y="4029075"/>
                </a:cubicBezTo>
                <a:cubicBezTo>
                  <a:pt x="2276274" y="4048114"/>
                  <a:pt x="2124390" y="4050590"/>
                  <a:pt x="1955143" y="4029075"/>
                </a:cubicBezTo>
                <a:cubicBezTo>
                  <a:pt x="1785896" y="4007560"/>
                  <a:pt x="1334654" y="3990000"/>
                  <a:pt x="1159602" y="4029075"/>
                </a:cubicBezTo>
                <a:cubicBezTo>
                  <a:pt x="984550" y="4068150"/>
                  <a:pt x="842251" y="4038092"/>
                  <a:pt x="667445" y="4029075"/>
                </a:cubicBezTo>
                <a:cubicBezTo>
                  <a:pt x="492639" y="4020058"/>
                  <a:pt x="293096" y="4016691"/>
                  <a:pt x="0" y="4029075"/>
                </a:cubicBezTo>
                <a:cubicBezTo>
                  <a:pt x="6298" y="3835458"/>
                  <a:pt x="-18136" y="3624059"/>
                  <a:pt x="0" y="3438144"/>
                </a:cubicBezTo>
                <a:cubicBezTo>
                  <a:pt x="18136" y="3252229"/>
                  <a:pt x="14908" y="3055588"/>
                  <a:pt x="0" y="2887504"/>
                </a:cubicBezTo>
                <a:cubicBezTo>
                  <a:pt x="-14908" y="2719420"/>
                  <a:pt x="8003" y="2482151"/>
                  <a:pt x="0" y="2296573"/>
                </a:cubicBezTo>
                <a:cubicBezTo>
                  <a:pt x="-8003" y="2110995"/>
                  <a:pt x="15105" y="2010946"/>
                  <a:pt x="0" y="1745933"/>
                </a:cubicBezTo>
                <a:cubicBezTo>
                  <a:pt x="-15105" y="1480920"/>
                  <a:pt x="-21657" y="1308986"/>
                  <a:pt x="0" y="1034129"/>
                </a:cubicBezTo>
                <a:cubicBezTo>
                  <a:pt x="21657" y="759272"/>
                  <a:pt x="-46360" y="237155"/>
                  <a:pt x="0" y="0"/>
                </a:cubicBezTo>
                <a:close/>
              </a:path>
              <a:path w="6067685" h="4029075" stroke="0" extrusionOk="0">
                <a:moveTo>
                  <a:pt x="0" y="0"/>
                </a:moveTo>
                <a:cubicBezTo>
                  <a:pt x="367071" y="-9825"/>
                  <a:pt x="494331" y="-11055"/>
                  <a:pt x="734864" y="0"/>
                </a:cubicBezTo>
                <a:cubicBezTo>
                  <a:pt x="975397" y="11055"/>
                  <a:pt x="1184388" y="-7819"/>
                  <a:pt x="1530405" y="0"/>
                </a:cubicBezTo>
                <a:cubicBezTo>
                  <a:pt x="1876422" y="7819"/>
                  <a:pt x="1783594" y="-14234"/>
                  <a:pt x="2022562" y="0"/>
                </a:cubicBezTo>
                <a:cubicBezTo>
                  <a:pt x="2261530" y="14234"/>
                  <a:pt x="2427428" y="28915"/>
                  <a:pt x="2696749" y="0"/>
                </a:cubicBezTo>
                <a:cubicBezTo>
                  <a:pt x="2966070" y="-28915"/>
                  <a:pt x="3017581" y="-23505"/>
                  <a:pt x="3188906" y="0"/>
                </a:cubicBezTo>
                <a:cubicBezTo>
                  <a:pt x="3360231" y="23505"/>
                  <a:pt x="3669922" y="21209"/>
                  <a:pt x="3863093" y="0"/>
                </a:cubicBezTo>
                <a:cubicBezTo>
                  <a:pt x="4056264" y="-21209"/>
                  <a:pt x="4255671" y="6349"/>
                  <a:pt x="4415926" y="0"/>
                </a:cubicBezTo>
                <a:cubicBezTo>
                  <a:pt x="4576181" y="-6349"/>
                  <a:pt x="4824228" y="26987"/>
                  <a:pt x="5150790" y="0"/>
                </a:cubicBezTo>
                <a:cubicBezTo>
                  <a:pt x="5477352" y="-26987"/>
                  <a:pt x="5665342" y="-8381"/>
                  <a:pt x="6067685" y="0"/>
                </a:cubicBezTo>
                <a:cubicBezTo>
                  <a:pt x="6091620" y="257361"/>
                  <a:pt x="6063980" y="378896"/>
                  <a:pt x="6067685" y="631222"/>
                </a:cubicBezTo>
                <a:cubicBezTo>
                  <a:pt x="6071390" y="883548"/>
                  <a:pt x="6043640" y="947202"/>
                  <a:pt x="6067685" y="1181862"/>
                </a:cubicBezTo>
                <a:cubicBezTo>
                  <a:pt x="6091730" y="1416522"/>
                  <a:pt x="6049190" y="1603855"/>
                  <a:pt x="6067685" y="1772793"/>
                </a:cubicBezTo>
                <a:cubicBezTo>
                  <a:pt x="6086180" y="1941731"/>
                  <a:pt x="6075125" y="2113678"/>
                  <a:pt x="6067685" y="2323433"/>
                </a:cubicBezTo>
                <a:cubicBezTo>
                  <a:pt x="6060245" y="2533188"/>
                  <a:pt x="6079370" y="2692405"/>
                  <a:pt x="6067685" y="3035237"/>
                </a:cubicBezTo>
                <a:cubicBezTo>
                  <a:pt x="6056000" y="3378069"/>
                  <a:pt x="6062698" y="3646250"/>
                  <a:pt x="6067685" y="4029075"/>
                </a:cubicBezTo>
                <a:cubicBezTo>
                  <a:pt x="5871748" y="4025393"/>
                  <a:pt x="5594753" y="3995376"/>
                  <a:pt x="5393498" y="4029075"/>
                </a:cubicBezTo>
                <a:cubicBezTo>
                  <a:pt x="5192243" y="4062774"/>
                  <a:pt x="4947045" y="4058916"/>
                  <a:pt x="4597957" y="4029075"/>
                </a:cubicBezTo>
                <a:cubicBezTo>
                  <a:pt x="4248869" y="3999234"/>
                  <a:pt x="4057804" y="4052201"/>
                  <a:pt x="3863093" y="4029075"/>
                </a:cubicBezTo>
                <a:cubicBezTo>
                  <a:pt x="3668382" y="4005949"/>
                  <a:pt x="3343404" y="4023352"/>
                  <a:pt x="3128229" y="4029075"/>
                </a:cubicBezTo>
                <a:cubicBezTo>
                  <a:pt x="2913054" y="4034798"/>
                  <a:pt x="2720477" y="3998951"/>
                  <a:pt x="2393365" y="4029075"/>
                </a:cubicBezTo>
                <a:cubicBezTo>
                  <a:pt x="2066253" y="4059199"/>
                  <a:pt x="2041185" y="3998793"/>
                  <a:pt x="1719177" y="4029075"/>
                </a:cubicBezTo>
                <a:cubicBezTo>
                  <a:pt x="1397169" y="4059357"/>
                  <a:pt x="1328710" y="4056109"/>
                  <a:pt x="1044990" y="4029075"/>
                </a:cubicBezTo>
                <a:cubicBezTo>
                  <a:pt x="761270" y="4002041"/>
                  <a:pt x="464815" y="4073503"/>
                  <a:pt x="0" y="4029075"/>
                </a:cubicBezTo>
                <a:cubicBezTo>
                  <a:pt x="16644" y="3762531"/>
                  <a:pt x="-7267" y="3626767"/>
                  <a:pt x="0" y="3478435"/>
                </a:cubicBezTo>
                <a:cubicBezTo>
                  <a:pt x="7267" y="3330103"/>
                  <a:pt x="-6630" y="3120776"/>
                  <a:pt x="0" y="2806922"/>
                </a:cubicBezTo>
                <a:cubicBezTo>
                  <a:pt x="6630" y="2493068"/>
                  <a:pt x="23267" y="2429058"/>
                  <a:pt x="0" y="2256282"/>
                </a:cubicBezTo>
                <a:cubicBezTo>
                  <a:pt x="-23267" y="2083506"/>
                  <a:pt x="-14119" y="1942163"/>
                  <a:pt x="0" y="1665351"/>
                </a:cubicBezTo>
                <a:cubicBezTo>
                  <a:pt x="14119" y="1388539"/>
                  <a:pt x="17621" y="1282448"/>
                  <a:pt x="0" y="1074420"/>
                </a:cubicBezTo>
                <a:cubicBezTo>
                  <a:pt x="-17621" y="866392"/>
                  <a:pt x="35128" y="488203"/>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405762906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2" name="Rectangle 71">
            <a:extLst>
              <a:ext uri="{FF2B5EF4-FFF2-40B4-BE49-F238E27FC236}">
                <a16:creationId xmlns:a16="http://schemas.microsoft.com/office/drawing/2014/main" id="{8BAE5FB3-5DDF-1DF9-D3BF-B49787304697}"/>
              </a:ext>
            </a:extLst>
          </p:cNvPr>
          <p:cNvSpPr/>
          <p:nvPr/>
        </p:nvSpPr>
        <p:spPr>
          <a:xfrm>
            <a:off x="6656733" y="1460010"/>
            <a:ext cx="2330344" cy="1445960"/>
          </a:xfrm>
          <a:custGeom>
            <a:avLst/>
            <a:gdLst>
              <a:gd name="connsiteX0" fmla="*/ 0 w 2330344"/>
              <a:gd name="connsiteY0" fmla="*/ 0 h 1445960"/>
              <a:gd name="connsiteX1" fmla="*/ 535979 w 2330344"/>
              <a:gd name="connsiteY1" fmla="*/ 0 h 1445960"/>
              <a:gd name="connsiteX2" fmla="*/ 1048655 w 2330344"/>
              <a:gd name="connsiteY2" fmla="*/ 0 h 1445960"/>
              <a:gd name="connsiteX3" fmla="*/ 1654544 w 2330344"/>
              <a:gd name="connsiteY3" fmla="*/ 0 h 1445960"/>
              <a:gd name="connsiteX4" fmla="*/ 2330344 w 2330344"/>
              <a:gd name="connsiteY4" fmla="*/ 0 h 1445960"/>
              <a:gd name="connsiteX5" fmla="*/ 2330344 w 2330344"/>
              <a:gd name="connsiteY5" fmla="*/ 510906 h 1445960"/>
              <a:gd name="connsiteX6" fmla="*/ 2330344 w 2330344"/>
              <a:gd name="connsiteY6" fmla="*/ 1021812 h 1445960"/>
              <a:gd name="connsiteX7" fmla="*/ 2330344 w 2330344"/>
              <a:gd name="connsiteY7" fmla="*/ 1445960 h 1445960"/>
              <a:gd name="connsiteX8" fmla="*/ 1794365 w 2330344"/>
              <a:gd name="connsiteY8" fmla="*/ 1445960 h 1445960"/>
              <a:gd name="connsiteX9" fmla="*/ 1258386 w 2330344"/>
              <a:gd name="connsiteY9" fmla="*/ 1445960 h 1445960"/>
              <a:gd name="connsiteX10" fmla="*/ 722407 w 2330344"/>
              <a:gd name="connsiteY10" fmla="*/ 1445960 h 1445960"/>
              <a:gd name="connsiteX11" fmla="*/ 0 w 2330344"/>
              <a:gd name="connsiteY11" fmla="*/ 1445960 h 1445960"/>
              <a:gd name="connsiteX12" fmla="*/ 0 w 2330344"/>
              <a:gd name="connsiteY12" fmla="*/ 992893 h 1445960"/>
              <a:gd name="connsiteX13" fmla="*/ 0 w 2330344"/>
              <a:gd name="connsiteY13" fmla="*/ 539825 h 1445960"/>
              <a:gd name="connsiteX14" fmla="*/ 0 w 2330344"/>
              <a:gd name="connsiteY14" fmla="*/ 0 h 14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0344" h="1445960" fill="none" extrusionOk="0">
                <a:moveTo>
                  <a:pt x="0" y="0"/>
                </a:moveTo>
                <a:cubicBezTo>
                  <a:pt x="155529" y="-19817"/>
                  <a:pt x="293730" y="-6747"/>
                  <a:pt x="535979" y="0"/>
                </a:cubicBezTo>
                <a:cubicBezTo>
                  <a:pt x="778228" y="6747"/>
                  <a:pt x="807323" y="17601"/>
                  <a:pt x="1048655" y="0"/>
                </a:cubicBezTo>
                <a:cubicBezTo>
                  <a:pt x="1289987" y="-17601"/>
                  <a:pt x="1487669" y="-7908"/>
                  <a:pt x="1654544" y="0"/>
                </a:cubicBezTo>
                <a:cubicBezTo>
                  <a:pt x="1821419" y="7908"/>
                  <a:pt x="2025676" y="22561"/>
                  <a:pt x="2330344" y="0"/>
                </a:cubicBezTo>
                <a:cubicBezTo>
                  <a:pt x="2335831" y="139889"/>
                  <a:pt x="2310762" y="370043"/>
                  <a:pt x="2330344" y="510906"/>
                </a:cubicBezTo>
                <a:cubicBezTo>
                  <a:pt x="2349926" y="651769"/>
                  <a:pt x="2348913" y="906297"/>
                  <a:pt x="2330344" y="1021812"/>
                </a:cubicBezTo>
                <a:cubicBezTo>
                  <a:pt x="2311775" y="1137327"/>
                  <a:pt x="2327929" y="1289320"/>
                  <a:pt x="2330344" y="1445960"/>
                </a:cubicBezTo>
                <a:cubicBezTo>
                  <a:pt x="2087198" y="1422694"/>
                  <a:pt x="2050850" y="1439339"/>
                  <a:pt x="1794365" y="1445960"/>
                </a:cubicBezTo>
                <a:cubicBezTo>
                  <a:pt x="1537880" y="1452581"/>
                  <a:pt x="1379734" y="1458806"/>
                  <a:pt x="1258386" y="1445960"/>
                </a:cubicBezTo>
                <a:cubicBezTo>
                  <a:pt x="1137038" y="1433114"/>
                  <a:pt x="853313" y="1455880"/>
                  <a:pt x="722407" y="1445960"/>
                </a:cubicBezTo>
                <a:cubicBezTo>
                  <a:pt x="591501" y="1436040"/>
                  <a:pt x="336104" y="1413693"/>
                  <a:pt x="0" y="1445960"/>
                </a:cubicBezTo>
                <a:cubicBezTo>
                  <a:pt x="-7569" y="1268948"/>
                  <a:pt x="-672" y="1104065"/>
                  <a:pt x="0" y="992893"/>
                </a:cubicBezTo>
                <a:cubicBezTo>
                  <a:pt x="672" y="881721"/>
                  <a:pt x="14509" y="740743"/>
                  <a:pt x="0" y="539825"/>
                </a:cubicBezTo>
                <a:cubicBezTo>
                  <a:pt x="-14509" y="338907"/>
                  <a:pt x="-9914" y="209406"/>
                  <a:pt x="0" y="0"/>
                </a:cubicBezTo>
                <a:close/>
              </a:path>
              <a:path w="2330344" h="1445960" stroke="0" extrusionOk="0">
                <a:moveTo>
                  <a:pt x="0" y="0"/>
                </a:moveTo>
                <a:cubicBezTo>
                  <a:pt x="300902" y="21158"/>
                  <a:pt x="428655" y="-6650"/>
                  <a:pt x="629193" y="0"/>
                </a:cubicBezTo>
                <a:cubicBezTo>
                  <a:pt x="829731" y="6650"/>
                  <a:pt x="1111581" y="-12422"/>
                  <a:pt x="1235082" y="0"/>
                </a:cubicBezTo>
                <a:cubicBezTo>
                  <a:pt x="1358583" y="12422"/>
                  <a:pt x="1956727" y="33360"/>
                  <a:pt x="2330344" y="0"/>
                </a:cubicBezTo>
                <a:cubicBezTo>
                  <a:pt x="2317741" y="108213"/>
                  <a:pt x="2326577" y="230043"/>
                  <a:pt x="2330344" y="438608"/>
                </a:cubicBezTo>
                <a:cubicBezTo>
                  <a:pt x="2334111" y="647173"/>
                  <a:pt x="2322383" y="778798"/>
                  <a:pt x="2330344" y="935054"/>
                </a:cubicBezTo>
                <a:cubicBezTo>
                  <a:pt x="2338305" y="1091310"/>
                  <a:pt x="2316169" y="1193897"/>
                  <a:pt x="2330344" y="1445960"/>
                </a:cubicBezTo>
                <a:cubicBezTo>
                  <a:pt x="2094784" y="1440268"/>
                  <a:pt x="2005600" y="1463928"/>
                  <a:pt x="1817668" y="1445960"/>
                </a:cubicBezTo>
                <a:cubicBezTo>
                  <a:pt x="1629736" y="1427992"/>
                  <a:pt x="1441108" y="1421062"/>
                  <a:pt x="1304993" y="1445960"/>
                </a:cubicBezTo>
                <a:cubicBezTo>
                  <a:pt x="1168879" y="1470858"/>
                  <a:pt x="927666" y="1474407"/>
                  <a:pt x="699103" y="1445960"/>
                </a:cubicBezTo>
                <a:cubicBezTo>
                  <a:pt x="470540" y="1417514"/>
                  <a:pt x="286861" y="1461316"/>
                  <a:pt x="0" y="1445960"/>
                </a:cubicBezTo>
                <a:cubicBezTo>
                  <a:pt x="8479" y="1277394"/>
                  <a:pt x="18629" y="1216354"/>
                  <a:pt x="0" y="992893"/>
                </a:cubicBezTo>
                <a:cubicBezTo>
                  <a:pt x="-18629" y="769432"/>
                  <a:pt x="18771" y="620181"/>
                  <a:pt x="0" y="510906"/>
                </a:cubicBezTo>
                <a:cubicBezTo>
                  <a:pt x="-18771" y="401631"/>
                  <a:pt x="16834" y="23473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51322646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Hmm. A fishing newspaper. Fascinating.</a:t>
            </a:r>
          </a:p>
        </p:txBody>
      </p:sp>
      <p:sp>
        <p:nvSpPr>
          <p:cNvPr id="4" name="Rectangle 3">
            <a:extLst>
              <a:ext uri="{FF2B5EF4-FFF2-40B4-BE49-F238E27FC236}">
                <a16:creationId xmlns:a16="http://schemas.microsoft.com/office/drawing/2014/main" id="{4A419F93-CD37-A515-7FE0-66DBAF1147A7}"/>
              </a:ext>
              <a:ext uri="{C183D7F6-B498-43B3-948B-1728B52AA6E4}">
                <adec:decorative xmlns:adec="http://schemas.microsoft.com/office/drawing/2017/decorative" val="1"/>
              </a:ext>
            </a:extLst>
          </p:cNvPr>
          <p:cNvSpPr/>
          <p:nvPr/>
        </p:nvSpPr>
        <p:spPr>
          <a:xfrm>
            <a:off x="207154" y="1231564"/>
            <a:ext cx="6067685" cy="4687190"/>
          </a:xfrm>
          <a:custGeom>
            <a:avLst/>
            <a:gdLst>
              <a:gd name="connsiteX0" fmla="*/ 0 w 6067685"/>
              <a:gd name="connsiteY0" fmla="*/ 0 h 4687190"/>
              <a:gd name="connsiteX1" fmla="*/ 795541 w 6067685"/>
              <a:gd name="connsiteY1" fmla="*/ 0 h 4687190"/>
              <a:gd name="connsiteX2" fmla="*/ 1591082 w 6067685"/>
              <a:gd name="connsiteY2" fmla="*/ 0 h 4687190"/>
              <a:gd name="connsiteX3" fmla="*/ 2265269 w 6067685"/>
              <a:gd name="connsiteY3" fmla="*/ 0 h 4687190"/>
              <a:gd name="connsiteX4" fmla="*/ 2757426 w 6067685"/>
              <a:gd name="connsiteY4" fmla="*/ 0 h 4687190"/>
              <a:gd name="connsiteX5" fmla="*/ 3370936 w 6067685"/>
              <a:gd name="connsiteY5" fmla="*/ 0 h 4687190"/>
              <a:gd name="connsiteX6" fmla="*/ 4045123 w 6067685"/>
              <a:gd name="connsiteY6" fmla="*/ 0 h 4687190"/>
              <a:gd name="connsiteX7" fmla="*/ 4840664 w 6067685"/>
              <a:gd name="connsiteY7" fmla="*/ 0 h 4687190"/>
              <a:gd name="connsiteX8" fmla="*/ 5454175 w 6067685"/>
              <a:gd name="connsiteY8" fmla="*/ 0 h 4687190"/>
              <a:gd name="connsiteX9" fmla="*/ 6067685 w 6067685"/>
              <a:gd name="connsiteY9" fmla="*/ 0 h 4687190"/>
              <a:gd name="connsiteX10" fmla="*/ 6067685 w 6067685"/>
              <a:gd name="connsiteY10" fmla="*/ 575855 h 4687190"/>
              <a:gd name="connsiteX11" fmla="*/ 6067685 w 6067685"/>
              <a:gd name="connsiteY11" fmla="*/ 1198581 h 4687190"/>
              <a:gd name="connsiteX12" fmla="*/ 6067685 w 6067685"/>
              <a:gd name="connsiteY12" fmla="*/ 1961924 h 4687190"/>
              <a:gd name="connsiteX13" fmla="*/ 6067685 w 6067685"/>
              <a:gd name="connsiteY13" fmla="*/ 2678394 h 4687190"/>
              <a:gd name="connsiteX14" fmla="*/ 6067685 w 6067685"/>
              <a:gd name="connsiteY14" fmla="*/ 3394865 h 4687190"/>
              <a:gd name="connsiteX15" fmla="*/ 6067685 w 6067685"/>
              <a:gd name="connsiteY15" fmla="*/ 3970720 h 4687190"/>
              <a:gd name="connsiteX16" fmla="*/ 6067685 w 6067685"/>
              <a:gd name="connsiteY16" fmla="*/ 4687190 h 4687190"/>
              <a:gd name="connsiteX17" fmla="*/ 5332821 w 6067685"/>
              <a:gd name="connsiteY17" fmla="*/ 4687190 h 4687190"/>
              <a:gd name="connsiteX18" fmla="*/ 4840664 w 6067685"/>
              <a:gd name="connsiteY18" fmla="*/ 4687190 h 4687190"/>
              <a:gd name="connsiteX19" fmla="*/ 4348508 w 6067685"/>
              <a:gd name="connsiteY19" fmla="*/ 4687190 h 4687190"/>
              <a:gd name="connsiteX20" fmla="*/ 3552967 w 6067685"/>
              <a:gd name="connsiteY20" fmla="*/ 4687190 h 4687190"/>
              <a:gd name="connsiteX21" fmla="*/ 3060810 w 6067685"/>
              <a:gd name="connsiteY21" fmla="*/ 4687190 h 4687190"/>
              <a:gd name="connsiteX22" fmla="*/ 2325946 w 6067685"/>
              <a:gd name="connsiteY22" fmla="*/ 4687190 h 4687190"/>
              <a:gd name="connsiteX23" fmla="*/ 1773112 w 6067685"/>
              <a:gd name="connsiteY23" fmla="*/ 4687190 h 4687190"/>
              <a:gd name="connsiteX24" fmla="*/ 1220279 w 6067685"/>
              <a:gd name="connsiteY24" fmla="*/ 4687190 h 4687190"/>
              <a:gd name="connsiteX25" fmla="*/ 667445 w 6067685"/>
              <a:gd name="connsiteY25" fmla="*/ 4687190 h 4687190"/>
              <a:gd name="connsiteX26" fmla="*/ 0 w 6067685"/>
              <a:gd name="connsiteY26" fmla="*/ 4687190 h 4687190"/>
              <a:gd name="connsiteX27" fmla="*/ 0 w 6067685"/>
              <a:gd name="connsiteY27" fmla="*/ 4158207 h 4687190"/>
              <a:gd name="connsiteX28" fmla="*/ 0 w 6067685"/>
              <a:gd name="connsiteY28" fmla="*/ 3441737 h 4687190"/>
              <a:gd name="connsiteX29" fmla="*/ 0 w 6067685"/>
              <a:gd name="connsiteY29" fmla="*/ 2678394 h 4687190"/>
              <a:gd name="connsiteX30" fmla="*/ 0 w 6067685"/>
              <a:gd name="connsiteY30" fmla="*/ 1915052 h 4687190"/>
              <a:gd name="connsiteX31" fmla="*/ 0 w 6067685"/>
              <a:gd name="connsiteY31" fmla="*/ 1292325 h 4687190"/>
              <a:gd name="connsiteX32" fmla="*/ 0 w 6067685"/>
              <a:gd name="connsiteY32" fmla="*/ 716470 h 4687190"/>
              <a:gd name="connsiteX33" fmla="*/ 0 w 6067685"/>
              <a:gd name="connsiteY33" fmla="*/ 0 h 468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67685" h="4687190" fill="none" extrusionOk="0">
                <a:moveTo>
                  <a:pt x="0" y="0"/>
                </a:moveTo>
                <a:cubicBezTo>
                  <a:pt x="314250" y="27362"/>
                  <a:pt x="633898" y="17960"/>
                  <a:pt x="795541" y="0"/>
                </a:cubicBezTo>
                <a:cubicBezTo>
                  <a:pt x="957184" y="-17960"/>
                  <a:pt x="1388426" y="26013"/>
                  <a:pt x="1591082" y="0"/>
                </a:cubicBezTo>
                <a:cubicBezTo>
                  <a:pt x="1793738" y="-26013"/>
                  <a:pt x="2005760" y="-31960"/>
                  <a:pt x="2265269" y="0"/>
                </a:cubicBezTo>
                <a:cubicBezTo>
                  <a:pt x="2524778" y="31960"/>
                  <a:pt x="2621093" y="22657"/>
                  <a:pt x="2757426" y="0"/>
                </a:cubicBezTo>
                <a:cubicBezTo>
                  <a:pt x="2893759" y="-22657"/>
                  <a:pt x="3196783" y="2654"/>
                  <a:pt x="3370936" y="0"/>
                </a:cubicBezTo>
                <a:cubicBezTo>
                  <a:pt x="3545089" y="-2654"/>
                  <a:pt x="3892616" y="-11837"/>
                  <a:pt x="4045123" y="0"/>
                </a:cubicBezTo>
                <a:cubicBezTo>
                  <a:pt x="4197630" y="11837"/>
                  <a:pt x="4600449" y="-24193"/>
                  <a:pt x="4840664" y="0"/>
                </a:cubicBezTo>
                <a:cubicBezTo>
                  <a:pt x="5080880" y="24193"/>
                  <a:pt x="5295324" y="-582"/>
                  <a:pt x="5454175" y="0"/>
                </a:cubicBezTo>
                <a:cubicBezTo>
                  <a:pt x="5613026" y="582"/>
                  <a:pt x="5897240" y="-26424"/>
                  <a:pt x="6067685" y="0"/>
                </a:cubicBezTo>
                <a:cubicBezTo>
                  <a:pt x="6062390" y="263081"/>
                  <a:pt x="6068177" y="324473"/>
                  <a:pt x="6067685" y="575855"/>
                </a:cubicBezTo>
                <a:cubicBezTo>
                  <a:pt x="6067193" y="827238"/>
                  <a:pt x="6086868" y="928906"/>
                  <a:pt x="6067685" y="1198581"/>
                </a:cubicBezTo>
                <a:cubicBezTo>
                  <a:pt x="6048502" y="1468256"/>
                  <a:pt x="6067085" y="1653020"/>
                  <a:pt x="6067685" y="1961924"/>
                </a:cubicBezTo>
                <a:cubicBezTo>
                  <a:pt x="6068285" y="2270828"/>
                  <a:pt x="6044939" y="2326011"/>
                  <a:pt x="6067685" y="2678394"/>
                </a:cubicBezTo>
                <a:cubicBezTo>
                  <a:pt x="6090432" y="3030777"/>
                  <a:pt x="6075352" y="3078625"/>
                  <a:pt x="6067685" y="3394865"/>
                </a:cubicBezTo>
                <a:cubicBezTo>
                  <a:pt x="6060018" y="3711105"/>
                  <a:pt x="6042902" y="3738370"/>
                  <a:pt x="6067685" y="3970720"/>
                </a:cubicBezTo>
                <a:cubicBezTo>
                  <a:pt x="6092468" y="4203070"/>
                  <a:pt x="6070016" y="4366613"/>
                  <a:pt x="6067685" y="4687190"/>
                </a:cubicBezTo>
                <a:cubicBezTo>
                  <a:pt x="5869243" y="4695400"/>
                  <a:pt x="5497802" y="4668886"/>
                  <a:pt x="5332821" y="4687190"/>
                </a:cubicBezTo>
                <a:cubicBezTo>
                  <a:pt x="5167840" y="4705494"/>
                  <a:pt x="5012694" y="4669914"/>
                  <a:pt x="4840664" y="4687190"/>
                </a:cubicBezTo>
                <a:cubicBezTo>
                  <a:pt x="4668634" y="4704466"/>
                  <a:pt x="4514195" y="4707042"/>
                  <a:pt x="4348508" y="4687190"/>
                </a:cubicBezTo>
                <a:cubicBezTo>
                  <a:pt x="4182821" y="4667338"/>
                  <a:pt x="3728019" y="4648115"/>
                  <a:pt x="3552967" y="4687190"/>
                </a:cubicBezTo>
                <a:cubicBezTo>
                  <a:pt x="3377915" y="4726265"/>
                  <a:pt x="3235616" y="4696207"/>
                  <a:pt x="3060810" y="4687190"/>
                </a:cubicBezTo>
                <a:cubicBezTo>
                  <a:pt x="2886004" y="4678173"/>
                  <a:pt x="2517128" y="4722098"/>
                  <a:pt x="2325946" y="4687190"/>
                </a:cubicBezTo>
                <a:cubicBezTo>
                  <a:pt x="2134764" y="4652282"/>
                  <a:pt x="2023824" y="4682200"/>
                  <a:pt x="1773112" y="4687190"/>
                </a:cubicBezTo>
                <a:cubicBezTo>
                  <a:pt x="1522400" y="4692180"/>
                  <a:pt x="1385523" y="4684529"/>
                  <a:pt x="1220279" y="4687190"/>
                </a:cubicBezTo>
                <a:cubicBezTo>
                  <a:pt x="1055035" y="4689851"/>
                  <a:pt x="855116" y="4673346"/>
                  <a:pt x="667445" y="4687190"/>
                </a:cubicBezTo>
                <a:cubicBezTo>
                  <a:pt x="479774" y="4701034"/>
                  <a:pt x="270111" y="4704754"/>
                  <a:pt x="0" y="4687190"/>
                </a:cubicBezTo>
                <a:cubicBezTo>
                  <a:pt x="17187" y="4504287"/>
                  <a:pt x="16384" y="4353655"/>
                  <a:pt x="0" y="4158207"/>
                </a:cubicBezTo>
                <a:cubicBezTo>
                  <a:pt x="-16384" y="3962759"/>
                  <a:pt x="14134" y="3757192"/>
                  <a:pt x="0" y="3441737"/>
                </a:cubicBezTo>
                <a:cubicBezTo>
                  <a:pt x="-14134" y="3126282"/>
                  <a:pt x="-4147" y="2901966"/>
                  <a:pt x="0" y="2678394"/>
                </a:cubicBezTo>
                <a:cubicBezTo>
                  <a:pt x="4147" y="2454822"/>
                  <a:pt x="-22951" y="2143685"/>
                  <a:pt x="0" y="1915052"/>
                </a:cubicBezTo>
                <a:cubicBezTo>
                  <a:pt x="22951" y="1686419"/>
                  <a:pt x="22600" y="1430425"/>
                  <a:pt x="0" y="1292325"/>
                </a:cubicBezTo>
                <a:cubicBezTo>
                  <a:pt x="-22600" y="1154225"/>
                  <a:pt x="14588" y="873328"/>
                  <a:pt x="0" y="716470"/>
                </a:cubicBezTo>
                <a:cubicBezTo>
                  <a:pt x="-14588" y="559612"/>
                  <a:pt x="-13087" y="237216"/>
                  <a:pt x="0" y="0"/>
                </a:cubicBezTo>
                <a:close/>
              </a:path>
              <a:path w="6067685" h="4687190" stroke="0" extrusionOk="0">
                <a:moveTo>
                  <a:pt x="0" y="0"/>
                </a:moveTo>
                <a:cubicBezTo>
                  <a:pt x="367071" y="-9825"/>
                  <a:pt x="494331" y="-11055"/>
                  <a:pt x="734864" y="0"/>
                </a:cubicBezTo>
                <a:cubicBezTo>
                  <a:pt x="975397" y="11055"/>
                  <a:pt x="1184388" y="-7819"/>
                  <a:pt x="1530405" y="0"/>
                </a:cubicBezTo>
                <a:cubicBezTo>
                  <a:pt x="1876422" y="7819"/>
                  <a:pt x="1783594" y="-14234"/>
                  <a:pt x="2022562" y="0"/>
                </a:cubicBezTo>
                <a:cubicBezTo>
                  <a:pt x="2261530" y="14234"/>
                  <a:pt x="2427428" y="28915"/>
                  <a:pt x="2696749" y="0"/>
                </a:cubicBezTo>
                <a:cubicBezTo>
                  <a:pt x="2966070" y="-28915"/>
                  <a:pt x="3017581" y="-23505"/>
                  <a:pt x="3188906" y="0"/>
                </a:cubicBezTo>
                <a:cubicBezTo>
                  <a:pt x="3360231" y="23505"/>
                  <a:pt x="3669922" y="21209"/>
                  <a:pt x="3863093" y="0"/>
                </a:cubicBezTo>
                <a:cubicBezTo>
                  <a:pt x="4056264" y="-21209"/>
                  <a:pt x="4255671" y="6349"/>
                  <a:pt x="4415926" y="0"/>
                </a:cubicBezTo>
                <a:cubicBezTo>
                  <a:pt x="4576181" y="-6349"/>
                  <a:pt x="4824228" y="26987"/>
                  <a:pt x="5150790" y="0"/>
                </a:cubicBezTo>
                <a:cubicBezTo>
                  <a:pt x="5477352" y="-26987"/>
                  <a:pt x="5665342" y="-8381"/>
                  <a:pt x="6067685" y="0"/>
                </a:cubicBezTo>
                <a:cubicBezTo>
                  <a:pt x="6068502" y="274706"/>
                  <a:pt x="6073395" y="340060"/>
                  <a:pt x="6067685" y="622727"/>
                </a:cubicBezTo>
                <a:cubicBezTo>
                  <a:pt x="6061975" y="905394"/>
                  <a:pt x="6081213" y="1023147"/>
                  <a:pt x="6067685" y="1151710"/>
                </a:cubicBezTo>
                <a:cubicBezTo>
                  <a:pt x="6054157" y="1280273"/>
                  <a:pt x="6074683" y="1584532"/>
                  <a:pt x="6067685" y="1727564"/>
                </a:cubicBezTo>
                <a:cubicBezTo>
                  <a:pt x="6060687" y="1870596"/>
                  <a:pt x="6046836" y="2058956"/>
                  <a:pt x="6067685" y="2256547"/>
                </a:cubicBezTo>
                <a:cubicBezTo>
                  <a:pt x="6088534" y="2454138"/>
                  <a:pt x="6091893" y="2712130"/>
                  <a:pt x="6067685" y="2973018"/>
                </a:cubicBezTo>
                <a:cubicBezTo>
                  <a:pt x="6043477" y="3233906"/>
                  <a:pt x="6093020" y="3457073"/>
                  <a:pt x="6067685" y="3642616"/>
                </a:cubicBezTo>
                <a:cubicBezTo>
                  <a:pt x="6042350" y="3828159"/>
                  <a:pt x="6107576" y="4390004"/>
                  <a:pt x="6067685" y="4687190"/>
                </a:cubicBezTo>
                <a:cubicBezTo>
                  <a:pt x="5806208" y="4677021"/>
                  <a:pt x="5645596" y="4682954"/>
                  <a:pt x="5393498" y="4687190"/>
                </a:cubicBezTo>
                <a:cubicBezTo>
                  <a:pt x="5141400" y="4691426"/>
                  <a:pt x="4853345" y="4710316"/>
                  <a:pt x="4658634" y="4687190"/>
                </a:cubicBezTo>
                <a:cubicBezTo>
                  <a:pt x="4463923" y="4664064"/>
                  <a:pt x="4138945" y="4681467"/>
                  <a:pt x="3923770" y="4687190"/>
                </a:cubicBezTo>
                <a:cubicBezTo>
                  <a:pt x="3708595" y="4692913"/>
                  <a:pt x="3516018" y="4657066"/>
                  <a:pt x="3188906" y="4687190"/>
                </a:cubicBezTo>
                <a:cubicBezTo>
                  <a:pt x="2861794" y="4717314"/>
                  <a:pt x="2836726" y="4656908"/>
                  <a:pt x="2514718" y="4687190"/>
                </a:cubicBezTo>
                <a:cubicBezTo>
                  <a:pt x="2192710" y="4717472"/>
                  <a:pt x="2124251" y="4714224"/>
                  <a:pt x="1840531" y="4687190"/>
                </a:cubicBezTo>
                <a:cubicBezTo>
                  <a:pt x="1556811" y="4660156"/>
                  <a:pt x="1288958" y="4657495"/>
                  <a:pt x="1105667" y="4687190"/>
                </a:cubicBezTo>
                <a:cubicBezTo>
                  <a:pt x="922376" y="4716885"/>
                  <a:pt x="833907" y="4675830"/>
                  <a:pt x="613510" y="4687190"/>
                </a:cubicBezTo>
                <a:cubicBezTo>
                  <a:pt x="393113" y="4698550"/>
                  <a:pt x="137058" y="4669246"/>
                  <a:pt x="0" y="4687190"/>
                </a:cubicBezTo>
                <a:cubicBezTo>
                  <a:pt x="-26229" y="4400148"/>
                  <a:pt x="-9718" y="4397009"/>
                  <a:pt x="0" y="4111335"/>
                </a:cubicBezTo>
                <a:cubicBezTo>
                  <a:pt x="9718" y="3825661"/>
                  <a:pt x="23066" y="3801001"/>
                  <a:pt x="0" y="3535480"/>
                </a:cubicBezTo>
                <a:cubicBezTo>
                  <a:pt x="-23066" y="3269959"/>
                  <a:pt x="-16276" y="3135446"/>
                  <a:pt x="0" y="2959626"/>
                </a:cubicBezTo>
                <a:cubicBezTo>
                  <a:pt x="16276" y="2783806"/>
                  <a:pt x="27090" y="2471175"/>
                  <a:pt x="0" y="2336899"/>
                </a:cubicBezTo>
                <a:cubicBezTo>
                  <a:pt x="-27090" y="2202623"/>
                  <a:pt x="5240" y="1893522"/>
                  <a:pt x="0" y="1761044"/>
                </a:cubicBezTo>
                <a:cubicBezTo>
                  <a:pt x="-5240" y="1628567"/>
                  <a:pt x="-5325" y="1322943"/>
                  <a:pt x="0" y="1044574"/>
                </a:cubicBezTo>
                <a:cubicBezTo>
                  <a:pt x="5325" y="766205"/>
                  <a:pt x="41942" y="287431"/>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405762906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1" name="Graphic 10">
            <a:extLst>
              <a:ext uri="{FF2B5EF4-FFF2-40B4-BE49-F238E27FC236}">
                <a16:creationId xmlns:a16="http://schemas.microsoft.com/office/drawing/2014/main" id="{3A57C6E2-40C9-A1C0-CCE8-82CBF85C71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05158" y="1066293"/>
            <a:ext cx="1484747" cy="1484747"/>
          </a:xfrm>
          <a:prstGeom prst="rect">
            <a:avLst/>
          </a:prstGeom>
        </p:spPr>
      </p:pic>
      <p:sp>
        <p:nvSpPr>
          <p:cNvPr id="2" name="Rectangle: Rounded Corners 1">
            <a:hlinkClick r:id="rId5" action="ppaction://hlinksldjump"/>
            <a:extLst>
              <a:ext uri="{FF2B5EF4-FFF2-40B4-BE49-F238E27FC236}">
                <a16:creationId xmlns:a16="http://schemas.microsoft.com/office/drawing/2014/main" id="{3FE5132B-31D3-BC4D-8D0D-C59F9FFEB512}"/>
              </a:ext>
            </a:extLst>
          </p:cNvPr>
          <p:cNvSpPr/>
          <p:nvPr/>
        </p:nvSpPr>
        <p:spPr>
          <a:xfrm>
            <a:off x="6234249" y="5152274"/>
            <a:ext cx="2702597" cy="689634"/>
          </a:xfrm>
          <a:custGeom>
            <a:avLst/>
            <a:gdLst>
              <a:gd name="connsiteX0" fmla="*/ 0 w 2702597"/>
              <a:gd name="connsiteY0" fmla="*/ 114941 h 689634"/>
              <a:gd name="connsiteX1" fmla="*/ 114941 w 2702597"/>
              <a:gd name="connsiteY1" fmla="*/ 0 h 689634"/>
              <a:gd name="connsiteX2" fmla="*/ 708393 w 2702597"/>
              <a:gd name="connsiteY2" fmla="*/ 0 h 689634"/>
              <a:gd name="connsiteX3" fmla="*/ 1252390 w 2702597"/>
              <a:gd name="connsiteY3" fmla="*/ 0 h 689634"/>
              <a:gd name="connsiteX4" fmla="*/ 1821114 w 2702597"/>
              <a:gd name="connsiteY4" fmla="*/ 0 h 689634"/>
              <a:gd name="connsiteX5" fmla="*/ 2587656 w 2702597"/>
              <a:gd name="connsiteY5" fmla="*/ 0 h 689634"/>
              <a:gd name="connsiteX6" fmla="*/ 2702597 w 2702597"/>
              <a:gd name="connsiteY6" fmla="*/ 114941 h 689634"/>
              <a:gd name="connsiteX7" fmla="*/ 2702597 w 2702597"/>
              <a:gd name="connsiteY7" fmla="*/ 574693 h 689634"/>
              <a:gd name="connsiteX8" fmla="*/ 2587656 w 2702597"/>
              <a:gd name="connsiteY8" fmla="*/ 689634 h 689634"/>
              <a:gd name="connsiteX9" fmla="*/ 2043659 w 2702597"/>
              <a:gd name="connsiteY9" fmla="*/ 689634 h 689634"/>
              <a:gd name="connsiteX10" fmla="*/ 1376026 w 2702597"/>
              <a:gd name="connsiteY10" fmla="*/ 689634 h 689634"/>
              <a:gd name="connsiteX11" fmla="*/ 832028 w 2702597"/>
              <a:gd name="connsiteY11" fmla="*/ 689634 h 689634"/>
              <a:gd name="connsiteX12" fmla="*/ 114941 w 2702597"/>
              <a:gd name="connsiteY12" fmla="*/ 689634 h 689634"/>
              <a:gd name="connsiteX13" fmla="*/ 0 w 2702597"/>
              <a:gd name="connsiteY13" fmla="*/ 574693 h 689634"/>
              <a:gd name="connsiteX14" fmla="*/ 0 w 2702597"/>
              <a:gd name="connsiteY14" fmla="*/ 114941 h 6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597" h="689634" fill="none" extrusionOk="0">
                <a:moveTo>
                  <a:pt x="0" y="114941"/>
                </a:moveTo>
                <a:cubicBezTo>
                  <a:pt x="-4302" y="52036"/>
                  <a:pt x="46712" y="1086"/>
                  <a:pt x="114941" y="0"/>
                </a:cubicBezTo>
                <a:cubicBezTo>
                  <a:pt x="333460" y="-14926"/>
                  <a:pt x="508747" y="22549"/>
                  <a:pt x="708393" y="0"/>
                </a:cubicBezTo>
                <a:cubicBezTo>
                  <a:pt x="908039" y="-22549"/>
                  <a:pt x="1140528" y="16377"/>
                  <a:pt x="1252390" y="0"/>
                </a:cubicBezTo>
                <a:cubicBezTo>
                  <a:pt x="1364252" y="-16377"/>
                  <a:pt x="1538511" y="8897"/>
                  <a:pt x="1821114" y="0"/>
                </a:cubicBezTo>
                <a:cubicBezTo>
                  <a:pt x="2103717" y="-8897"/>
                  <a:pt x="2432232" y="-23353"/>
                  <a:pt x="2587656" y="0"/>
                </a:cubicBezTo>
                <a:cubicBezTo>
                  <a:pt x="2657191" y="10040"/>
                  <a:pt x="2689208" y="58706"/>
                  <a:pt x="2702597" y="114941"/>
                </a:cubicBezTo>
                <a:cubicBezTo>
                  <a:pt x="2713669" y="231119"/>
                  <a:pt x="2718460" y="441285"/>
                  <a:pt x="2702597" y="574693"/>
                </a:cubicBezTo>
                <a:cubicBezTo>
                  <a:pt x="2704697" y="632097"/>
                  <a:pt x="2646188" y="690427"/>
                  <a:pt x="2587656" y="689634"/>
                </a:cubicBezTo>
                <a:cubicBezTo>
                  <a:pt x="2405893" y="692375"/>
                  <a:pt x="2204856" y="674579"/>
                  <a:pt x="2043659" y="689634"/>
                </a:cubicBezTo>
                <a:cubicBezTo>
                  <a:pt x="1882462" y="704689"/>
                  <a:pt x="1628783" y="669988"/>
                  <a:pt x="1376026" y="689634"/>
                </a:cubicBezTo>
                <a:cubicBezTo>
                  <a:pt x="1123269" y="709280"/>
                  <a:pt x="1096536" y="711473"/>
                  <a:pt x="832028" y="689634"/>
                </a:cubicBezTo>
                <a:cubicBezTo>
                  <a:pt x="567520" y="667795"/>
                  <a:pt x="330122" y="680047"/>
                  <a:pt x="114941" y="689634"/>
                </a:cubicBezTo>
                <a:cubicBezTo>
                  <a:pt x="47871" y="697208"/>
                  <a:pt x="12129" y="636714"/>
                  <a:pt x="0" y="574693"/>
                </a:cubicBezTo>
                <a:cubicBezTo>
                  <a:pt x="-5163" y="461197"/>
                  <a:pt x="2016" y="266520"/>
                  <a:pt x="0" y="114941"/>
                </a:cubicBezTo>
                <a:close/>
              </a:path>
              <a:path w="2702597" h="689634" stroke="0" extrusionOk="0">
                <a:moveTo>
                  <a:pt x="0" y="114941"/>
                </a:moveTo>
                <a:cubicBezTo>
                  <a:pt x="-7069" y="56539"/>
                  <a:pt x="51095" y="3814"/>
                  <a:pt x="114941" y="0"/>
                </a:cubicBezTo>
                <a:cubicBezTo>
                  <a:pt x="332543" y="-7543"/>
                  <a:pt x="598603" y="-14538"/>
                  <a:pt x="733120" y="0"/>
                </a:cubicBezTo>
                <a:cubicBezTo>
                  <a:pt x="867637" y="14538"/>
                  <a:pt x="1033949" y="24877"/>
                  <a:pt x="1277117" y="0"/>
                </a:cubicBezTo>
                <a:cubicBezTo>
                  <a:pt x="1520285" y="-24877"/>
                  <a:pt x="1668896" y="-7989"/>
                  <a:pt x="1845842" y="0"/>
                </a:cubicBezTo>
                <a:cubicBezTo>
                  <a:pt x="2022788" y="7989"/>
                  <a:pt x="2402930" y="18114"/>
                  <a:pt x="2587656" y="0"/>
                </a:cubicBezTo>
                <a:cubicBezTo>
                  <a:pt x="2642149" y="-8717"/>
                  <a:pt x="2705355" y="51920"/>
                  <a:pt x="2702597" y="114941"/>
                </a:cubicBezTo>
                <a:cubicBezTo>
                  <a:pt x="2685154" y="294578"/>
                  <a:pt x="2717238" y="421072"/>
                  <a:pt x="2702597" y="574693"/>
                </a:cubicBezTo>
                <a:cubicBezTo>
                  <a:pt x="2707333" y="637408"/>
                  <a:pt x="2648172" y="691746"/>
                  <a:pt x="2587656" y="689634"/>
                </a:cubicBezTo>
                <a:cubicBezTo>
                  <a:pt x="2366079" y="711081"/>
                  <a:pt x="2184942" y="677784"/>
                  <a:pt x="1969477" y="689634"/>
                </a:cubicBezTo>
                <a:cubicBezTo>
                  <a:pt x="1754012" y="701484"/>
                  <a:pt x="1599381" y="673226"/>
                  <a:pt x="1326571" y="689634"/>
                </a:cubicBezTo>
                <a:cubicBezTo>
                  <a:pt x="1053761" y="706042"/>
                  <a:pt x="1015383" y="703847"/>
                  <a:pt x="733120" y="689634"/>
                </a:cubicBezTo>
                <a:cubicBezTo>
                  <a:pt x="450857" y="675421"/>
                  <a:pt x="245680" y="698624"/>
                  <a:pt x="114941" y="689634"/>
                </a:cubicBezTo>
                <a:cubicBezTo>
                  <a:pt x="52713" y="682502"/>
                  <a:pt x="2195" y="641668"/>
                  <a:pt x="0" y="574693"/>
                </a:cubicBezTo>
                <a:cubicBezTo>
                  <a:pt x="14417" y="366459"/>
                  <a:pt x="-12180" y="303103"/>
                  <a:pt x="0" y="11494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Done reading &gt;</a:t>
            </a:r>
          </a:p>
        </p:txBody>
      </p:sp>
      <p:sp>
        <p:nvSpPr>
          <p:cNvPr id="8" name="Title 7">
            <a:extLst>
              <a:ext uri="{FF2B5EF4-FFF2-40B4-BE49-F238E27FC236}">
                <a16:creationId xmlns:a16="http://schemas.microsoft.com/office/drawing/2014/main" id="{1A6A9338-34EC-1D5A-C0FA-DB29ABC12CE0}"/>
              </a:ext>
              <a:ext uri="{C183D7F6-B498-43B3-948B-1728B52AA6E4}">
                <adec:decorative xmlns:adec="http://schemas.microsoft.com/office/drawing/2017/decorative" val="1"/>
              </a:ext>
            </a:extLst>
          </p:cNvPr>
          <p:cNvSpPr>
            <a:spLocks noGrp="1"/>
          </p:cNvSpPr>
          <p:nvPr>
            <p:ph type="title"/>
          </p:nvPr>
        </p:nvSpPr>
        <p:spPr>
          <a:xfrm>
            <a:off x="-64795" y="-1051810"/>
            <a:ext cx="7886700" cy="994172"/>
          </a:xfrm>
        </p:spPr>
        <p:txBody>
          <a:bodyPr vert="horz" lIns="68580" tIns="34290" rIns="68580" bIns="34290" rtlCol="0" anchor="b">
            <a:normAutofit/>
          </a:bodyPr>
          <a:lstStyle/>
          <a:p>
            <a:r>
              <a:rPr lang="en-GB" dirty="0"/>
              <a:t>The newspaper</a:t>
            </a:r>
          </a:p>
        </p:txBody>
      </p:sp>
      <p:pic>
        <p:nvPicPr>
          <p:cNvPr id="13" name="Picture 12">
            <a:extLst>
              <a:ext uri="{FF2B5EF4-FFF2-40B4-BE49-F238E27FC236}">
                <a16:creationId xmlns:a16="http://schemas.microsoft.com/office/drawing/2014/main" id="{3D48A082-E25B-39FA-9484-32CF878F1935}"/>
              </a:ext>
            </a:extLst>
          </p:cNvPr>
          <p:cNvPicPr>
            <a:picLocks noChangeAspect="1"/>
          </p:cNvPicPr>
          <p:nvPr/>
        </p:nvPicPr>
        <p:blipFill>
          <a:blip r:embed="rId6"/>
          <a:stretch>
            <a:fillRect/>
          </a:stretch>
        </p:blipFill>
        <p:spPr>
          <a:xfrm>
            <a:off x="386836" y="1346216"/>
            <a:ext cx="5736171" cy="4385827"/>
          </a:xfrm>
          <a:prstGeom prst="rect">
            <a:avLst/>
          </a:prstGeom>
        </p:spPr>
      </p:pic>
    </p:spTree>
    <p:extLst>
      <p:ext uri="{BB962C8B-B14F-4D97-AF65-F5344CB8AC3E}">
        <p14:creationId xmlns:p14="http://schemas.microsoft.com/office/powerpoint/2010/main" val="17132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054976-B99C-528B-0C49-F8097B9378AC}"/>
              </a:ext>
              <a:ext uri="{C183D7F6-B498-43B3-948B-1728B52AA6E4}">
                <adec:decorative xmlns:adec="http://schemas.microsoft.com/office/drawing/2017/decorative" val="1"/>
              </a:ext>
            </a:extLst>
          </p:cNvPr>
          <p:cNvSpPr>
            <a:spLocks noGrp="1"/>
          </p:cNvSpPr>
          <p:nvPr>
            <p:ph type="title"/>
          </p:nvPr>
        </p:nvSpPr>
        <p:spPr>
          <a:xfrm>
            <a:off x="17213" y="-1240647"/>
            <a:ext cx="7886700" cy="994172"/>
          </a:xfrm>
        </p:spPr>
        <p:txBody>
          <a:bodyPr vert="horz" lIns="68580" tIns="34290" rIns="68580" bIns="34290" rtlCol="0" anchor="b">
            <a:normAutofit/>
          </a:bodyPr>
          <a:lstStyle/>
          <a:p>
            <a:r>
              <a:rPr lang="en-GB" dirty="0"/>
              <a:t>Text message from Chris</a:t>
            </a:r>
          </a:p>
        </p:txBody>
      </p:sp>
      <p:pic>
        <p:nvPicPr>
          <p:cNvPr id="6" name="Picture 5">
            <a:extLst>
              <a:ext uri="{FF2B5EF4-FFF2-40B4-BE49-F238E27FC236}">
                <a16:creationId xmlns:a16="http://schemas.microsoft.com/office/drawing/2014/main" id="{9BE01FBD-A0E1-60AB-2029-CC2523F499FD}"/>
              </a:ext>
            </a:extLst>
          </p:cNvPr>
          <p:cNvPicPr>
            <a:picLocks noChangeAspect="1"/>
          </p:cNvPicPr>
          <p:nvPr/>
        </p:nvPicPr>
        <p:blipFill>
          <a:blip r:embed="rId2"/>
          <a:stretch>
            <a:fillRect/>
          </a:stretch>
        </p:blipFill>
        <p:spPr>
          <a:xfrm>
            <a:off x="5638" y="814737"/>
            <a:ext cx="9136320" cy="5227248"/>
          </a:xfrm>
          <a:prstGeom prst="rect">
            <a:avLst/>
          </a:prstGeom>
        </p:spPr>
      </p:pic>
      <p:sp>
        <p:nvSpPr>
          <p:cNvPr id="11" name="Rectangle 10">
            <a:extLst>
              <a:ext uri="{FF2B5EF4-FFF2-40B4-BE49-F238E27FC236}">
                <a16:creationId xmlns:a16="http://schemas.microsoft.com/office/drawing/2014/main" id="{97187547-BF95-9FDE-3EF7-DA09595FBBFE}"/>
              </a:ext>
            </a:extLst>
          </p:cNvPr>
          <p:cNvSpPr/>
          <p:nvPr/>
        </p:nvSpPr>
        <p:spPr>
          <a:xfrm>
            <a:off x="4387626" y="1601106"/>
            <a:ext cx="3864007" cy="2332854"/>
          </a:xfrm>
          <a:custGeom>
            <a:avLst/>
            <a:gdLst>
              <a:gd name="connsiteX0" fmla="*/ 0 w 3864007"/>
              <a:gd name="connsiteY0" fmla="*/ 0 h 2332854"/>
              <a:gd name="connsiteX1" fmla="*/ 528081 w 3864007"/>
              <a:gd name="connsiteY1" fmla="*/ 0 h 2332854"/>
              <a:gd name="connsiteX2" fmla="*/ 1094802 w 3864007"/>
              <a:gd name="connsiteY2" fmla="*/ 0 h 2332854"/>
              <a:gd name="connsiteX3" fmla="*/ 1777443 w 3864007"/>
              <a:gd name="connsiteY3" fmla="*/ 0 h 2332854"/>
              <a:gd name="connsiteX4" fmla="*/ 2382804 w 3864007"/>
              <a:gd name="connsiteY4" fmla="*/ 0 h 2332854"/>
              <a:gd name="connsiteX5" fmla="*/ 2910885 w 3864007"/>
              <a:gd name="connsiteY5" fmla="*/ 0 h 2332854"/>
              <a:gd name="connsiteX6" fmla="*/ 3864007 w 3864007"/>
              <a:gd name="connsiteY6" fmla="*/ 0 h 2332854"/>
              <a:gd name="connsiteX7" fmla="*/ 3864007 w 3864007"/>
              <a:gd name="connsiteY7" fmla="*/ 559885 h 2332854"/>
              <a:gd name="connsiteX8" fmla="*/ 3864007 w 3864007"/>
              <a:gd name="connsiteY8" fmla="*/ 1096441 h 2332854"/>
              <a:gd name="connsiteX9" fmla="*/ 3864007 w 3864007"/>
              <a:gd name="connsiteY9" fmla="*/ 1679655 h 2332854"/>
              <a:gd name="connsiteX10" fmla="*/ 3864007 w 3864007"/>
              <a:gd name="connsiteY10" fmla="*/ 2332854 h 2332854"/>
              <a:gd name="connsiteX11" fmla="*/ 3181366 w 3864007"/>
              <a:gd name="connsiteY11" fmla="*/ 2332854 h 2332854"/>
              <a:gd name="connsiteX12" fmla="*/ 2498725 w 3864007"/>
              <a:gd name="connsiteY12" fmla="*/ 2332854 h 2332854"/>
              <a:gd name="connsiteX13" fmla="*/ 1816083 w 3864007"/>
              <a:gd name="connsiteY13" fmla="*/ 2332854 h 2332854"/>
              <a:gd name="connsiteX14" fmla="*/ 1210722 w 3864007"/>
              <a:gd name="connsiteY14" fmla="*/ 2332854 h 2332854"/>
              <a:gd name="connsiteX15" fmla="*/ 605361 w 3864007"/>
              <a:gd name="connsiteY15" fmla="*/ 2332854 h 2332854"/>
              <a:gd name="connsiteX16" fmla="*/ 0 w 3864007"/>
              <a:gd name="connsiteY16" fmla="*/ 2332854 h 2332854"/>
              <a:gd name="connsiteX17" fmla="*/ 0 w 3864007"/>
              <a:gd name="connsiteY17" fmla="*/ 1819626 h 2332854"/>
              <a:gd name="connsiteX18" fmla="*/ 0 w 3864007"/>
              <a:gd name="connsiteY18" fmla="*/ 1213084 h 2332854"/>
              <a:gd name="connsiteX19" fmla="*/ 0 w 3864007"/>
              <a:gd name="connsiteY19" fmla="*/ 699856 h 2332854"/>
              <a:gd name="connsiteX20" fmla="*/ 0 w 3864007"/>
              <a:gd name="connsiteY20" fmla="*/ 0 h 233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64007" h="2332854" fill="none" extrusionOk="0">
                <a:moveTo>
                  <a:pt x="0" y="0"/>
                </a:moveTo>
                <a:cubicBezTo>
                  <a:pt x="146436" y="-5982"/>
                  <a:pt x="334660" y="-13628"/>
                  <a:pt x="528081" y="0"/>
                </a:cubicBezTo>
                <a:cubicBezTo>
                  <a:pt x="721502" y="13628"/>
                  <a:pt x="935418" y="-21881"/>
                  <a:pt x="1094802" y="0"/>
                </a:cubicBezTo>
                <a:cubicBezTo>
                  <a:pt x="1254186" y="21881"/>
                  <a:pt x="1509118" y="27732"/>
                  <a:pt x="1777443" y="0"/>
                </a:cubicBezTo>
                <a:cubicBezTo>
                  <a:pt x="2045768" y="-27732"/>
                  <a:pt x="2144977" y="28019"/>
                  <a:pt x="2382804" y="0"/>
                </a:cubicBezTo>
                <a:cubicBezTo>
                  <a:pt x="2620631" y="-28019"/>
                  <a:pt x="2732662" y="-8512"/>
                  <a:pt x="2910885" y="0"/>
                </a:cubicBezTo>
                <a:cubicBezTo>
                  <a:pt x="3089108" y="8512"/>
                  <a:pt x="3413847" y="6655"/>
                  <a:pt x="3864007" y="0"/>
                </a:cubicBezTo>
                <a:cubicBezTo>
                  <a:pt x="3882089" y="177140"/>
                  <a:pt x="3852900" y="386898"/>
                  <a:pt x="3864007" y="559885"/>
                </a:cubicBezTo>
                <a:cubicBezTo>
                  <a:pt x="3875114" y="732873"/>
                  <a:pt x="3838307" y="959838"/>
                  <a:pt x="3864007" y="1096441"/>
                </a:cubicBezTo>
                <a:cubicBezTo>
                  <a:pt x="3889707" y="1233044"/>
                  <a:pt x="3872743" y="1541446"/>
                  <a:pt x="3864007" y="1679655"/>
                </a:cubicBezTo>
                <a:cubicBezTo>
                  <a:pt x="3855271" y="1817864"/>
                  <a:pt x="3841680" y="2186755"/>
                  <a:pt x="3864007" y="2332854"/>
                </a:cubicBezTo>
                <a:cubicBezTo>
                  <a:pt x="3613805" y="2360706"/>
                  <a:pt x="3472510" y="2351010"/>
                  <a:pt x="3181366" y="2332854"/>
                </a:cubicBezTo>
                <a:cubicBezTo>
                  <a:pt x="2890222" y="2314698"/>
                  <a:pt x="2711485" y="2356595"/>
                  <a:pt x="2498725" y="2332854"/>
                </a:cubicBezTo>
                <a:cubicBezTo>
                  <a:pt x="2285965" y="2309113"/>
                  <a:pt x="2066420" y="2350863"/>
                  <a:pt x="1816083" y="2332854"/>
                </a:cubicBezTo>
                <a:cubicBezTo>
                  <a:pt x="1565746" y="2314845"/>
                  <a:pt x="1426556" y="2338493"/>
                  <a:pt x="1210722" y="2332854"/>
                </a:cubicBezTo>
                <a:cubicBezTo>
                  <a:pt x="994888" y="2327215"/>
                  <a:pt x="824716" y="2319297"/>
                  <a:pt x="605361" y="2332854"/>
                </a:cubicBezTo>
                <a:cubicBezTo>
                  <a:pt x="386006" y="2346411"/>
                  <a:pt x="183971" y="2324763"/>
                  <a:pt x="0" y="2332854"/>
                </a:cubicBezTo>
                <a:cubicBezTo>
                  <a:pt x="9070" y="2160744"/>
                  <a:pt x="12066" y="2066252"/>
                  <a:pt x="0" y="1819626"/>
                </a:cubicBezTo>
                <a:cubicBezTo>
                  <a:pt x="-12066" y="1573000"/>
                  <a:pt x="15353" y="1345547"/>
                  <a:pt x="0" y="1213084"/>
                </a:cubicBezTo>
                <a:cubicBezTo>
                  <a:pt x="-15353" y="1080621"/>
                  <a:pt x="-21328" y="821571"/>
                  <a:pt x="0" y="699856"/>
                </a:cubicBezTo>
                <a:cubicBezTo>
                  <a:pt x="21328" y="578141"/>
                  <a:pt x="23657" y="149532"/>
                  <a:pt x="0" y="0"/>
                </a:cubicBezTo>
                <a:close/>
              </a:path>
              <a:path w="3864007" h="2332854" stroke="0" extrusionOk="0">
                <a:moveTo>
                  <a:pt x="0" y="0"/>
                </a:moveTo>
                <a:cubicBezTo>
                  <a:pt x="212205" y="2057"/>
                  <a:pt x="492655" y="-23859"/>
                  <a:pt x="682641" y="0"/>
                </a:cubicBezTo>
                <a:cubicBezTo>
                  <a:pt x="872627" y="23859"/>
                  <a:pt x="1129717" y="-14004"/>
                  <a:pt x="1249362" y="0"/>
                </a:cubicBezTo>
                <a:cubicBezTo>
                  <a:pt x="1369007" y="14004"/>
                  <a:pt x="1688929" y="15437"/>
                  <a:pt x="1816083" y="0"/>
                </a:cubicBezTo>
                <a:cubicBezTo>
                  <a:pt x="1943237" y="-15437"/>
                  <a:pt x="2227411" y="-10911"/>
                  <a:pt x="2382804" y="0"/>
                </a:cubicBezTo>
                <a:cubicBezTo>
                  <a:pt x="2538197" y="10911"/>
                  <a:pt x="2735811" y="18"/>
                  <a:pt x="3065446" y="0"/>
                </a:cubicBezTo>
                <a:cubicBezTo>
                  <a:pt x="3395081" y="-18"/>
                  <a:pt x="3686858" y="35493"/>
                  <a:pt x="3864007" y="0"/>
                </a:cubicBezTo>
                <a:cubicBezTo>
                  <a:pt x="3852824" y="244389"/>
                  <a:pt x="3869277" y="397030"/>
                  <a:pt x="3864007" y="606542"/>
                </a:cubicBezTo>
                <a:cubicBezTo>
                  <a:pt x="3858737" y="816054"/>
                  <a:pt x="3859151" y="1056116"/>
                  <a:pt x="3864007" y="1236413"/>
                </a:cubicBezTo>
                <a:cubicBezTo>
                  <a:pt x="3868863" y="1416710"/>
                  <a:pt x="3862351" y="1544530"/>
                  <a:pt x="3864007" y="1772969"/>
                </a:cubicBezTo>
                <a:cubicBezTo>
                  <a:pt x="3865663" y="2001408"/>
                  <a:pt x="3870981" y="2137151"/>
                  <a:pt x="3864007" y="2332854"/>
                </a:cubicBezTo>
                <a:cubicBezTo>
                  <a:pt x="3563657" y="2344319"/>
                  <a:pt x="3490372" y="2361391"/>
                  <a:pt x="3220006" y="2332854"/>
                </a:cubicBezTo>
                <a:cubicBezTo>
                  <a:pt x="2949640" y="2304317"/>
                  <a:pt x="2849346" y="2333198"/>
                  <a:pt x="2691925" y="2332854"/>
                </a:cubicBezTo>
                <a:cubicBezTo>
                  <a:pt x="2534504" y="2332510"/>
                  <a:pt x="2277375" y="2307383"/>
                  <a:pt x="2086564" y="2332854"/>
                </a:cubicBezTo>
                <a:cubicBezTo>
                  <a:pt x="1895753" y="2358325"/>
                  <a:pt x="1774758" y="2307042"/>
                  <a:pt x="1558483" y="2332854"/>
                </a:cubicBezTo>
                <a:cubicBezTo>
                  <a:pt x="1342208" y="2358666"/>
                  <a:pt x="1063161" y="2353895"/>
                  <a:pt x="875842" y="2332854"/>
                </a:cubicBezTo>
                <a:cubicBezTo>
                  <a:pt x="688523" y="2311813"/>
                  <a:pt x="197301" y="2293877"/>
                  <a:pt x="0" y="2332854"/>
                </a:cubicBezTo>
                <a:cubicBezTo>
                  <a:pt x="-2421" y="2076850"/>
                  <a:pt x="14429" y="1975335"/>
                  <a:pt x="0" y="1796298"/>
                </a:cubicBezTo>
                <a:cubicBezTo>
                  <a:pt x="-14429" y="1617261"/>
                  <a:pt x="3122" y="1381233"/>
                  <a:pt x="0" y="1236413"/>
                </a:cubicBezTo>
                <a:cubicBezTo>
                  <a:pt x="-3122" y="1091594"/>
                  <a:pt x="15879" y="850053"/>
                  <a:pt x="0" y="723185"/>
                </a:cubicBezTo>
                <a:cubicBezTo>
                  <a:pt x="-15879" y="596317"/>
                  <a:pt x="-22568" y="25737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59171909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 reminder from Chris.</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But you’ll need to solve this copyright mystery to make sure everyone has a happy end to the semester!</a:t>
            </a:r>
          </a:p>
        </p:txBody>
      </p:sp>
      <p:sp>
        <p:nvSpPr>
          <p:cNvPr id="5" name="Rectangle: Rounded Corners 4">
            <a:hlinkClick r:id="rId3" action="ppaction://hlinksldjump"/>
            <a:extLst>
              <a:ext uri="{FF2B5EF4-FFF2-40B4-BE49-F238E27FC236}">
                <a16:creationId xmlns:a16="http://schemas.microsoft.com/office/drawing/2014/main" id="{4DDF8CFB-FF4F-F426-0E13-C44D16965A1D}"/>
              </a:ext>
            </a:extLst>
          </p:cNvPr>
          <p:cNvSpPr/>
          <p:nvPr/>
        </p:nvSpPr>
        <p:spPr>
          <a:xfrm>
            <a:off x="4428624" y="4375512"/>
            <a:ext cx="3782009" cy="689634"/>
          </a:xfrm>
          <a:custGeom>
            <a:avLst/>
            <a:gdLst>
              <a:gd name="connsiteX0" fmla="*/ 0 w 3782009"/>
              <a:gd name="connsiteY0" fmla="*/ 114941 h 689634"/>
              <a:gd name="connsiteX1" fmla="*/ 114941 w 3782009"/>
              <a:gd name="connsiteY1" fmla="*/ 0 h 689634"/>
              <a:gd name="connsiteX2" fmla="*/ 671441 w 3782009"/>
              <a:gd name="connsiteY2" fmla="*/ 0 h 689634"/>
              <a:gd name="connsiteX3" fmla="*/ 1227941 w 3782009"/>
              <a:gd name="connsiteY3" fmla="*/ 0 h 689634"/>
              <a:gd name="connsiteX4" fmla="*/ 1713398 w 3782009"/>
              <a:gd name="connsiteY4" fmla="*/ 0 h 689634"/>
              <a:gd name="connsiteX5" fmla="*/ 2198856 w 3782009"/>
              <a:gd name="connsiteY5" fmla="*/ 0 h 689634"/>
              <a:gd name="connsiteX6" fmla="*/ 2755355 w 3782009"/>
              <a:gd name="connsiteY6" fmla="*/ 0 h 689634"/>
              <a:gd name="connsiteX7" fmla="*/ 3667068 w 3782009"/>
              <a:gd name="connsiteY7" fmla="*/ 0 h 689634"/>
              <a:gd name="connsiteX8" fmla="*/ 3782009 w 3782009"/>
              <a:gd name="connsiteY8" fmla="*/ 114941 h 689634"/>
              <a:gd name="connsiteX9" fmla="*/ 3782009 w 3782009"/>
              <a:gd name="connsiteY9" fmla="*/ 574693 h 689634"/>
              <a:gd name="connsiteX10" fmla="*/ 3667068 w 3782009"/>
              <a:gd name="connsiteY10" fmla="*/ 689634 h 689634"/>
              <a:gd name="connsiteX11" fmla="*/ 3146089 w 3782009"/>
              <a:gd name="connsiteY11" fmla="*/ 689634 h 689634"/>
              <a:gd name="connsiteX12" fmla="*/ 2589589 w 3782009"/>
              <a:gd name="connsiteY12" fmla="*/ 689634 h 689634"/>
              <a:gd name="connsiteX13" fmla="*/ 2068611 w 3782009"/>
              <a:gd name="connsiteY13" fmla="*/ 689634 h 689634"/>
              <a:gd name="connsiteX14" fmla="*/ 1512111 w 3782009"/>
              <a:gd name="connsiteY14" fmla="*/ 689634 h 689634"/>
              <a:gd name="connsiteX15" fmla="*/ 920090 w 3782009"/>
              <a:gd name="connsiteY15" fmla="*/ 689634 h 689634"/>
              <a:gd name="connsiteX16" fmla="*/ 114941 w 3782009"/>
              <a:gd name="connsiteY16" fmla="*/ 689634 h 689634"/>
              <a:gd name="connsiteX17" fmla="*/ 0 w 3782009"/>
              <a:gd name="connsiteY17" fmla="*/ 574693 h 689634"/>
              <a:gd name="connsiteX18" fmla="*/ 0 w 3782009"/>
              <a:gd name="connsiteY18" fmla="*/ 114941 h 6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82009" h="689634" fill="none" extrusionOk="0">
                <a:moveTo>
                  <a:pt x="0" y="114941"/>
                </a:moveTo>
                <a:cubicBezTo>
                  <a:pt x="-15543" y="51627"/>
                  <a:pt x="44186" y="-3308"/>
                  <a:pt x="114941" y="0"/>
                </a:cubicBezTo>
                <a:cubicBezTo>
                  <a:pt x="283394" y="-1267"/>
                  <a:pt x="454528" y="-9176"/>
                  <a:pt x="671441" y="0"/>
                </a:cubicBezTo>
                <a:cubicBezTo>
                  <a:pt x="888354" y="9176"/>
                  <a:pt x="1068176" y="20376"/>
                  <a:pt x="1227941" y="0"/>
                </a:cubicBezTo>
                <a:cubicBezTo>
                  <a:pt x="1387706" y="-20376"/>
                  <a:pt x="1523758" y="-8245"/>
                  <a:pt x="1713398" y="0"/>
                </a:cubicBezTo>
                <a:cubicBezTo>
                  <a:pt x="1903038" y="8245"/>
                  <a:pt x="1992484" y="8247"/>
                  <a:pt x="2198856" y="0"/>
                </a:cubicBezTo>
                <a:cubicBezTo>
                  <a:pt x="2405228" y="-8247"/>
                  <a:pt x="2574699" y="5179"/>
                  <a:pt x="2755355" y="0"/>
                </a:cubicBezTo>
                <a:cubicBezTo>
                  <a:pt x="2936011" y="-5179"/>
                  <a:pt x="3234550" y="-12672"/>
                  <a:pt x="3667068" y="0"/>
                </a:cubicBezTo>
                <a:cubicBezTo>
                  <a:pt x="3718112" y="-7057"/>
                  <a:pt x="3773811" y="39301"/>
                  <a:pt x="3782009" y="114941"/>
                </a:cubicBezTo>
                <a:cubicBezTo>
                  <a:pt x="3768919" y="239451"/>
                  <a:pt x="3775694" y="471659"/>
                  <a:pt x="3782009" y="574693"/>
                </a:cubicBezTo>
                <a:cubicBezTo>
                  <a:pt x="3778419" y="645747"/>
                  <a:pt x="3742677" y="688175"/>
                  <a:pt x="3667068" y="689634"/>
                </a:cubicBezTo>
                <a:cubicBezTo>
                  <a:pt x="3496631" y="704418"/>
                  <a:pt x="3370165" y="664872"/>
                  <a:pt x="3146089" y="689634"/>
                </a:cubicBezTo>
                <a:cubicBezTo>
                  <a:pt x="2922013" y="714396"/>
                  <a:pt x="2782819" y="702256"/>
                  <a:pt x="2589589" y="689634"/>
                </a:cubicBezTo>
                <a:cubicBezTo>
                  <a:pt x="2396359" y="677012"/>
                  <a:pt x="2233350" y="695077"/>
                  <a:pt x="2068611" y="689634"/>
                </a:cubicBezTo>
                <a:cubicBezTo>
                  <a:pt x="1903872" y="684191"/>
                  <a:pt x="1648155" y="677297"/>
                  <a:pt x="1512111" y="689634"/>
                </a:cubicBezTo>
                <a:cubicBezTo>
                  <a:pt x="1376067" y="701971"/>
                  <a:pt x="1197084" y="673293"/>
                  <a:pt x="920090" y="689634"/>
                </a:cubicBezTo>
                <a:cubicBezTo>
                  <a:pt x="643096" y="705975"/>
                  <a:pt x="517296" y="652103"/>
                  <a:pt x="114941" y="689634"/>
                </a:cubicBezTo>
                <a:cubicBezTo>
                  <a:pt x="41066" y="686993"/>
                  <a:pt x="11517" y="640551"/>
                  <a:pt x="0" y="574693"/>
                </a:cubicBezTo>
                <a:cubicBezTo>
                  <a:pt x="-17432" y="387064"/>
                  <a:pt x="7663" y="213286"/>
                  <a:pt x="0" y="114941"/>
                </a:cubicBezTo>
                <a:close/>
              </a:path>
              <a:path w="3782009" h="689634" stroke="0" extrusionOk="0">
                <a:moveTo>
                  <a:pt x="0" y="114941"/>
                </a:moveTo>
                <a:cubicBezTo>
                  <a:pt x="-7069" y="56539"/>
                  <a:pt x="51095" y="3814"/>
                  <a:pt x="114941" y="0"/>
                </a:cubicBezTo>
                <a:cubicBezTo>
                  <a:pt x="330109" y="18724"/>
                  <a:pt x="577878" y="16453"/>
                  <a:pt x="706962" y="0"/>
                </a:cubicBezTo>
                <a:cubicBezTo>
                  <a:pt x="836046" y="-16453"/>
                  <a:pt x="961554" y="-20718"/>
                  <a:pt x="1192420" y="0"/>
                </a:cubicBezTo>
                <a:cubicBezTo>
                  <a:pt x="1423286" y="20718"/>
                  <a:pt x="1545339" y="22487"/>
                  <a:pt x="1713398" y="0"/>
                </a:cubicBezTo>
                <a:cubicBezTo>
                  <a:pt x="1881457" y="-22487"/>
                  <a:pt x="2087352" y="-17697"/>
                  <a:pt x="2305419" y="0"/>
                </a:cubicBezTo>
                <a:cubicBezTo>
                  <a:pt x="2523486" y="17697"/>
                  <a:pt x="2638509" y="-2492"/>
                  <a:pt x="2861919" y="0"/>
                </a:cubicBezTo>
                <a:cubicBezTo>
                  <a:pt x="3085329" y="2492"/>
                  <a:pt x="3420948" y="-18813"/>
                  <a:pt x="3667068" y="0"/>
                </a:cubicBezTo>
                <a:cubicBezTo>
                  <a:pt x="3726824" y="3142"/>
                  <a:pt x="3783908" y="50712"/>
                  <a:pt x="3782009" y="114941"/>
                </a:cubicBezTo>
                <a:cubicBezTo>
                  <a:pt x="3769494" y="316784"/>
                  <a:pt x="3790766" y="471249"/>
                  <a:pt x="3782009" y="574693"/>
                </a:cubicBezTo>
                <a:cubicBezTo>
                  <a:pt x="3782016" y="648097"/>
                  <a:pt x="3736716" y="687303"/>
                  <a:pt x="3667068" y="689634"/>
                </a:cubicBezTo>
                <a:cubicBezTo>
                  <a:pt x="3548253" y="688279"/>
                  <a:pt x="3265074" y="683658"/>
                  <a:pt x="3146089" y="689634"/>
                </a:cubicBezTo>
                <a:cubicBezTo>
                  <a:pt x="3027104" y="695610"/>
                  <a:pt x="2824818" y="667834"/>
                  <a:pt x="2625111" y="689634"/>
                </a:cubicBezTo>
                <a:cubicBezTo>
                  <a:pt x="2425404" y="711434"/>
                  <a:pt x="2311104" y="684384"/>
                  <a:pt x="2139653" y="689634"/>
                </a:cubicBezTo>
                <a:cubicBezTo>
                  <a:pt x="1968202" y="694884"/>
                  <a:pt x="1865427" y="706534"/>
                  <a:pt x="1618675" y="689634"/>
                </a:cubicBezTo>
                <a:cubicBezTo>
                  <a:pt x="1371923" y="672734"/>
                  <a:pt x="1125279" y="664209"/>
                  <a:pt x="991132" y="689634"/>
                </a:cubicBezTo>
                <a:cubicBezTo>
                  <a:pt x="856985" y="715059"/>
                  <a:pt x="503276" y="663565"/>
                  <a:pt x="114941" y="689634"/>
                </a:cubicBezTo>
                <a:cubicBezTo>
                  <a:pt x="53609" y="686918"/>
                  <a:pt x="6013" y="644336"/>
                  <a:pt x="0" y="574693"/>
                </a:cubicBezTo>
                <a:cubicBezTo>
                  <a:pt x="14063" y="416501"/>
                  <a:pt x="14539" y="219674"/>
                  <a:pt x="0" y="11494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Do something else &gt;</a:t>
            </a:r>
          </a:p>
        </p:txBody>
      </p:sp>
    </p:spTree>
    <p:extLst>
      <p:ext uri="{BB962C8B-B14F-4D97-AF65-F5344CB8AC3E}">
        <p14:creationId xmlns:p14="http://schemas.microsoft.com/office/powerpoint/2010/main" val="131635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E41CF1-AF8C-4919-AC1E-B8DBD50F7BE9}"/>
              </a:ext>
            </a:extLst>
          </p:cNvPr>
          <p:cNvPicPr>
            <a:picLocks noChangeAspect="1"/>
          </p:cNvPicPr>
          <p:nvPr/>
        </p:nvPicPr>
        <p:blipFill>
          <a:blip r:embed="rId2"/>
          <a:stretch>
            <a:fillRect/>
          </a:stretch>
        </p:blipFill>
        <p:spPr>
          <a:xfrm>
            <a:off x="0" y="936624"/>
            <a:ext cx="9144000" cy="5194527"/>
          </a:xfrm>
          <a:prstGeom prst="rect">
            <a:avLst/>
          </a:prstGeom>
        </p:spPr>
      </p:pic>
      <p:sp>
        <p:nvSpPr>
          <p:cNvPr id="4" name="Title 3">
            <a:extLst>
              <a:ext uri="{FF2B5EF4-FFF2-40B4-BE49-F238E27FC236}">
                <a16:creationId xmlns:a16="http://schemas.microsoft.com/office/drawing/2014/main" id="{56CA9044-EC38-154B-1733-616FC23BF86B}"/>
              </a:ext>
              <a:ext uri="{C183D7F6-B498-43B3-948B-1728B52AA6E4}">
                <adec:decorative xmlns:adec="http://schemas.microsoft.com/office/drawing/2017/decorative" val="1"/>
              </a:ext>
            </a:extLst>
          </p:cNvPr>
          <p:cNvSpPr>
            <a:spLocks noGrp="1"/>
          </p:cNvSpPr>
          <p:nvPr>
            <p:ph type="title"/>
          </p:nvPr>
        </p:nvSpPr>
        <p:spPr>
          <a:xfrm>
            <a:off x="-316230" y="-1461396"/>
            <a:ext cx="7886700" cy="994172"/>
          </a:xfrm>
        </p:spPr>
        <p:txBody>
          <a:bodyPr vert="horz" lIns="68580" tIns="34290" rIns="68580" bIns="34290" rtlCol="0" anchor="b">
            <a:normAutofit/>
          </a:bodyPr>
          <a:lstStyle/>
          <a:p>
            <a:r>
              <a:rPr lang="en-GB" dirty="0"/>
              <a:t>Your student flat 1</a:t>
            </a:r>
          </a:p>
        </p:txBody>
      </p:sp>
      <p:sp>
        <p:nvSpPr>
          <p:cNvPr id="2" name="Rectangle 1">
            <a:extLst>
              <a:ext uri="{FF2B5EF4-FFF2-40B4-BE49-F238E27FC236}">
                <a16:creationId xmlns:a16="http://schemas.microsoft.com/office/drawing/2014/main" id="{94617524-51A7-1350-3A27-B62D921F88DF}"/>
              </a:ext>
            </a:extLst>
          </p:cNvPr>
          <p:cNvSpPr>
            <a:spLocks/>
          </p:cNvSpPr>
          <p:nvPr/>
        </p:nvSpPr>
        <p:spPr>
          <a:xfrm>
            <a:off x="0" y="1020401"/>
            <a:ext cx="2837046" cy="558000"/>
          </a:xfrm>
          <a:custGeom>
            <a:avLst/>
            <a:gdLst>
              <a:gd name="connsiteX0" fmla="*/ 0 w 2837046"/>
              <a:gd name="connsiteY0" fmla="*/ 0 h 558000"/>
              <a:gd name="connsiteX1" fmla="*/ 510668 w 2837046"/>
              <a:gd name="connsiteY1" fmla="*/ 0 h 558000"/>
              <a:gd name="connsiteX2" fmla="*/ 1106448 w 2837046"/>
              <a:gd name="connsiteY2" fmla="*/ 0 h 558000"/>
              <a:gd name="connsiteX3" fmla="*/ 1617116 w 2837046"/>
              <a:gd name="connsiteY3" fmla="*/ 0 h 558000"/>
              <a:gd name="connsiteX4" fmla="*/ 2127785 w 2837046"/>
              <a:gd name="connsiteY4" fmla="*/ 0 h 558000"/>
              <a:gd name="connsiteX5" fmla="*/ 2837046 w 2837046"/>
              <a:gd name="connsiteY5" fmla="*/ 0 h 558000"/>
              <a:gd name="connsiteX6" fmla="*/ 2837046 w 2837046"/>
              <a:gd name="connsiteY6" fmla="*/ 558000 h 558000"/>
              <a:gd name="connsiteX7" fmla="*/ 2269637 w 2837046"/>
              <a:gd name="connsiteY7" fmla="*/ 558000 h 558000"/>
              <a:gd name="connsiteX8" fmla="*/ 1645487 w 2837046"/>
              <a:gd name="connsiteY8" fmla="*/ 558000 h 558000"/>
              <a:gd name="connsiteX9" fmla="*/ 1134818 w 2837046"/>
              <a:gd name="connsiteY9" fmla="*/ 558000 h 558000"/>
              <a:gd name="connsiteX10" fmla="*/ 624150 w 2837046"/>
              <a:gd name="connsiteY10" fmla="*/ 558000 h 558000"/>
              <a:gd name="connsiteX11" fmla="*/ 0 w 2837046"/>
              <a:gd name="connsiteY11" fmla="*/ 558000 h 558000"/>
              <a:gd name="connsiteX12" fmla="*/ 0 w 2837046"/>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7046" h="558000" fill="none" extrusionOk="0">
                <a:moveTo>
                  <a:pt x="0" y="0"/>
                </a:moveTo>
                <a:cubicBezTo>
                  <a:pt x="179241" y="-25343"/>
                  <a:pt x="269186" y="16230"/>
                  <a:pt x="510668" y="0"/>
                </a:cubicBezTo>
                <a:cubicBezTo>
                  <a:pt x="752150" y="-16230"/>
                  <a:pt x="973532" y="-12753"/>
                  <a:pt x="1106448" y="0"/>
                </a:cubicBezTo>
                <a:cubicBezTo>
                  <a:pt x="1239364" y="12753"/>
                  <a:pt x="1420946" y="-3537"/>
                  <a:pt x="1617116" y="0"/>
                </a:cubicBezTo>
                <a:cubicBezTo>
                  <a:pt x="1813286" y="3537"/>
                  <a:pt x="1929277" y="3719"/>
                  <a:pt x="2127785" y="0"/>
                </a:cubicBezTo>
                <a:cubicBezTo>
                  <a:pt x="2326293" y="-3719"/>
                  <a:pt x="2508090" y="34151"/>
                  <a:pt x="2837046" y="0"/>
                </a:cubicBezTo>
                <a:cubicBezTo>
                  <a:pt x="2857660" y="261333"/>
                  <a:pt x="2852442" y="417027"/>
                  <a:pt x="2837046" y="558000"/>
                </a:cubicBezTo>
                <a:cubicBezTo>
                  <a:pt x="2555544" y="579093"/>
                  <a:pt x="2454386" y="572338"/>
                  <a:pt x="2269637" y="558000"/>
                </a:cubicBezTo>
                <a:cubicBezTo>
                  <a:pt x="2084888" y="543662"/>
                  <a:pt x="1777928" y="548815"/>
                  <a:pt x="1645487" y="558000"/>
                </a:cubicBezTo>
                <a:cubicBezTo>
                  <a:pt x="1513046" y="567186"/>
                  <a:pt x="1324105" y="538169"/>
                  <a:pt x="1134818" y="558000"/>
                </a:cubicBezTo>
                <a:cubicBezTo>
                  <a:pt x="945531" y="577831"/>
                  <a:pt x="822049" y="555761"/>
                  <a:pt x="624150" y="558000"/>
                </a:cubicBezTo>
                <a:cubicBezTo>
                  <a:pt x="426251" y="560239"/>
                  <a:pt x="239640" y="564500"/>
                  <a:pt x="0" y="558000"/>
                </a:cubicBezTo>
                <a:cubicBezTo>
                  <a:pt x="26434" y="303174"/>
                  <a:pt x="-17950" y="255661"/>
                  <a:pt x="0" y="0"/>
                </a:cubicBezTo>
                <a:close/>
              </a:path>
              <a:path w="2837046" h="558000" stroke="0" extrusionOk="0">
                <a:moveTo>
                  <a:pt x="0" y="0"/>
                </a:moveTo>
                <a:cubicBezTo>
                  <a:pt x="241895" y="-10084"/>
                  <a:pt x="281174" y="-4323"/>
                  <a:pt x="539039" y="0"/>
                </a:cubicBezTo>
                <a:cubicBezTo>
                  <a:pt x="796904" y="4323"/>
                  <a:pt x="914420" y="-1776"/>
                  <a:pt x="1049707" y="0"/>
                </a:cubicBezTo>
                <a:cubicBezTo>
                  <a:pt x="1184994" y="1776"/>
                  <a:pt x="1442152" y="2169"/>
                  <a:pt x="1645487" y="0"/>
                </a:cubicBezTo>
                <a:cubicBezTo>
                  <a:pt x="1848822" y="-2169"/>
                  <a:pt x="1924344" y="15655"/>
                  <a:pt x="2127785" y="0"/>
                </a:cubicBezTo>
                <a:cubicBezTo>
                  <a:pt x="2331226" y="-15655"/>
                  <a:pt x="2605703" y="-23358"/>
                  <a:pt x="2837046" y="0"/>
                </a:cubicBezTo>
                <a:cubicBezTo>
                  <a:pt x="2821264" y="243603"/>
                  <a:pt x="2832023" y="437373"/>
                  <a:pt x="2837046" y="558000"/>
                </a:cubicBezTo>
                <a:cubicBezTo>
                  <a:pt x="2693401" y="551998"/>
                  <a:pt x="2469703" y="556639"/>
                  <a:pt x="2298007" y="558000"/>
                </a:cubicBezTo>
                <a:cubicBezTo>
                  <a:pt x="2126311" y="559361"/>
                  <a:pt x="1943470" y="553209"/>
                  <a:pt x="1787339" y="558000"/>
                </a:cubicBezTo>
                <a:cubicBezTo>
                  <a:pt x="1631208" y="562791"/>
                  <a:pt x="1387767" y="570532"/>
                  <a:pt x="1248300" y="558000"/>
                </a:cubicBezTo>
                <a:cubicBezTo>
                  <a:pt x="1108833" y="545468"/>
                  <a:pt x="785609" y="587599"/>
                  <a:pt x="652521" y="558000"/>
                </a:cubicBezTo>
                <a:cubicBezTo>
                  <a:pt x="519433" y="528401"/>
                  <a:pt x="316608" y="536200"/>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GB" sz="2100" b="1" dirty="0">
                <a:solidFill>
                  <a:schemeClr val="tx1"/>
                </a:solidFill>
                <a:latin typeface="Segoe Print" panose="02000600000000000000" pitchFamily="2" charset="0"/>
                <a:cs typeface="Dreaming Outloud Pro" panose="03050502040302030504" pitchFamily="66" charset="0"/>
              </a:rPr>
              <a:t>Your student flat</a:t>
            </a:r>
          </a:p>
        </p:txBody>
      </p:sp>
      <p:sp>
        <p:nvSpPr>
          <p:cNvPr id="7" name="Rectangle 6">
            <a:extLst>
              <a:ext uri="{FF2B5EF4-FFF2-40B4-BE49-F238E27FC236}">
                <a16:creationId xmlns:a16="http://schemas.microsoft.com/office/drawing/2014/main" id="{C27EB832-206E-78A1-7116-C1169085E84E}"/>
              </a:ext>
            </a:extLst>
          </p:cNvPr>
          <p:cNvSpPr/>
          <p:nvPr/>
        </p:nvSpPr>
        <p:spPr>
          <a:xfrm>
            <a:off x="4165112" y="1975645"/>
            <a:ext cx="4583317" cy="2700631"/>
          </a:xfrm>
          <a:custGeom>
            <a:avLst/>
            <a:gdLst>
              <a:gd name="connsiteX0" fmla="*/ 0 w 4583317"/>
              <a:gd name="connsiteY0" fmla="*/ 0 h 2700631"/>
              <a:gd name="connsiteX1" fmla="*/ 746426 w 4583317"/>
              <a:gd name="connsiteY1" fmla="*/ 0 h 2700631"/>
              <a:gd name="connsiteX2" fmla="*/ 1263686 w 4583317"/>
              <a:gd name="connsiteY2" fmla="*/ 0 h 2700631"/>
              <a:gd name="connsiteX3" fmla="*/ 1918446 w 4583317"/>
              <a:gd name="connsiteY3" fmla="*/ 0 h 2700631"/>
              <a:gd name="connsiteX4" fmla="*/ 2435706 w 4583317"/>
              <a:gd name="connsiteY4" fmla="*/ 0 h 2700631"/>
              <a:gd name="connsiteX5" fmla="*/ 3136298 w 4583317"/>
              <a:gd name="connsiteY5" fmla="*/ 0 h 2700631"/>
              <a:gd name="connsiteX6" fmla="*/ 3836891 w 4583317"/>
              <a:gd name="connsiteY6" fmla="*/ 0 h 2700631"/>
              <a:gd name="connsiteX7" fmla="*/ 4583317 w 4583317"/>
              <a:gd name="connsiteY7" fmla="*/ 0 h 2700631"/>
              <a:gd name="connsiteX8" fmla="*/ 4583317 w 4583317"/>
              <a:gd name="connsiteY8" fmla="*/ 702164 h 2700631"/>
              <a:gd name="connsiteX9" fmla="*/ 4583317 w 4583317"/>
              <a:gd name="connsiteY9" fmla="*/ 1404328 h 2700631"/>
              <a:gd name="connsiteX10" fmla="*/ 4583317 w 4583317"/>
              <a:gd name="connsiteY10" fmla="*/ 2700631 h 2700631"/>
              <a:gd name="connsiteX11" fmla="*/ 3882724 w 4583317"/>
              <a:gd name="connsiteY11" fmla="*/ 2700631 h 2700631"/>
              <a:gd name="connsiteX12" fmla="*/ 3319631 w 4583317"/>
              <a:gd name="connsiteY12" fmla="*/ 2700631 h 2700631"/>
              <a:gd name="connsiteX13" fmla="*/ 2802371 w 4583317"/>
              <a:gd name="connsiteY13" fmla="*/ 2700631 h 2700631"/>
              <a:gd name="connsiteX14" fmla="*/ 2147611 w 4583317"/>
              <a:gd name="connsiteY14" fmla="*/ 2700631 h 2700631"/>
              <a:gd name="connsiteX15" fmla="*/ 1584518 w 4583317"/>
              <a:gd name="connsiteY15" fmla="*/ 2700631 h 2700631"/>
              <a:gd name="connsiteX16" fmla="*/ 838092 w 4583317"/>
              <a:gd name="connsiteY16" fmla="*/ 2700631 h 2700631"/>
              <a:gd name="connsiteX17" fmla="*/ 0 w 4583317"/>
              <a:gd name="connsiteY17" fmla="*/ 2700631 h 2700631"/>
              <a:gd name="connsiteX18" fmla="*/ 0 w 4583317"/>
              <a:gd name="connsiteY18" fmla="*/ 1971461 h 2700631"/>
              <a:gd name="connsiteX19" fmla="*/ 0 w 4583317"/>
              <a:gd name="connsiteY19" fmla="*/ 1377322 h 2700631"/>
              <a:gd name="connsiteX20" fmla="*/ 0 w 4583317"/>
              <a:gd name="connsiteY20" fmla="*/ 648151 h 2700631"/>
              <a:gd name="connsiteX21" fmla="*/ 0 w 4583317"/>
              <a:gd name="connsiteY21" fmla="*/ 0 h 270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3317" h="2700631" fill="none" extrusionOk="0">
                <a:moveTo>
                  <a:pt x="0" y="0"/>
                </a:moveTo>
                <a:cubicBezTo>
                  <a:pt x="217318" y="11702"/>
                  <a:pt x="517706" y="16211"/>
                  <a:pt x="746426" y="0"/>
                </a:cubicBezTo>
                <a:cubicBezTo>
                  <a:pt x="975146" y="-16211"/>
                  <a:pt x="1077725" y="21744"/>
                  <a:pt x="1263686" y="0"/>
                </a:cubicBezTo>
                <a:cubicBezTo>
                  <a:pt x="1449647" y="-21744"/>
                  <a:pt x="1657444" y="-24098"/>
                  <a:pt x="1918446" y="0"/>
                </a:cubicBezTo>
                <a:cubicBezTo>
                  <a:pt x="2179448" y="24098"/>
                  <a:pt x="2322343" y="-9010"/>
                  <a:pt x="2435706" y="0"/>
                </a:cubicBezTo>
                <a:cubicBezTo>
                  <a:pt x="2549069" y="9010"/>
                  <a:pt x="2860566" y="-33708"/>
                  <a:pt x="3136298" y="0"/>
                </a:cubicBezTo>
                <a:cubicBezTo>
                  <a:pt x="3412030" y="33708"/>
                  <a:pt x="3514844" y="12454"/>
                  <a:pt x="3836891" y="0"/>
                </a:cubicBezTo>
                <a:cubicBezTo>
                  <a:pt x="4158938" y="-12454"/>
                  <a:pt x="4353882" y="-5644"/>
                  <a:pt x="4583317" y="0"/>
                </a:cubicBezTo>
                <a:cubicBezTo>
                  <a:pt x="4610750" y="239700"/>
                  <a:pt x="4607857" y="393960"/>
                  <a:pt x="4583317" y="702164"/>
                </a:cubicBezTo>
                <a:cubicBezTo>
                  <a:pt x="4558777" y="1010368"/>
                  <a:pt x="4574605" y="1085928"/>
                  <a:pt x="4583317" y="1404328"/>
                </a:cubicBezTo>
                <a:cubicBezTo>
                  <a:pt x="4592029" y="1722728"/>
                  <a:pt x="4557167" y="2188247"/>
                  <a:pt x="4583317" y="2700631"/>
                </a:cubicBezTo>
                <a:cubicBezTo>
                  <a:pt x="4375589" y="2697195"/>
                  <a:pt x="4055184" y="2697359"/>
                  <a:pt x="3882724" y="2700631"/>
                </a:cubicBezTo>
                <a:cubicBezTo>
                  <a:pt x="3710264" y="2703903"/>
                  <a:pt x="3505484" y="2723590"/>
                  <a:pt x="3319631" y="2700631"/>
                </a:cubicBezTo>
                <a:cubicBezTo>
                  <a:pt x="3133778" y="2677672"/>
                  <a:pt x="3023181" y="2724131"/>
                  <a:pt x="2802371" y="2700631"/>
                </a:cubicBezTo>
                <a:cubicBezTo>
                  <a:pt x="2581561" y="2677131"/>
                  <a:pt x="2416054" y="2677467"/>
                  <a:pt x="2147611" y="2700631"/>
                </a:cubicBezTo>
                <a:cubicBezTo>
                  <a:pt x="1879168" y="2723795"/>
                  <a:pt x="1792187" y="2680057"/>
                  <a:pt x="1584518" y="2700631"/>
                </a:cubicBezTo>
                <a:cubicBezTo>
                  <a:pt x="1376849" y="2721205"/>
                  <a:pt x="1091613" y="2696917"/>
                  <a:pt x="838092" y="2700631"/>
                </a:cubicBezTo>
                <a:cubicBezTo>
                  <a:pt x="584571" y="2704345"/>
                  <a:pt x="304450" y="2722594"/>
                  <a:pt x="0" y="2700631"/>
                </a:cubicBezTo>
                <a:cubicBezTo>
                  <a:pt x="-1678" y="2497228"/>
                  <a:pt x="-3141" y="2331997"/>
                  <a:pt x="0" y="1971461"/>
                </a:cubicBezTo>
                <a:cubicBezTo>
                  <a:pt x="3141" y="1610925"/>
                  <a:pt x="-19244" y="1539623"/>
                  <a:pt x="0" y="1377322"/>
                </a:cubicBezTo>
                <a:cubicBezTo>
                  <a:pt x="19244" y="1215021"/>
                  <a:pt x="5072" y="845788"/>
                  <a:pt x="0" y="648151"/>
                </a:cubicBezTo>
                <a:cubicBezTo>
                  <a:pt x="-5072" y="450514"/>
                  <a:pt x="4255" y="294180"/>
                  <a:pt x="0" y="0"/>
                </a:cubicBezTo>
                <a:close/>
              </a:path>
              <a:path w="4583317" h="2700631" stroke="0" extrusionOk="0">
                <a:moveTo>
                  <a:pt x="0" y="0"/>
                </a:moveTo>
                <a:cubicBezTo>
                  <a:pt x="149307" y="-25653"/>
                  <a:pt x="392532" y="-9836"/>
                  <a:pt x="608926" y="0"/>
                </a:cubicBezTo>
                <a:cubicBezTo>
                  <a:pt x="825320" y="9836"/>
                  <a:pt x="1079438" y="10056"/>
                  <a:pt x="1217853" y="0"/>
                </a:cubicBezTo>
                <a:cubicBezTo>
                  <a:pt x="1356268" y="-10056"/>
                  <a:pt x="1668627" y="-30097"/>
                  <a:pt x="1964279" y="0"/>
                </a:cubicBezTo>
                <a:cubicBezTo>
                  <a:pt x="2259931" y="30097"/>
                  <a:pt x="2485968" y="27174"/>
                  <a:pt x="2619038" y="0"/>
                </a:cubicBezTo>
                <a:cubicBezTo>
                  <a:pt x="2752108" y="-27174"/>
                  <a:pt x="3006369" y="-29614"/>
                  <a:pt x="3319631" y="0"/>
                </a:cubicBezTo>
                <a:cubicBezTo>
                  <a:pt x="3632893" y="29614"/>
                  <a:pt x="3847271" y="-32412"/>
                  <a:pt x="4020224" y="0"/>
                </a:cubicBezTo>
                <a:cubicBezTo>
                  <a:pt x="4193177" y="32412"/>
                  <a:pt x="4323504" y="-6445"/>
                  <a:pt x="4583317" y="0"/>
                </a:cubicBezTo>
                <a:cubicBezTo>
                  <a:pt x="4595116" y="225607"/>
                  <a:pt x="4555951" y="302109"/>
                  <a:pt x="4583317" y="594139"/>
                </a:cubicBezTo>
                <a:cubicBezTo>
                  <a:pt x="4610683" y="886169"/>
                  <a:pt x="4596092" y="1009437"/>
                  <a:pt x="4583317" y="1188278"/>
                </a:cubicBezTo>
                <a:cubicBezTo>
                  <a:pt x="4570542" y="1367119"/>
                  <a:pt x="4600253" y="1617067"/>
                  <a:pt x="4583317" y="1836429"/>
                </a:cubicBezTo>
                <a:cubicBezTo>
                  <a:pt x="4566381" y="2055791"/>
                  <a:pt x="4601739" y="2516801"/>
                  <a:pt x="4583317" y="2700631"/>
                </a:cubicBezTo>
                <a:cubicBezTo>
                  <a:pt x="4340121" y="2691849"/>
                  <a:pt x="4115968" y="2704513"/>
                  <a:pt x="3928557" y="2700631"/>
                </a:cubicBezTo>
                <a:cubicBezTo>
                  <a:pt x="3741146" y="2696749"/>
                  <a:pt x="3395422" y="2705990"/>
                  <a:pt x="3227965" y="2700631"/>
                </a:cubicBezTo>
                <a:cubicBezTo>
                  <a:pt x="3060508" y="2695272"/>
                  <a:pt x="2750796" y="2707536"/>
                  <a:pt x="2619038" y="2700631"/>
                </a:cubicBezTo>
                <a:cubicBezTo>
                  <a:pt x="2487280" y="2693726"/>
                  <a:pt x="2276116" y="2717198"/>
                  <a:pt x="2010112" y="2700631"/>
                </a:cubicBezTo>
                <a:cubicBezTo>
                  <a:pt x="1744108" y="2684064"/>
                  <a:pt x="1572419" y="2681814"/>
                  <a:pt x="1263686" y="2700631"/>
                </a:cubicBezTo>
                <a:cubicBezTo>
                  <a:pt x="954953" y="2719448"/>
                  <a:pt x="263034" y="2646090"/>
                  <a:pt x="0" y="2700631"/>
                </a:cubicBezTo>
                <a:cubicBezTo>
                  <a:pt x="-5055" y="2367607"/>
                  <a:pt x="21729" y="2290190"/>
                  <a:pt x="0" y="2025473"/>
                </a:cubicBezTo>
                <a:cubicBezTo>
                  <a:pt x="-21729" y="1760756"/>
                  <a:pt x="5595" y="1638862"/>
                  <a:pt x="0" y="1404328"/>
                </a:cubicBezTo>
                <a:cubicBezTo>
                  <a:pt x="-5595" y="1169794"/>
                  <a:pt x="-26934" y="976374"/>
                  <a:pt x="0" y="783183"/>
                </a:cubicBezTo>
                <a:cubicBezTo>
                  <a:pt x="26934" y="589992"/>
                  <a:pt x="-12635" y="26196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033827721">
                  <a:prstGeom prst="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wake up suddenly. A sense of dread grips you, but then you remember: all your exams are over!</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relax back into the sheets. Time for a well-deserved lie-in… </a:t>
            </a:r>
          </a:p>
        </p:txBody>
      </p:sp>
      <p:sp>
        <p:nvSpPr>
          <p:cNvPr id="19" name="Rectangle: Rounded Corners 18">
            <a:hlinkClick r:id="rId3" action="ppaction://hlinksldjump"/>
            <a:extLst>
              <a:ext uri="{FF2B5EF4-FFF2-40B4-BE49-F238E27FC236}">
                <a16:creationId xmlns:a16="http://schemas.microsoft.com/office/drawing/2014/main" id="{A29F4BF9-4FAA-88F0-588C-0EF646CBC184}"/>
              </a:ext>
            </a:extLst>
          </p:cNvPr>
          <p:cNvSpPr>
            <a:spLocks/>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Tree>
    <p:extLst>
      <p:ext uri="{BB962C8B-B14F-4D97-AF65-F5344CB8AC3E}">
        <p14:creationId xmlns:p14="http://schemas.microsoft.com/office/powerpoint/2010/main" val="290609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52079B-B94D-7039-25B9-7B15F9249B71}"/>
              </a:ext>
            </a:extLst>
          </p:cNvPr>
          <p:cNvSpPr/>
          <p:nvPr/>
        </p:nvSpPr>
        <p:spPr>
          <a:xfrm>
            <a:off x="6048314" y="1229371"/>
            <a:ext cx="2839926" cy="3161657"/>
          </a:xfrm>
          <a:custGeom>
            <a:avLst/>
            <a:gdLst>
              <a:gd name="connsiteX0" fmla="*/ 0 w 2839926"/>
              <a:gd name="connsiteY0" fmla="*/ 0 h 3161657"/>
              <a:gd name="connsiteX1" fmla="*/ 482787 w 2839926"/>
              <a:gd name="connsiteY1" fmla="*/ 0 h 3161657"/>
              <a:gd name="connsiteX2" fmla="*/ 965575 w 2839926"/>
              <a:gd name="connsiteY2" fmla="*/ 0 h 3161657"/>
              <a:gd name="connsiteX3" fmla="*/ 1533560 w 2839926"/>
              <a:gd name="connsiteY3" fmla="*/ 0 h 3161657"/>
              <a:gd name="connsiteX4" fmla="*/ 2044747 w 2839926"/>
              <a:gd name="connsiteY4" fmla="*/ 0 h 3161657"/>
              <a:gd name="connsiteX5" fmla="*/ 2839926 w 2839926"/>
              <a:gd name="connsiteY5" fmla="*/ 0 h 3161657"/>
              <a:gd name="connsiteX6" fmla="*/ 2839926 w 2839926"/>
              <a:gd name="connsiteY6" fmla="*/ 600715 h 3161657"/>
              <a:gd name="connsiteX7" fmla="*/ 2839926 w 2839926"/>
              <a:gd name="connsiteY7" fmla="*/ 1138197 h 3161657"/>
              <a:gd name="connsiteX8" fmla="*/ 2839926 w 2839926"/>
              <a:gd name="connsiteY8" fmla="*/ 1833761 h 3161657"/>
              <a:gd name="connsiteX9" fmla="*/ 2839926 w 2839926"/>
              <a:gd name="connsiteY9" fmla="*/ 2402859 h 3161657"/>
              <a:gd name="connsiteX10" fmla="*/ 2839926 w 2839926"/>
              <a:gd name="connsiteY10" fmla="*/ 3161657 h 3161657"/>
              <a:gd name="connsiteX11" fmla="*/ 2300340 w 2839926"/>
              <a:gd name="connsiteY11" fmla="*/ 3161657 h 3161657"/>
              <a:gd name="connsiteX12" fmla="*/ 1675556 w 2839926"/>
              <a:gd name="connsiteY12" fmla="*/ 3161657 h 3161657"/>
              <a:gd name="connsiteX13" fmla="*/ 1079172 w 2839926"/>
              <a:gd name="connsiteY13" fmla="*/ 3161657 h 3161657"/>
              <a:gd name="connsiteX14" fmla="*/ 596384 w 2839926"/>
              <a:gd name="connsiteY14" fmla="*/ 3161657 h 3161657"/>
              <a:gd name="connsiteX15" fmla="*/ 0 w 2839926"/>
              <a:gd name="connsiteY15" fmla="*/ 3161657 h 3161657"/>
              <a:gd name="connsiteX16" fmla="*/ 0 w 2839926"/>
              <a:gd name="connsiteY16" fmla="*/ 2466092 h 3161657"/>
              <a:gd name="connsiteX17" fmla="*/ 0 w 2839926"/>
              <a:gd name="connsiteY17" fmla="*/ 1865378 h 3161657"/>
              <a:gd name="connsiteX18" fmla="*/ 0 w 2839926"/>
              <a:gd name="connsiteY18" fmla="*/ 1327896 h 3161657"/>
              <a:gd name="connsiteX19" fmla="*/ 0 w 2839926"/>
              <a:gd name="connsiteY19" fmla="*/ 758798 h 3161657"/>
              <a:gd name="connsiteX20" fmla="*/ 0 w 2839926"/>
              <a:gd name="connsiteY20" fmla="*/ 0 h 316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9926" h="3161657" fill="none" extrusionOk="0">
                <a:moveTo>
                  <a:pt x="0" y="0"/>
                </a:moveTo>
                <a:cubicBezTo>
                  <a:pt x="147648" y="265"/>
                  <a:pt x="324073" y="-3169"/>
                  <a:pt x="482787" y="0"/>
                </a:cubicBezTo>
                <a:cubicBezTo>
                  <a:pt x="641501" y="3169"/>
                  <a:pt x="727427" y="21214"/>
                  <a:pt x="965575" y="0"/>
                </a:cubicBezTo>
                <a:cubicBezTo>
                  <a:pt x="1203723" y="-21214"/>
                  <a:pt x="1290652" y="-27898"/>
                  <a:pt x="1533560" y="0"/>
                </a:cubicBezTo>
                <a:cubicBezTo>
                  <a:pt x="1776469" y="27898"/>
                  <a:pt x="1903238" y="13362"/>
                  <a:pt x="2044747" y="0"/>
                </a:cubicBezTo>
                <a:cubicBezTo>
                  <a:pt x="2186256" y="-13362"/>
                  <a:pt x="2484557" y="5677"/>
                  <a:pt x="2839926" y="0"/>
                </a:cubicBezTo>
                <a:cubicBezTo>
                  <a:pt x="2826280" y="210100"/>
                  <a:pt x="2842644" y="480157"/>
                  <a:pt x="2839926" y="600715"/>
                </a:cubicBezTo>
                <a:cubicBezTo>
                  <a:pt x="2837208" y="721274"/>
                  <a:pt x="2852762" y="962699"/>
                  <a:pt x="2839926" y="1138197"/>
                </a:cubicBezTo>
                <a:cubicBezTo>
                  <a:pt x="2827090" y="1313695"/>
                  <a:pt x="2857360" y="1491319"/>
                  <a:pt x="2839926" y="1833761"/>
                </a:cubicBezTo>
                <a:cubicBezTo>
                  <a:pt x="2822492" y="2176203"/>
                  <a:pt x="2824850" y="2262146"/>
                  <a:pt x="2839926" y="2402859"/>
                </a:cubicBezTo>
                <a:cubicBezTo>
                  <a:pt x="2855002" y="2543572"/>
                  <a:pt x="2866315" y="2909004"/>
                  <a:pt x="2839926" y="3161657"/>
                </a:cubicBezTo>
                <a:cubicBezTo>
                  <a:pt x="2595216" y="3176149"/>
                  <a:pt x="2568268" y="3176878"/>
                  <a:pt x="2300340" y="3161657"/>
                </a:cubicBezTo>
                <a:cubicBezTo>
                  <a:pt x="2032412" y="3146436"/>
                  <a:pt x="1854670" y="3158579"/>
                  <a:pt x="1675556" y="3161657"/>
                </a:cubicBezTo>
                <a:cubicBezTo>
                  <a:pt x="1496442" y="3164735"/>
                  <a:pt x="1365456" y="3150566"/>
                  <a:pt x="1079172" y="3161657"/>
                </a:cubicBezTo>
                <a:cubicBezTo>
                  <a:pt x="792888" y="3172748"/>
                  <a:pt x="706812" y="3162362"/>
                  <a:pt x="596384" y="3161657"/>
                </a:cubicBezTo>
                <a:cubicBezTo>
                  <a:pt x="485956" y="3160952"/>
                  <a:pt x="225882" y="3149674"/>
                  <a:pt x="0" y="3161657"/>
                </a:cubicBezTo>
                <a:cubicBezTo>
                  <a:pt x="-21942" y="2813887"/>
                  <a:pt x="27466" y="2771374"/>
                  <a:pt x="0" y="2466092"/>
                </a:cubicBezTo>
                <a:cubicBezTo>
                  <a:pt x="-27466" y="2160811"/>
                  <a:pt x="16749" y="2121693"/>
                  <a:pt x="0" y="1865378"/>
                </a:cubicBezTo>
                <a:cubicBezTo>
                  <a:pt x="-16749" y="1609063"/>
                  <a:pt x="-4644" y="1493887"/>
                  <a:pt x="0" y="1327896"/>
                </a:cubicBezTo>
                <a:cubicBezTo>
                  <a:pt x="4644" y="1161905"/>
                  <a:pt x="13388" y="1026468"/>
                  <a:pt x="0" y="758798"/>
                </a:cubicBezTo>
                <a:cubicBezTo>
                  <a:pt x="-13388" y="491128"/>
                  <a:pt x="439" y="267887"/>
                  <a:pt x="0" y="0"/>
                </a:cubicBezTo>
                <a:close/>
              </a:path>
              <a:path w="2839926" h="3161657" stroke="0" extrusionOk="0">
                <a:moveTo>
                  <a:pt x="0" y="0"/>
                </a:moveTo>
                <a:cubicBezTo>
                  <a:pt x="150525" y="-12152"/>
                  <a:pt x="290308" y="6598"/>
                  <a:pt x="511187" y="0"/>
                </a:cubicBezTo>
                <a:cubicBezTo>
                  <a:pt x="732066" y="-6598"/>
                  <a:pt x="812417" y="-5907"/>
                  <a:pt x="1079172" y="0"/>
                </a:cubicBezTo>
                <a:cubicBezTo>
                  <a:pt x="1345928" y="5907"/>
                  <a:pt x="1562254" y="-27784"/>
                  <a:pt x="1703956" y="0"/>
                </a:cubicBezTo>
                <a:cubicBezTo>
                  <a:pt x="1845658" y="27784"/>
                  <a:pt x="1992887" y="-4851"/>
                  <a:pt x="2243542" y="0"/>
                </a:cubicBezTo>
                <a:cubicBezTo>
                  <a:pt x="2494197" y="4851"/>
                  <a:pt x="2555456" y="24452"/>
                  <a:pt x="2839926" y="0"/>
                </a:cubicBezTo>
                <a:cubicBezTo>
                  <a:pt x="2814969" y="267853"/>
                  <a:pt x="2825249" y="442685"/>
                  <a:pt x="2839926" y="600715"/>
                </a:cubicBezTo>
                <a:cubicBezTo>
                  <a:pt x="2854603" y="758746"/>
                  <a:pt x="2862218" y="1046753"/>
                  <a:pt x="2839926" y="1201430"/>
                </a:cubicBezTo>
                <a:cubicBezTo>
                  <a:pt x="2817634" y="1356107"/>
                  <a:pt x="2817044" y="1518979"/>
                  <a:pt x="2839926" y="1802144"/>
                </a:cubicBezTo>
                <a:cubicBezTo>
                  <a:pt x="2862808" y="2085309"/>
                  <a:pt x="2859652" y="2269329"/>
                  <a:pt x="2839926" y="2466092"/>
                </a:cubicBezTo>
                <a:cubicBezTo>
                  <a:pt x="2820200" y="2662855"/>
                  <a:pt x="2814855" y="2895921"/>
                  <a:pt x="2839926" y="3161657"/>
                </a:cubicBezTo>
                <a:cubicBezTo>
                  <a:pt x="2662018" y="3156134"/>
                  <a:pt x="2502566" y="3177623"/>
                  <a:pt x="2271941" y="3161657"/>
                </a:cubicBezTo>
                <a:cubicBezTo>
                  <a:pt x="2041316" y="3145691"/>
                  <a:pt x="1847407" y="3163612"/>
                  <a:pt x="1732355" y="3161657"/>
                </a:cubicBezTo>
                <a:cubicBezTo>
                  <a:pt x="1617303" y="3159702"/>
                  <a:pt x="1267527" y="3179181"/>
                  <a:pt x="1135970" y="3161657"/>
                </a:cubicBezTo>
                <a:cubicBezTo>
                  <a:pt x="1004413" y="3144133"/>
                  <a:pt x="871248" y="3173851"/>
                  <a:pt x="653183" y="3161657"/>
                </a:cubicBezTo>
                <a:cubicBezTo>
                  <a:pt x="435118" y="3149463"/>
                  <a:pt x="271165" y="3157839"/>
                  <a:pt x="0" y="3161657"/>
                </a:cubicBezTo>
                <a:cubicBezTo>
                  <a:pt x="7423" y="2943745"/>
                  <a:pt x="-22472" y="2756464"/>
                  <a:pt x="0" y="2497709"/>
                </a:cubicBezTo>
                <a:cubicBezTo>
                  <a:pt x="22472" y="2238954"/>
                  <a:pt x="-2538" y="2101278"/>
                  <a:pt x="0" y="1802144"/>
                </a:cubicBezTo>
                <a:cubicBezTo>
                  <a:pt x="2538" y="1503011"/>
                  <a:pt x="-20981" y="1501739"/>
                  <a:pt x="0" y="1264663"/>
                </a:cubicBezTo>
                <a:cubicBezTo>
                  <a:pt x="20981" y="1027587"/>
                  <a:pt x="-32096" y="843617"/>
                  <a:pt x="0" y="600715"/>
                </a:cubicBezTo>
                <a:cubicBezTo>
                  <a:pt x="32096" y="357813"/>
                  <a:pt x="26486" y="23645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93840544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Have you worked out who the letter is for?</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Pick the housemate you think has most likely infringed copyright.</a:t>
            </a:r>
          </a:p>
        </p:txBody>
      </p:sp>
      <p:sp>
        <p:nvSpPr>
          <p:cNvPr id="21" name="Rectangle 20">
            <a:extLst>
              <a:ext uri="{FF2B5EF4-FFF2-40B4-BE49-F238E27FC236}">
                <a16:creationId xmlns:a16="http://schemas.microsoft.com/office/drawing/2014/main" id="{158CCAA0-B425-5E1C-68EA-FFE76E6FCBC0}"/>
              </a:ext>
              <a:ext uri="{C183D7F6-B498-43B3-948B-1728B52AA6E4}">
                <adec:decorative xmlns:adec="http://schemas.microsoft.com/office/drawing/2017/decorative" val="1"/>
              </a:ext>
            </a:extLst>
          </p:cNvPr>
          <p:cNvSpPr/>
          <p:nvPr/>
        </p:nvSpPr>
        <p:spPr>
          <a:xfrm>
            <a:off x="2626823" y="1137945"/>
            <a:ext cx="1947627" cy="225944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2">
            <a:extLst>
              <a:ext uri="{FF2B5EF4-FFF2-40B4-BE49-F238E27FC236}">
                <a16:creationId xmlns:a16="http://schemas.microsoft.com/office/drawing/2014/main" id="{251CC5D7-2D77-6E53-7CCA-6D0E7331C712}"/>
              </a:ext>
              <a:ext uri="{C183D7F6-B498-43B3-948B-1728B52AA6E4}">
                <adec:decorative xmlns:adec="http://schemas.microsoft.com/office/drawing/2017/decorative" val="1"/>
              </a:ext>
            </a:extLst>
          </p:cNvPr>
          <p:cNvSpPr/>
          <p:nvPr/>
        </p:nvSpPr>
        <p:spPr>
          <a:xfrm>
            <a:off x="404698" y="3612169"/>
            <a:ext cx="1947627" cy="2259445"/>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ectangle 28">
            <a:extLst>
              <a:ext uri="{FF2B5EF4-FFF2-40B4-BE49-F238E27FC236}">
                <a16:creationId xmlns:a16="http://schemas.microsoft.com/office/drawing/2014/main" id="{19238921-A427-3006-5284-7426D7EF6FA7}"/>
              </a:ext>
              <a:ext uri="{C183D7F6-B498-43B3-948B-1728B52AA6E4}">
                <adec:decorative xmlns:adec="http://schemas.microsoft.com/office/drawing/2017/decorative" val="1"/>
              </a:ext>
            </a:extLst>
          </p:cNvPr>
          <p:cNvSpPr/>
          <p:nvPr/>
        </p:nvSpPr>
        <p:spPr>
          <a:xfrm>
            <a:off x="2626823" y="3619533"/>
            <a:ext cx="1899459" cy="2259445"/>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FF2B5EF4-FFF2-40B4-BE49-F238E27FC236}">
                <a16:creationId xmlns:a16="http://schemas.microsoft.com/office/drawing/2014/main" id="{1C501EEE-1E52-9601-FDAB-3E0D50DAC54A}"/>
              </a:ext>
              <a:ext uri="{C183D7F6-B498-43B3-948B-1728B52AA6E4}">
                <adec:decorative xmlns:adec="http://schemas.microsoft.com/office/drawing/2017/decorative" val="1"/>
              </a:ext>
            </a:extLst>
          </p:cNvPr>
          <p:cNvPicPr>
            <a:picLocks noChangeAspect="1"/>
          </p:cNvPicPr>
          <p:nvPr/>
        </p:nvPicPr>
        <p:blipFill rotWithShape="1">
          <a:blip r:embed="rId2"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15041" y="3450585"/>
            <a:ext cx="2222980" cy="2417878"/>
          </a:xfrm>
          <a:prstGeom prst="rect">
            <a:avLst/>
          </a:prstGeom>
        </p:spPr>
      </p:pic>
      <p:sp>
        <p:nvSpPr>
          <p:cNvPr id="6" name="TextBox 5">
            <a:extLst>
              <a:ext uri="{FF2B5EF4-FFF2-40B4-BE49-F238E27FC236}">
                <a16:creationId xmlns:a16="http://schemas.microsoft.com/office/drawing/2014/main" id="{9D3FEAFE-89CA-204B-6C53-D322DC92DC2F}"/>
              </a:ext>
              <a:ext uri="{C183D7F6-B498-43B3-948B-1728B52AA6E4}">
                <adec:decorative xmlns:adec="http://schemas.microsoft.com/office/drawing/2017/decorative" val="1"/>
              </a:ext>
            </a:extLst>
          </p:cNvPr>
          <p:cNvSpPr txBox="1"/>
          <p:nvPr/>
        </p:nvSpPr>
        <p:spPr>
          <a:xfrm>
            <a:off x="415706" y="3686428"/>
            <a:ext cx="965747" cy="415498"/>
          </a:xfrm>
          <a:prstGeom prst="rect">
            <a:avLst/>
          </a:prstGeom>
          <a:noFill/>
        </p:spPr>
        <p:txBody>
          <a:bodyPr wrap="square" rtlCol="0">
            <a:spAutoFit/>
          </a:bodyPr>
          <a:lstStyle/>
          <a:p>
            <a:r>
              <a:rPr lang="en-GB" sz="2100" dirty="0">
                <a:latin typeface="Comic Sans MS" panose="030F0702030302020204" pitchFamily="66" charset="0"/>
                <a:cs typeface="Dreaming Outloud Pro" panose="03050502040302030504" pitchFamily="66" charset="0"/>
              </a:rPr>
              <a:t>Chris</a:t>
            </a:r>
            <a:endParaRPr lang="en-GB" dirty="0">
              <a:latin typeface="Comic Sans MS" panose="030F0702030302020204" pitchFamily="66" charset="0"/>
              <a:cs typeface="Dreaming Outloud Pro" panose="03050502040302030504" pitchFamily="66" charset="0"/>
            </a:endParaRPr>
          </a:p>
        </p:txBody>
      </p:sp>
      <p:pic>
        <p:nvPicPr>
          <p:cNvPr id="23" name="Picture 22">
            <a:extLst>
              <a:ext uri="{FF2B5EF4-FFF2-40B4-BE49-F238E27FC236}">
                <a16:creationId xmlns:a16="http://schemas.microsoft.com/office/drawing/2014/main" id="{CE54C55D-A2D7-0552-44CF-BFE0C54C3F9E}"/>
              </a:ext>
              <a:ext uri="{C183D7F6-B498-43B3-948B-1728B52AA6E4}">
                <adec:decorative xmlns:adec="http://schemas.microsoft.com/office/drawing/2017/decorative" val="1"/>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2681489" y="924266"/>
            <a:ext cx="2208132" cy="2469282"/>
          </a:xfrm>
          <a:prstGeom prst="rect">
            <a:avLst/>
          </a:prstGeom>
        </p:spPr>
      </p:pic>
      <p:grpSp>
        <p:nvGrpSpPr>
          <p:cNvPr id="32" name="Group 31">
            <a:extLst>
              <a:ext uri="{FF2B5EF4-FFF2-40B4-BE49-F238E27FC236}">
                <a16:creationId xmlns:a16="http://schemas.microsoft.com/office/drawing/2014/main" id="{1FC6C5C8-37B0-F031-CE7C-6A87C2C2D547}"/>
              </a:ext>
              <a:ext uri="{C183D7F6-B498-43B3-948B-1728B52AA6E4}">
                <adec:decorative xmlns:adec="http://schemas.microsoft.com/office/drawing/2017/decorative" val="1"/>
              </a:ext>
            </a:extLst>
          </p:cNvPr>
          <p:cNvGrpSpPr/>
          <p:nvPr/>
        </p:nvGrpSpPr>
        <p:grpSpPr>
          <a:xfrm>
            <a:off x="392999" y="986389"/>
            <a:ext cx="2159037" cy="2410998"/>
            <a:chOff x="451586" y="249898"/>
            <a:chExt cx="2878716" cy="3214664"/>
          </a:xfrm>
        </p:grpSpPr>
        <p:sp>
          <p:nvSpPr>
            <p:cNvPr id="25" name="Rectangle 24">
              <a:extLst>
                <a:ext uri="{FF2B5EF4-FFF2-40B4-BE49-F238E27FC236}">
                  <a16:creationId xmlns:a16="http://schemas.microsoft.com/office/drawing/2014/main" id="{7FAA8350-E392-7DA6-0581-BA97D6071EDE}"/>
                </a:ext>
              </a:extLst>
            </p:cNvPr>
            <p:cNvSpPr/>
            <p:nvPr/>
          </p:nvSpPr>
          <p:spPr>
            <a:xfrm>
              <a:off x="451586" y="451969"/>
              <a:ext cx="2596836" cy="30125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a:extLst>
                <a:ext uri="{FF2B5EF4-FFF2-40B4-BE49-F238E27FC236}">
                  <a16:creationId xmlns:a16="http://schemas.microsoft.com/office/drawing/2014/main" id="{8B519FC4-1B22-8B8A-CD04-D5FA373351C9}"/>
                </a:ext>
              </a:extLst>
            </p:cNvPr>
            <p:cNvSpPr txBox="1"/>
            <p:nvPr/>
          </p:nvSpPr>
          <p:spPr>
            <a:xfrm>
              <a:off x="626965" y="638070"/>
              <a:ext cx="2596836" cy="553997"/>
            </a:xfrm>
            <a:prstGeom prst="rect">
              <a:avLst/>
            </a:prstGeom>
            <a:noFill/>
          </p:spPr>
          <p:txBody>
            <a:bodyPr wrap="square" rtlCol="0">
              <a:spAutoFit/>
            </a:bodyPr>
            <a:lstStyle/>
            <a:p>
              <a:r>
                <a:rPr lang="en-GB" sz="2100" dirty="0">
                  <a:latin typeface="Comic Sans MS" panose="030F0702030302020204" pitchFamily="66" charset="0"/>
                  <a:cs typeface="Dreaming Outloud Pro" panose="03050502040302030504" pitchFamily="66" charset="0"/>
                </a:rPr>
                <a:t>Ali</a:t>
              </a:r>
              <a:endParaRPr lang="en-GB" dirty="0">
                <a:latin typeface="Comic Sans MS" panose="030F0702030302020204" pitchFamily="66" charset="0"/>
                <a:cs typeface="Dreaming Outloud Pro" panose="03050502040302030504" pitchFamily="66" charset="0"/>
              </a:endParaRPr>
            </a:p>
          </p:txBody>
        </p:sp>
        <p:pic>
          <p:nvPicPr>
            <p:cNvPr id="27" name="Picture 26">
              <a:extLst>
                <a:ext uri="{FF2B5EF4-FFF2-40B4-BE49-F238E27FC236}">
                  <a16:creationId xmlns:a16="http://schemas.microsoft.com/office/drawing/2014/main" id="{4F265001-1C2E-5324-76F8-BE8C62F9976F}"/>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869572" y="249898"/>
              <a:ext cx="2460730" cy="3201010"/>
            </a:xfrm>
            <a:prstGeom prst="rect">
              <a:avLst/>
            </a:prstGeom>
          </p:spPr>
        </p:pic>
      </p:grpSp>
      <p:pic>
        <p:nvPicPr>
          <p:cNvPr id="31" name="Picture 30">
            <a:extLst>
              <a:ext uri="{FF2B5EF4-FFF2-40B4-BE49-F238E27FC236}">
                <a16:creationId xmlns:a16="http://schemas.microsoft.com/office/drawing/2014/main" id="{3E456985-05C4-551B-4AFA-1DAFA93D5CAA}"/>
              </a:ext>
              <a:ext uri="{C183D7F6-B498-43B3-948B-1728B52AA6E4}">
                <adec:decorative xmlns:adec="http://schemas.microsoft.com/office/drawing/2017/decorative" val="1"/>
              </a:ext>
            </a:extLst>
          </p:cNvPr>
          <p:cNvPicPr>
            <a:picLocks noChangeAspect="1"/>
          </p:cNvPicPr>
          <p:nvPr/>
        </p:nvPicPr>
        <p:blipFill rotWithShape="1">
          <a:blip r:embed="rId5"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2756641" y="3379086"/>
            <a:ext cx="2026290" cy="2495081"/>
          </a:xfrm>
          <a:prstGeom prst="rect">
            <a:avLst/>
          </a:prstGeom>
        </p:spPr>
      </p:pic>
      <p:sp>
        <p:nvSpPr>
          <p:cNvPr id="22" name="TextBox 21">
            <a:extLst>
              <a:ext uri="{FF2B5EF4-FFF2-40B4-BE49-F238E27FC236}">
                <a16:creationId xmlns:a16="http://schemas.microsoft.com/office/drawing/2014/main" id="{7DF9B04B-2115-2402-4AEC-75A12A55FF98}"/>
              </a:ext>
              <a:ext uri="{C183D7F6-B498-43B3-948B-1728B52AA6E4}">
                <adec:decorative xmlns:adec="http://schemas.microsoft.com/office/drawing/2017/decorative" val="1"/>
              </a:ext>
            </a:extLst>
          </p:cNvPr>
          <p:cNvSpPr txBox="1"/>
          <p:nvPr/>
        </p:nvSpPr>
        <p:spPr>
          <a:xfrm>
            <a:off x="2733992" y="1240540"/>
            <a:ext cx="985103" cy="415498"/>
          </a:xfrm>
          <a:prstGeom prst="rect">
            <a:avLst/>
          </a:prstGeom>
          <a:noFill/>
        </p:spPr>
        <p:txBody>
          <a:bodyPr wrap="square" rtlCol="0">
            <a:spAutoFit/>
          </a:bodyPr>
          <a:lstStyle/>
          <a:p>
            <a:r>
              <a:rPr lang="en-GB" sz="2100" dirty="0">
                <a:solidFill>
                  <a:schemeClr val="bg1"/>
                </a:solidFill>
                <a:latin typeface="Comic Sans MS" panose="030F0702030302020204" pitchFamily="66" charset="0"/>
                <a:cs typeface="Dreaming Outloud Pro" panose="03050502040302030504" pitchFamily="66" charset="0"/>
              </a:rPr>
              <a:t>Billy</a:t>
            </a:r>
            <a:endParaRPr lang="en-GB" dirty="0">
              <a:solidFill>
                <a:schemeClr val="bg1"/>
              </a:solidFill>
              <a:latin typeface="Comic Sans MS" panose="030F0702030302020204" pitchFamily="66" charset="0"/>
              <a:cs typeface="Dreaming Outloud Pro" panose="03050502040302030504" pitchFamily="66" charset="0"/>
            </a:endParaRPr>
          </a:p>
        </p:txBody>
      </p:sp>
      <p:sp>
        <p:nvSpPr>
          <p:cNvPr id="30" name="TextBox 29">
            <a:extLst>
              <a:ext uri="{FF2B5EF4-FFF2-40B4-BE49-F238E27FC236}">
                <a16:creationId xmlns:a16="http://schemas.microsoft.com/office/drawing/2014/main" id="{B163C979-EFF8-1DA5-5EC3-F0ADC5782A82}"/>
              </a:ext>
              <a:ext uri="{C183D7F6-B498-43B3-948B-1728B52AA6E4}">
                <adec:decorative xmlns:adec="http://schemas.microsoft.com/office/drawing/2017/decorative" val="1"/>
              </a:ext>
            </a:extLst>
          </p:cNvPr>
          <p:cNvSpPr txBox="1"/>
          <p:nvPr/>
        </p:nvSpPr>
        <p:spPr>
          <a:xfrm>
            <a:off x="2656030" y="3695357"/>
            <a:ext cx="1888259" cy="415498"/>
          </a:xfrm>
          <a:prstGeom prst="rect">
            <a:avLst/>
          </a:prstGeom>
          <a:noFill/>
        </p:spPr>
        <p:txBody>
          <a:bodyPr wrap="square" rtlCol="0">
            <a:spAutoFit/>
          </a:bodyPr>
          <a:lstStyle/>
          <a:p>
            <a:r>
              <a:rPr lang="en-GB" sz="2100" dirty="0">
                <a:solidFill>
                  <a:schemeClr val="bg1"/>
                </a:solidFill>
                <a:latin typeface="Comic Sans MS" panose="030F0702030302020204" pitchFamily="66" charset="0"/>
                <a:cs typeface="Dreaming Outloud Pro" panose="03050502040302030504" pitchFamily="66" charset="0"/>
              </a:rPr>
              <a:t>Drew</a:t>
            </a:r>
            <a:endParaRPr lang="en-GB" dirty="0">
              <a:solidFill>
                <a:schemeClr val="bg1"/>
              </a:solidFill>
              <a:latin typeface="Comic Sans MS" panose="030F0702030302020204" pitchFamily="66" charset="0"/>
              <a:cs typeface="Dreaming Outloud Pro" panose="03050502040302030504" pitchFamily="66" charset="0"/>
            </a:endParaRPr>
          </a:p>
        </p:txBody>
      </p:sp>
      <p:sp>
        <p:nvSpPr>
          <p:cNvPr id="34" name="Rectangle 33">
            <a:hlinkClick r:id="rId6" action="ppaction://hlinksldjump"/>
            <a:extLst>
              <a:ext uri="{FF2B5EF4-FFF2-40B4-BE49-F238E27FC236}">
                <a16:creationId xmlns:a16="http://schemas.microsoft.com/office/drawing/2014/main" id="{7FE3C51F-D85E-3BD8-5776-017ADA32E1A3}"/>
              </a:ext>
              <a:ext uri="{C183D7F6-B498-43B3-948B-1728B52AA6E4}">
                <adec:decorative xmlns:adec="http://schemas.microsoft.com/office/drawing/2017/decorative" val="1"/>
              </a:ext>
            </a:extLst>
          </p:cNvPr>
          <p:cNvSpPr/>
          <p:nvPr/>
        </p:nvSpPr>
        <p:spPr>
          <a:xfrm>
            <a:off x="2" y="857250"/>
            <a:ext cx="9169515"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3" name="Rectangle 32" descr="Link to give the letter to Ali Applebaum">
            <a:hlinkClick r:id="rId7" action="ppaction://hlinksldjump"/>
            <a:extLst>
              <a:ext uri="{FF2B5EF4-FFF2-40B4-BE49-F238E27FC236}">
                <a16:creationId xmlns:a16="http://schemas.microsoft.com/office/drawing/2014/main" id="{788838B0-2F6B-29D7-F080-6F984652A944}"/>
              </a:ext>
            </a:extLst>
          </p:cNvPr>
          <p:cNvSpPr/>
          <p:nvPr/>
        </p:nvSpPr>
        <p:spPr>
          <a:xfrm>
            <a:off x="387148" y="1138996"/>
            <a:ext cx="1959326" cy="22492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5" name="Rectangle 34" descr="Link to give the letter to Billy Bluestone">
            <a:hlinkClick r:id="rId8" action="ppaction://hlinksldjump"/>
            <a:extLst>
              <a:ext uri="{FF2B5EF4-FFF2-40B4-BE49-F238E27FC236}">
                <a16:creationId xmlns:a16="http://schemas.microsoft.com/office/drawing/2014/main" id="{0FB535DA-21BA-A604-53DC-B338B6CED5E3}"/>
              </a:ext>
            </a:extLst>
          </p:cNvPr>
          <p:cNvSpPr/>
          <p:nvPr/>
        </p:nvSpPr>
        <p:spPr>
          <a:xfrm>
            <a:off x="2626823" y="1128794"/>
            <a:ext cx="1947627" cy="2259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7" name="Rectangle 36" descr="Link to give the copyright letter to Chris Carmine">
            <a:hlinkClick r:id="rId9" action="ppaction://hlinksldjump"/>
            <a:extLst>
              <a:ext uri="{FF2B5EF4-FFF2-40B4-BE49-F238E27FC236}">
                <a16:creationId xmlns:a16="http://schemas.microsoft.com/office/drawing/2014/main" id="{21C78FBD-7FE5-E415-A04F-5639838AC34B}"/>
              </a:ext>
            </a:extLst>
          </p:cNvPr>
          <p:cNvSpPr/>
          <p:nvPr/>
        </p:nvSpPr>
        <p:spPr>
          <a:xfrm>
            <a:off x="398848" y="3612169"/>
            <a:ext cx="1935929" cy="2248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8" name="Rectangle 37" descr="Link to give the letter to Drew Damson">
            <a:hlinkClick r:id="rId10" action="ppaction://hlinksldjump"/>
            <a:extLst>
              <a:ext uri="{FF2B5EF4-FFF2-40B4-BE49-F238E27FC236}">
                <a16:creationId xmlns:a16="http://schemas.microsoft.com/office/drawing/2014/main" id="{5B90C883-01DF-517E-A0B0-A932DA3CEBCC}"/>
              </a:ext>
              <a:ext uri="{C183D7F6-B498-43B3-948B-1728B52AA6E4}">
                <adec:decorative xmlns:adec="http://schemas.microsoft.com/office/drawing/2017/decorative" val="0"/>
              </a:ext>
            </a:extLst>
          </p:cNvPr>
          <p:cNvSpPr/>
          <p:nvPr/>
        </p:nvSpPr>
        <p:spPr>
          <a:xfrm>
            <a:off x="2626823" y="3619533"/>
            <a:ext cx="1899459" cy="2259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Rounded Corners 13">
            <a:hlinkClick r:id="rId11" action="ppaction://hlinksldjump"/>
            <a:extLst>
              <a:ext uri="{FF2B5EF4-FFF2-40B4-BE49-F238E27FC236}">
                <a16:creationId xmlns:a16="http://schemas.microsoft.com/office/drawing/2014/main" id="{33422530-4BB1-1DA3-B3E1-8FB3D3AD7256}"/>
              </a:ext>
            </a:extLst>
          </p:cNvPr>
          <p:cNvSpPr/>
          <p:nvPr/>
        </p:nvSpPr>
        <p:spPr>
          <a:xfrm>
            <a:off x="6048314" y="4774791"/>
            <a:ext cx="2839926" cy="829760"/>
          </a:xfrm>
          <a:custGeom>
            <a:avLst/>
            <a:gdLst>
              <a:gd name="connsiteX0" fmla="*/ 0 w 2839926"/>
              <a:gd name="connsiteY0" fmla="*/ 138296 h 829760"/>
              <a:gd name="connsiteX1" fmla="*/ 138296 w 2839926"/>
              <a:gd name="connsiteY1" fmla="*/ 0 h 829760"/>
              <a:gd name="connsiteX2" fmla="*/ 830396 w 2839926"/>
              <a:gd name="connsiteY2" fmla="*/ 0 h 829760"/>
              <a:gd name="connsiteX3" fmla="*/ 1394330 w 2839926"/>
              <a:gd name="connsiteY3" fmla="*/ 0 h 829760"/>
              <a:gd name="connsiteX4" fmla="*/ 2060797 w 2839926"/>
              <a:gd name="connsiteY4" fmla="*/ 0 h 829760"/>
              <a:gd name="connsiteX5" fmla="*/ 2701630 w 2839926"/>
              <a:gd name="connsiteY5" fmla="*/ 0 h 829760"/>
              <a:gd name="connsiteX6" fmla="*/ 2839926 w 2839926"/>
              <a:gd name="connsiteY6" fmla="*/ 138296 h 829760"/>
              <a:gd name="connsiteX7" fmla="*/ 2839926 w 2839926"/>
              <a:gd name="connsiteY7" fmla="*/ 691464 h 829760"/>
              <a:gd name="connsiteX8" fmla="*/ 2701630 w 2839926"/>
              <a:gd name="connsiteY8" fmla="*/ 829760 h 829760"/>
              <a:gd name="connsiteX9" fmla="*/ 2137697 w 2839926"/>
              <a:gd name="connsiteY9" fmla="*/ 829760 h 829760"/>
              <a:gd name="connsiteX10" fmla="*/ 1573763 w 2839926"/>
              <a:gd name="connsiteY10" fmla="*/ 829760 h 829760"/>
              <a:gd name="connsiteX11" fmla="*/ 984196 w 2839926"/>
              <a:gd name="connsiteY11" fmla="*/ 829760 h 829760"/>
              <a:gd name="connsiteX12" fmla="*/ 138296 w 2839926"/>
              <a:gd name="connsiteY12" fmla="*/ 829760 h 829760"/>
              <a:gd name="connsiteX13" fmla="*/ 0 w 2839926"/>
              <a:gd name="connsiteY13" fmla="*/ 691464 h 829760"/>
              <a:gd name="connsiteX14" fmla="*/ 0 w 2839926"/>
              <a:gd name="connsiteY14" fmla="*/ 138296 h 8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9926" h="829760" fill="none" extrusionOk="0">
                <a:moveTo>
                  <a:pt x="0" y="138296"/>
                </a:moveTo>
                <a:cubicBezTo>
                  <a:pt x="-3992" y="59372"/>
                  <a:pt x="55215" y="4402"/>
                  <a:pt x="138296" y="0"/>
                </a:cubicBezTo>
                <a:cubicBezTo>
                  <a:pt x="425394" y="-30036"/>
                  <a:pt x="600441" y="25151"/>
                  <a:pt x="830396" y="0"/>
                </a:cubicBezTo>
                <a:cubicBezTo>
                  <a:pt x="1060351" y="-25151"/>
                  <a:pt x="1228304" y="16010"/>
                  <a:pt x="1394330" y="0"/>
                </a:cubicBezTo>
                <a:cubicBezTo>
                  <a:pt x="1560356" y="-16010"/>
                  <a:pt x="1808578" y="3407"/>
                  <a:pt x="2060797" y="0"/>
                </a:cubicBezTo>
                <a:cubicBezTo>
                  <a:pt x="2313016" y="-3407"/>
                  <a:pt x="2501035" y="2929"/>
                  <a:pt x="2701630" y="0"/>
                </a:cubicBezTo>
                <a:cubicBezTo>
                  <a:pt x="2772606" y="2881"/>
                  <a:pt x="2838879" y="68240"/>
                  <a:pt x="2839926" y="138296"/>
                </a:cubicBezTo>
                <a:cubicBezTo>
                  <a:pt x="2858252" y="394051"/>
                  <a:pt x="2863365" y="417628"/>
                  <a:pt x="2839926" y="691464"/>
                </a:cubicBezTo>
                <a:cubicBezTo>
                  <a:pt x="2841312" y="755613"/>
                  <a:pt x="2787934" y="838318"/>
                  <a:pt x="2701630" y="829760"/>
                </a:cubicBezTo>
                <a:cubicBezTo>
                  <a:pt x="2524807" y="839694"/>
                  <a:pt x="2327366" y="836903"/>
                  <a:pt x="2137697" y="829760"/>
                </a:cubicBezTo>
                <a:cubicBezTo>
                  <a:pt x="1948028" y="822617"/>
                  <a:pt x="1760791" y="819686"/>
                  <a:pt x="1573763" y="829760"/>
                </a:cubicBezTo>
                <a:cubicBezTo>
                  <a:pt x="1386735" y="839834"/>
                  <a:pt x="1226021" y="806616"/>
                  <a:pt x="984196" y="829760"/>
                </a:cubicBezTo>
                <a:cubicBezTo>
                  <a:pt x="742371" y="852904"/>
                  <a:pt x="452970" y="863612"/>
                  <a:pt x="138296" y="829760"/>
                </a:cubicBezTo>
                <a:cubicBezTo>
                  <a:pt x="60892" y="835121"/>
                  <a:pt x="1762" y="774797"/>
                  <a:pt x="0" y="691464"/>
                </a:cubicBezTo>
                <a:cubicBezTo>
                  <a:pt x="-7626" y="464838"/>
                  <a:pt x="5148" y="309141"/>
                  <a:pt x="0" y="138296"/>
                </a:cubicBezTo>
                <a:close/>
              </a:path>
              <a:path w="2839926" h="829760" stroke="0" extrusionOk="0">
                <a:moveTo>
                  <a:pt x="0" y="138296"/>
                </a:moveTo>
                <a:cubicBezTo>
                  <a:pt x="-2251" y="62815"/>
                  <a:pt x="59799" y="-6510"/>
                  <a:pt x="138296" y="0"/>
                </a:cubicBezTo>
                <a:cubicBezTo>
                  <a:pt x="307708" y="-24326"/>
                  <a:pt x="464109" y="-22381"/>
                  <a:pt x="779130" y="0"/>
                </a:cubicBezTo>
                <a:cubicBezTo>
                  <a:pt x="1094151" y="22381"/>
                  <a:pt x="1197621" y="5268"/>
                  <a:pt x="1343063" y="0"/>
                </a:cubicBezTo>
                <a:cubicBezTo>
                  <a:pt x="1488505" y="-5268"/>
                  <a:pt x="1658303" y="26079"/>
                  <a:pt x="1958263" y="0"/>
                </a:cubicBezTo>
                <a:cubicBezTo>
                  <a:pt x="2258223" y="-26079"/>
                  <a:pt x="2459832" y="24074"/>
                  <a:pt x="2701630" y="0"/>
                </a:cubicBezTo>
                <a:cubicBezTo>
                  <a:pt x="2794303" y="1139"/>
                  <a:pt x="2839376" y="64688"/>
                  <a:pt x="2839926" y="138296"/>
                </a:cubicBezTo>
                <a:cubicBezTo>
                  <a:pt x="2816107" y="391826"/>
                  <a:pt x="2859434" y="473253"/>
                  <a:pt x="2839926" y="691464"/>
                </a:cubicBezTo>
                <a:cubicBezTo>
                  <a:pt x="2830451" y="771046"/>
                  <a:pt x="2774495" y="829835"/>
                  <a:pt x="2701630" y="829760"/>
                </a:cubicBezTo>
                <a:cubicBezTo>
                  <a:pt x="2438343" y="852721"/>
                  <a:pt x="2377226" y="842768"/>
                  <a:pt x="2112063" y="829760"/>
                </a:cubicBezTo>
                <a:cubicBezTo>
                  <a:pt x="1846900" y="816752"/>
                  <a:pt x="1682479" y="851298"/>
                  <a:pt x="1419963" y="829760"/>
                </a:cubicBezTo>
                <a:cubicBezTo>
                  <a:pt x="1157447" y="808222"/>
                  <a:pt x="966443" y="841222"/>
                  <a:pt x="727863" y="829760"/>
                </a:cubicBezTo>
                <a:cubicBezTo>
                  <a:pt x="489283" y="818298"/>
                  <a:pt x="299744" y="840848"/>
                  <a:pt x="138296" y="829760"/>
                </a:cubicBezTo>
                <a:cubicBezTo>
                  <a:pt x="68150" y="821679"/>
                  <a:pt x="8526" y="775421"/>
                  <a:pt x="0" y="691464"/>
                </a:cubicBezTo>
                <a:cubicBezTo>
                  <a:pt x="-10371" y="569066"/>
                  <a:pt x="-25427" y="393934"/>
                  <a:pt x="0" y="138296"/>
                </a:cubicBezTo>
                <a:close/>
              </a:path>
            </a:pathLst>
          </a:custGeom>
          <a:solidFill>
            <a:srgbClr val="FFC000"/>
          </a:solidFill>
          <a:ln w="38100">
            <a:solidFill>
              <a:schemeClr val="tx1"/>
            </a:solidFill>
            <a:extLst>
              <a:ext uri="{C807C97D-BFC1-408E-A445-0C87EB9F89A2}">
                <ask:lineSketchStyleProps xmlns:ask="http://schemas.microsoft.com/office/drawing/2018/sketchyshapes" sd="2343314027">
                  <a:prstGeom prst="round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andara" panose="020E0502030303020204" pitchFamily="34" charset="0"/>
                <a:cs typeface="Posterama" panose="020B0504020200020000" pitchFamily="34" charset="0"/>
              </a:rPr>
              <a:t>Go back and do more sleuthing </a:t>
            </a:r>
            <a:r>
              <a:rPr lang="en-GB" sz="2400" b="1" dirty="0">
                <a:solidFill>
                  <a:schemeClr val="tx1"/>
                </a:solidFill>
                <a:latin typeface="Candara" panose="020E0502030303020204" pitchFamily="34" charset="0"/>
                <a:cs typeface="Dreaming Outloud Pro" panose="03050502040302030504" pitchFamily="66" charset="0"/>
              </a:rPr>
              <a:t>&gt;</a:t>
            </a:r>
          </a:p>
        </p:txBody>
      </p:sp>
      <p:sp>
        <p:nvSpPr>
          <p:cNvPr id="2" name="Title 1">
            <a:extLst>
              <a:ext uri="{FF2B5EF4-FFF2-40B4-BE49-F238E27FC236}">
                <a16:creationId xmlns:a16="http://schemas.microsoft.com/office/drawing/2014/main" id="{BCA33E2D-FF0D-DCDC-F591-34D267E8B2DC}"/>
              </a:ext>
              <a:ext uri="{C183D7F6-B498-43B3-948B-1728B52AA6E4}">
                <adec:decorative xmlns:adec="http://schemas.microsoft.com/office/drawing/2017/decorative" val="1"/>
              </a:ext>
            </a:extLst>
          </p:cNvPr>
          <p:cNvSpPr>
            <a:spLocks noGrp="1"/>
          </p:cNvSpPr>
          <p:nvPr>
            <p:ph type="title"/>
          </p:nvPr>
        </p:nvSpPr>
        <p:spPr>
          <a:xfrm>
            <a:off x="386662" y="-1112242"/>
            <a:ext cx="7886700" cy="994172"/>
          </a:xfrm>
        </p:spPr>
        <p:txBody>
          <a:bodyPr vert="horz" lIns="68580" tIns="34290" rIns="68580" bIns="34290" rtlCol="0" anchor="b">
            <a:normAutofit/>
          </a:bodyPr>
          <a:lstStyle/>
          <a:p>
            <a:r>
              <a:rPr lang="en-GB" dirty="0"/>
              <a:t>Choosing a housemate</a:t>
            </a:r>
          </a:p>
        </p:txBody>
      </p:sp>
    </p:spTree>
    <p:extLst>
      <p:ext uri="{BB962C8B-B14F-4D97-AF65-F5344CB8AC3E}">
        <p14:creationId xmlns:p14="http://schemas.microsoft.com/office/powerpoint/2010/main" val="19014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4CE84C-3CD5-5283-B871-E1CF177FE7B3}"/>
              </a:ext>
            </a:extLst>
          </p:cNvPr>
          <p:cNvPicPr>
            <a:picLocks noChangeAspect="1"/>
          </p:cNvPicPr>
          <p:nvPr/>
        </p:nvPicPr>
        <p:blipFill>
          <a:blip r:embed="rId2"/>
          <a:stretch>
            <a:fillRect/>
          </a:stretch>
        </p:blipFill>
        <p:spPr>
          <a:xfrm>
            <a:off x="0" y="853339"/>
            <a:ext cx="9252026" cy="5143499"/>
          </a:xfrm>
          <a:prstGeom prst="rect">
            <a:avLst/>
          </a:prstGeom>
        </p:spPr>
      </p:pic>
      <p:sp>
        <p:nvSpPr>
          <p:cNvPr id="5" name="Rectangle 4">
            <a:extLst>
              <a:ext uri="{FF2B5EF4-FFF2-40B4-BE49-F238E27FC236}">
                <a16:creationId xmlns:a16="http://schemas.microsoft.com/office/drawing/2014/main" id="{A96689B8-859F-F518-43DF-175855755E1D}"/>
              </a:ext>
            </a:extLst>
          </p:cNvPr>
          <p:cNvSpPr/>
          <p:nvPr/>
        </p:nvSpPr>
        <p:spPr>
          <a:xfrm>
            <a:off x="5122802" y="1299486"/>
            <a:ext cx="3661443" cy="3733799"/>
          </a:xfrm>
          <a:custGeom>
            <a:avLst/>
            <a:gdLst>
              <a:gd name="connsiteX0" fmla="*/ 0 w 3661443"/>
              <a:gd name="connsiteY0" fmla="*/ 0 h 3733799"/>
              <a:gd name="connsiteX1" fmla="*/ 610241 w 3661443"/>
              <a:gd name="connsiteY1" fmla="*/ 0 h 3733799"/>
              <a:gd name="connsiteX2" fmla="*/ 1220481 w 3661443"/>
              <a:gd name="connsiteY2" fmla="*/ 0 h 3733799"/>
              <a:gd name="connsiteX3" fmla="*/ 1903950 w 3661443"/>
              <a:gd name="connsiteY3" fmla="*/ 0 h 3733799"/>
              <a:gd name="connsiteX4" fmla="*/ 2514191 w 3661443"/>
              <a:gd name="connsiteY4" fmla="*/ 0 h 3733799"/>
              <a:gd name="connsiteX5" fmla="*/ 3051202 w 3661443"/>
              <a:gd name="connsiteY5" fmla="*/ 0 h 3733799"/>
              <a:gd name="connsiteX6" fmla="*/ 3661443 w 3661443"/>
              <a:gd name="connsiteY6" fmla="*/ 0 h 3733799"/>
              <a:gd name="connsiteX7" fmla="*/ 3661443 w 3661443"/>
              <a:gd name="connsiteY7" fmla="*/ 622300 h 3733799"/>
              <a:gd name="connsiteX8" fmla="*/ 3661443 w 3661443"/>
              <a:gd name="connsiteY8" fmla="*/ 1132586 h 3733799"/>
              <a:gd name="connsiteX9" fmla="*/ 3661443 w 3661443"/>
              <a:gd name="connsiteY9" fmla="*/ 1792224 h 3733799"/>
              <a:gd name="connsiteX10" fmla="*/ 3661443 w 3661443"/>
              <a:gd name="connsiteY10" fmla="*/ 2377185 h 3733799"/>
              <a:gd name="connsiteX11" fmla="*/ 3661443 w 3661443"/>
              <a:gd name="connsiteY11" fmla="*/ 2924809 h 3733799"/>
              <a:gd name="connsiteX12" fmla="*/ 3661443 w 3661443"/>
              <a:gd name="connsiteY12" fmla="*/ 3733799 h 3733799"/>
              <a:gd name="connsiteX13" fmla="*/ 3014588 w 3661443"/>
              <a:gd name="connsiteY13" fmla="*/ 3733799 h 3733799"/>
              <a:gd name="connsiteX14" fmla="*/ 2331119 w 3661443"/>
              <a:gd name="connsiteY14" fmla="*/ 3733799 h 3733799"/>
              <a:gd name="connsiteX15" fmla="*/ 1794107 w 3661443"/>
              <a:gd name="connsiteY15" fmla="*/ 3733799 h 3733799"/>
              <a:gd name="connsiteX16" fmla="*/ 1257095 w 3661443"/>
              <a:gd name="connsiteY16" fmla="*/ 3733799 h 3733799"/>
              <a:gd name="connsiteX17" fmla="*/ 610240 w 3661443"/>
              <a:gd name="connsiteY17" fmla="*/ 3733799 h 3733799"/>
              <a:gd name="connsiteX18" fmla="*/ 0 w 3661443"/>
              <a:gd name="connsiteY18" fmla="*/ 3733799 h 3733799"/>
              <a:gd name="connsiteX19" fmla="*/ 0 w 3661443"/>
              <a:gd name="connsiteY19" fmla="*/ 3036823 h 3733799"/>
              <a:gd name="connsiteX20" fmla="*/ 0 w 3661443"/>
              <a:gd name="connsiteY20" fmla="*/ 2451861 h 3733799"/>
              <a:gd name="connsiteX21" fmla="*/ 0 w 3661443"/>
              <a:gd name="connsiteY21" fmla="*/ 1754886 h 3733799"/>
              <a:gd name="connsiteX22" fmla="*/ 0 w 3661443"/>
              <a:gd name="connsiteY22" fmla="*/ 1132586 h 3733799"/>
              <a:gd name="connsiteX23" fmla="*/ 0 w 3661443"/>
              <a:gd name="connsiteY23" fmla="*/ 0 h 373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1443" h="3733799" fill="none" extrusionOk="0">
                <a:moveTo>
                  <a:pt x="0" y="0"/>
                </a:moveTo>
                <a:cubicBezTo>
                  <a:pt x="125135" y="-24038"/>
                  <a:pt x="412240" y="11940"/>
                  <a:pt x="610241" y="0"/>
                </a:cubicBezTo>
                <a:cubicBezTo>
                  <a:pt x="808242" y="-11940"/>
                  <a:pt x="922771" y="15028"/>
                  <a:pt x="1220481" y="0"/>
                </a:cubicBezTo>
                <a:cubicBezTo>
                  <a:pt x="1518191" y="-15028"/>
                  <a:pt x="1742779" y="-5209"/>
                  <a:pt x="1903950" y="0"/>
                </a:cubicBezTo>
                <a:cubicBezTo>
                  <a:pt x="2065121" y="5209"/>
                  <a:pt x="2359746" y="-2358"/>
                  <a:pt x="2514191" y="0"/>
                </a:cubicBezTo>
                <a:cubicBezTo>
                  <a:pt x="2668636" y="2358"/>
                  <a:pt x="2895630" y="13465"/>
                  <a:pt x="3051202" y="0"/>
                </a:cubicBezTo>
                <a:cubicBezTo>
                  <a:pt x="3206774" y="-13465"/>
                  <a:pt x="3502893" y="-22750"/>
                  <a:pt x="3661443" y="0"/>
                </a:cubicBezTo>
                <a:cubicBezTo>
                  <a:pt x="3687201" y="307164"/>
                  <a:pt x="3681910" y="467649"/>
                  <a:pt x="3661443" y="622300"/>
                </a:cubicBezTo>
                <a:cubicBezTo>
                  <a:pt x="3640976" y="776951"/>
                  <a:pt x="3674663" y="916774"/>
                  <a:pt x="3661443" y="1132586"/>
                </a:cubicBezTo>
                <a:cubicBezTo>
                  <a:pt x="3648223" y="1348398"/>
                  <a:pt x="3668231" y="1533132"/>
                  <a:pt x="3661443" y="1792224"/>
                </a:cubicBezTo>
                <a:cubicBezTo>
                  <a:pt x="3654655" y="2051316"/>
                  <a:pt x="3660070" y="2188489"/>
                  <a:pt x="3661443" y="2377185"/>
                </a:cubicBezTo>
                <a:cubicBezTo>
                  <a:pt x="3662816" y="2565881"/>
                  <a:pt x="3680706" y="2794352"/>
                  <a:pt x="3661443" y="2924809"/>
                </a:cubicBezTo>
                <a:cubicBezTo>
                  <a:pt x="3642180" y="3055266"/>
                  <a:pt x="3637809" y="3400951"/>
                  <a:pt x="3661443" y="3733799"/>
                </a:cubicBezTo>
                <a:cubicBezTo>
                  <a:pt x="3520898" y="3735034"/>
                  <a:pt x="3247808" y="3712687"/>
                  <a:pt x="3014588" y="3733799"/>
                </a:cubicBezTo>
                <a:cubicBezTo>
                  <a:pt x="2781369" y="3754911"/>
                  <a:pt x="2664206" y="3717873"/>
                  <a:pt x="2331119" y="3733799"/>
                </a:cubicBezTo>
                <a:cubicBezTo>
                  <a:pt x="1998032" y="3749725"/>
                  <a:pt x="1926328" y="3740997"/>
                  <a:pt x="1794107" y="3733799"/>
                </a:cubicBezTo>
                <a:cubicBezTo>
                  <a:pt x="1661886" y="3726601"/>
                  <a:pt x="1497021" y="3746380"/>
                  <a:pt x="1257095" y="3733799"/>
                </a:cubicBezTo>
                <a:cubicBezTo>
                  <a:pt x="1017169" y="3721218"/>
                  <a:pt x="850803" y="3727852"/>
                  <a:pt x="610240" y="3733799"/>
                </a:cubicBezTo>
                <a:cubicBezTo>
                  <a:pt x="369678" y="3739746"/>
                  <a:pt x="167173" y="3740467"/>
                  <a:pt x="0" y="3733799"/>
                </a:cubicBezTo>
                <a:cubicBezTo>
                  <a:pt x="-4730" y="3560417"/>
                  <a:pt x="30981" y="3201913"/>
                  <a:pt x="0" y="3036823"/>
                </a:cubicBezTo>
                <a:cubicBezTo>
                  <a:pt x="-30981" y="2871733"/>
                  <a:pt x="-713" y="2697492"/>
                  <a:pt x="0" y="2451861"/>
                </a:cubicBezTo>
                <a:cubicBezTo>
                  <a:pt x="713" y="2206230"/>
                  <a:pt x="-12398" y="1931586"/>
                  <a:pt x="0" y="1754886"/>
                </a:cubicBezTo>
                <a:cubicBezTo>
                  <a:pt x="12398" y="1578186"/>
                  <a:pt x="-3495" y="1410819"/>
                  <a:pt x="0" y="1132586"/>
                </a:cubicBezTo>
                <a:cubicBezTo>
                  <a:pt x="3495" y="854353"/>
                  <a:pt x="-1488" y="464557"/>
                  <a:pt x="0" y="0"/>
                </a:cubicBezTo>
                <a:close/>
              </a:path>
              <a:path w="3661443" h="3733799" stroke="0" extrusionOk="0">
                <a:moveTo>
                  <a:pt x="0" y="0"/>
                </a:moveTo>
                <a:cubicBezTo>
                  <a:pt x="267751" y="-11244"/>
                  <a:pt x="512357" y="-30829"/>
                  <a:pt x="646855" y="0"/>
                </a:cubicBezTo>
                <a:cubicBezTo>
                  <a:pt x="781354" y="30829"/>
                  <a:pt x="1056496" y="16633"/>
                  <a:pt x="1293710" y="0"/>
                </a:cubicBezTo>
                <a:cubicBezTo>
                  <a:pt x="1530925" y="-16633"/>
                  <a:pt x="1833331" y="-12212"/>
                  <a:pt x="1977179" y="0"/>
                </a:cubicBezTo>
                <a:cubicBezTo>
                  <a:pt x="2121027" y="12212"/>
                  <a:pt x="2404732" y="-21088"/>
                  <a:pt x="2587420" y="0"/>
                </a:cubicBezTo>
                <a:cubicBezTo>
                  <a:pt x="2770108" y="21088"/>
                  <a:pt x="3405777" y="-17894"/>
                  <a:pt x="3661443" y="0"/>
                </a:cubicBezTo>
                <a:cubicBezTo>
                  <a:pt x="3633075" y="121582"/>
                  <a:pt x="3667572" y="385598"/>
                  <a:pt x="3661443" y="584962"/>
                </a:cubicBezTo>
                <a:cubicBezTo>
                  <a:pt x="3655314" y="784326"/>
                  <a:pt x="3642883" y="913510"/>
                  <a:pt x="3661443" y="1095248"/>
                </a:cubicBezTo>
                <a:cubicBezTo>
                  <a:pt x="3680003" y="1276986"/>
                  <a:pt x="3672077" y="1463157"/>
                  <a:pt x="3661443" y="1642872"/>
                </a:cubicBezTo>
                <a:cubicBezTo>
                  <a:pt x="3650809" y="1822587"/>
                  <a:pt x="3673194" y="2011824"/>
                  <a:pt x="3661443" y="2227833"/>
                </a:cubicBezTo>
                <a:cubicBezTo>
                  <a:pt x="3649692" y="2443842"/>
                  <a:pt x="3673886" y="2704806"/>
                  <a:pt x="3661443" y="2850133"/>
                </a:cubicBezTo>
                <a:cubicBezTo>
                  <a:pt x="3649000" y="2995460"/>
                  <a:pt x="3630340" y="3430232"/>
                  <a:pt x="3661443" y="3733799"/>
                </a:cubicBezTo>
                <a:cubicBezTo>
                  <a:pt x="3465826" y="3726374"/>
                  <a:pt x="3160177" y="3725946"/>
                  <a:pt x="3014588" y="3733799"/>
                </a:cubicBezTo>
                <a:cubicBezTo>
                  <a:pt x="2868999" y="3741652"/>
                  <a:pt x="2697355" y="3753045"/>
                  <a:pt x="2440962" y="3733799"/>
                </a:cubicBezTo>
                <a:cubicBezTo>
                  <a:pt x="2184569" y="3714553"/>
                  <a:pt x="2126066" y="3750380"/>
                  <a:pt x="1940565" y="3733799"/>
                </a:cubicBezTo>
                <a:cubicBezTo>
                  <a:pt x="1755064" y="3717218"/>
                  <a:pt x="1557383" y="3753292"/>
                  <a:pt x="1257095" y="3733799"/>
                </a:cubicBezTo>
                <a:cubicBezTo>
                  <a:pt x="956807" y="3714307"/>
                  <a:pt x="856595" y="3707524"/>
                  <a:pt x="573626" y="3733799"/>
                </a:cubicBezTo>
                <a:cubicBezTo>
                  <a:pt x="290657" y="3760074"/>
                  <a:pt x="124131" y="3708772"/>
                  <a:pt x="0" y="3733799"/>
                </a:cubicBezTo>
                <a:cubicBezTo>
                  <a:pt x="-12659" y="3501790"/>
                  <a:pt x="16465" y="3463946"/>
                  <a:pt x="0" y="3223513"/>
                </a:cubicBezTo>
                <a:cubicBezTo>
                  <a:pt x="-16465" y="2983080"/>
                  <a:pt x="20634" y="2861897"/>
                  <a:pt x="0" y="2713227"/>
                </a:cubicBezTo>
                <a:cubicBezTo>
                  <a:pt x="-20634" y="2564557"/>
                  <a:pt x="-11077" y="2366146"/>
                  <a:pt x="0" y="2053589"/>
                </a:cubicBezTo>
                <a:cubicBezTo>
                  <a:pt x="11077" y="1741032"/>
                  <a:pt x="-1062" y="1563681"/>
                  <a:pt x="0" y="1431290"/>
                </a:cubicBezTo>
                <a:cubicBezTo>
                  <a:pt x="1062" y="1298899"/>
                  <a:pt x="26220" y="966242"/>
                  <a:pt x="0" y="734314"/>
                </a:cubicBezTo>
                <a:cubicBezTo>
                  <a:pt x="-26220" y="502386"/>
                  <a:pt x="-30902" y="25929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94842432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rush back to the study centre. Hopefully, you can catch Ali before her next exam.</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In your haste you bump into someone carrying a stack of papers who’s clearly in a hurry too...</a:t>
            </a:r>
          </a:p>
        </p:txBody>
      </p:sp>
      <p:pic>
        <p:nvPicPr>
          <p:cNvPr id="11" name="Picture 10" descr="Ali Applebaum">
            <a:extLst>
              <a:ext uri="{FF2B5EF4-FFF2-40B4-BE49-F238E27FC236}">
                <a16:creationId xmlns:a16="http://schemas.microsoft.com/office/drawing/2014/main" id="{79B9A773-B6D1-B299-B613-B0612C84ECAD}"/>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622036" y="1299405"/>
            <a:ext cx="3427124" cy="4701349"/>
          </a:xfrm>
          <a:prstGeom prst="rect">
            <a:avLst/>
          </a:prstGeom>
        </p:spPr>
      </p:pic>
      <p:sp>
        <p:nvSpPr>
          <p:cNvPr id="15" name="Rectangle 14">
            <a:hlinkClick r:id="rId4" action="ppaction://hlinksldjump"/>
            <a:extLst>
              <a:ext uri="{FF2B5EF4-FFF2-40B4-BE49-F238E27FC236}">
                <a16:creationId xmlns:a16="http://schemas.microsoft.com/office/drawing/2014/main" id="{399FA116-A889-776A-0EE7-8CC4CB6124AB}"/>
              </a:ext>
              <a:ext uri="{C183D7F6-B498-43B3-948B-1728B52AA6E4}">
                <adec:decorative xmlns:adec="http://schemas.microsoft.com/office/drawing/2017/decorative" val="1"/>
              </a:ext>
            </a:extLst>
          </p:cNvPr>
          <p:cNvSpPr/>
          <p:nvPr/>
        </p:nvSpPr>
        <p:spPr>
          <a:xfrm>
            <a:off x="54013" y="861161"/>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Rectangle: Rounded Corners 13">
            <a:hlinkClick r:id="rId5" action="ppaction://hlinksldjump"/>
            <a:extLst>
              <a:ext uri="{FF2B5EF4-FFF2-40B4-BE49-F238E27FC236}">
                <a16:creationId xmlns:a16="http://schemas.microsoft.com/office/drawing/2014/main" id="{43D6DB13-1C5F-A4F9-04C3-954AF698A059}"/>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2" name="Title 1">
            <a:extLst>
              <a:ext uri="{FF2B5EF4-FFF2-40B4-BE49-F238E27FC236}">
                <a16:creationId xmlns:a16="http://schemas.microsoft.com/office/drawing/2014/main" id="{425EF890-C249-ED33-014B-2518B2EA8CD8}"/>
              </a:ext>
              <a:ext uri="{C183D7F6-B498-43B3-948B-1728B52AA6E4}">
                <adec:decorative xmlns:adec="http://schemas.microsoft.com/office/drawing/2017/decorative" val="1"/>
              </a:ext>
            </a:extLst>
          </p:cNvPr>
          <p:cNvSpPr>
            <a:spLocks noGrp="1"/>
          </p:cNvSpPr>
          <p:nvPr>
            <p:ph type="title"/>
          </p:nvPr>
        </p:nvSpPr>
        <p:spPr>
          <a:xfrm>
            <a:off x="105810" y="-1417082"/>
            <a:ext cx="7886700" cy="994172"/>
          </a:xfrm>
        </p:spPr>
        <p:txBody>
          <a:bodyPr vert="horz" lIns="68580" tIns="34290" rIns="68580" bIns="34290" rtlCol="0" anchor="b">
            <a:normAutofit/>
          </a:bodyPr>
          <a:lstStyle/>
          <a:p>
            <a:r>
              <a:rPr lang="en-GB" dirty="0"/>
              <a:t>Ali outcome 1</a:t>
            </a:r>
          </a:p>
        </p:txBody>
      </p:sp>
    </p:spTree>
    <p:extLst>
      <p:ext uri="{BB962C8B-B14F-4D97-AF65-F5344CB8AC3E}">
        <p14:creationId xmlns:p14="http://schemas.microsoft.com/office/powerpoint/2010/main" val="254521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288C97-2492-6F08-C250-B86D9B97AEFD}"/>
              </a:ext>
            </a:extLst>
          </p:cNvPr>
          <p:cNvPicPr>
            <a:picLocks noChangeAspect="1"/>
          </p:cNvPicPr>
          <p:nvPr/>
        </p:nvPicPr>
        <p:blipFill>
          <a:blip r:embed="rId2"/>
          <a:stretch>
            <a:fillRect/>
          </a:stretch>
        </p:blipFill>
        <p:spPr>
          <a:xfrm>
            <a:off x="0" y="853339"/>
            <a:ext cx="9252026" cy="5143499"/>
          </a:xfrm>
          <a:prstGeom prst="rect">
            <a:avLst/>
          </a:prstGeom>
        </p:spPr>
      </p:pic>
      <p:pic>
        <p:nvPicPr>
          <p:cNvPr id="9" name="Picture 8" descr="Ali Applebaum looking cross">
            <a:extLst>
              <a:ext uri="{FF2B5EF4-FFF2-40B4-BE49-F238E27FC236}">
                <a16:creationId xmlns:a16="http://schemas.microsoft.com/office/drawing/2014/main" id="{C02110AD-C739-2F4A-974A-C0292D60C6E7}"/>
              </a:ext>
            </a:extLst>
          </p:cNvPr>
          <p:cNvPicPr>
            <a:picLocks noChangeAspect="1"/>
          </p:cNvPicPr>
          <p:nvPr/>
        </p:nvPicPr>
        <p:blipFill rotWithShape="1">
          <a:blip r:embed="rId3" cstate="email">
            <a:clrChange>
              <a:clrFrom>
                <a:srgbClr val="B97A56"/>
              </a:clrFrom>
              <a:clrTo>
                <a:srgbClr val="B97A56">
                  <a:alpha val="0"/>
                </a:srgbClr>
              </a:clrTo>
            </a:clrChange>
            <a:extLst>
              <a:ext uri="{28A0092B-C50C-407E-A947-70E740481C1C}">
                <a14:useLocalDpi xmlns:a14="http://schemas.microsoft.com/office/drawing/2010/main"/>
              </a:ext>
            </a:extLst>
          </a:blip>
          <a:srcRect/>
          <a:stretch/>
        </p:blipFill>
        <p:spPr>
          <a:xfrm>
            <a:off x="263146" y="1330581"/>
            <a:ext cx="4042154" cy="4670173"/>
          </a:xfrm>
          <a:prstGeom prst="rect">
            <a:avLst/>
          </a:prstGeom>
        </p:spPr>
      </p:pic>
      <p:sp>
        <p:nvSpPr>
          <p:cNvPr id="5" name="Speech Bubble: Rectangle with Corners Rounded 4">
            <a:extLst>
              <a:ext uri="{FF2B5EF4-FFF2-40B4-BE49-F238E27FC236}">
                <a16:creationId xmlns:a16="http://schemas.microsoft.com/office/drawing/2014/main" id="{A96689B8-859F-F518-43DF-175855755E1D}"/>
              </a:ext>
            </a:extLst>
          </p:cNvPr>
          <p:cNvSpPr/>
          <p:nvPr/>
        </p:nvSpPr>
        <p:spPr>
          <a:xfrm>
            <a:off x="5219414" y="1438277"/>
            <a:ext cx="3661443" cy="1209675"/>
          </a:xfrm>
          <a:custGeom>
            <a:avLst/>
            <a:gdLst>
              <a:gd name="connsiteX0" fmla="*/ 0 w 3661443"/>
              <a:gd name="connsiteY0" fmla="*/ 201617 h 1209675"/>
              <a:gd name="connsiteX1" fmla="*/ 201617 w 3661443"/>
              <a:gd name="connsiteY1" fmla="*/ 0 h 1209675"/>
              <a:gd name="connsiteX2" fmla="*/ 610241 w 3661443"/>
              <a:gd name="connsiteY2" fmla="*/ 0 h 1209675"/>
              <a:gd name="connsiteX3" fmla="*/ 610241 w 3661443"/>
              <a:gd name="connsiteY3" fmla="*/ 0 h 1209675"/>
              <a:gd name="connsiteX4" fmla="*/ 1040460 w 3661443"/>
              <a:gd name="connsiteY4" fmla="*/ 0 h 1209675"/>
              <a:gd name="connsiteX5" fmla="*/ 1525601 w 3661443"/>
              <a:gd name="connsiteY5" fmla="*/ 0 h 1209675"/>
              <a:gd name="connsiteX6" fmla="*/ 2189685 w 3661443"/>
              <a:gd name="connsiteY6" fmla="*/ 0 h 1209675"/>
              <a:gd name="connsiteX7" fmla="*/ 2853769 w 3661443"/>
              <a:gd name="connsiteY7" fmla="*/ 0 h 1209675"/>
              <a:gd name="connsiteX8" fmla="*/ 3459826 w 3661443"/>
              <a:gd name="connsiteY8" fmla="*/ 0 h 1209675"/>
              <a:gd name="connsiteX9" fmla="*/ 3661443 w 3661443"/>
              <a:gd name="connsiteY9" fmla="*/ 201617 h 1209675"/>
              <a:gd name="connsiteX10" fmla="*/ 3661443 w 3661443"/>
              <a:gd name="connsiteY10" fmla="*/ 705644 h 1209675"/>
              <a:gd name="connsiteX11" fmla="*/ 3661443 w 3661443"/>
              <a:gd name="connsiteY11" fmla="*/ 705644 h 1209675"/>
              <a:gd name="connsiteX12" fmla="*/ 3661443 w 3661443"/>
              <a:gd name="connsiteY12" fmla="*/ 1008063 h 1209675"/>
              <a:gd name="connsiteX13" fmla="*/ 3661443 w 3661443"/>
              <a:gd name="connsiteY13" fmla="*/ 1008058 h 1209675"/>
              <a:gd name="connsiteX14" fmla="*/ 3459826 w 3661443"/>
              <a:gd name="connsiteY14" fmla="*/ 1209675 h 1209675"/>
              <a:gd name="connsiteX15" fmla="*/ 2834427 w 3661443"/>
              <a:gd name="connsiteY15" fmla="*/ 1209675 h 1209675"/>
              <a:gd name="connsiteX16" fmla="*/ 2209027 w 3661443"/>
              <a:gd name="connsiteY16" fmla="*/ 1209675 h 1209675"/>
              <a:gd name="connsiteX17" fmla="*/ 1525601 w 3661443"/>
              <a:gd name="connsiteY17" fmla="*/ 1209675 h 1209675"/>
              <a:gd name="connsiteX18" fmla="*/ 1077075 w 3661443"/>
              <a:gd name="connsiteY18" fmla="*/ 1209675 h 1209675"/>
              <a:gd name="connsiteX19" fmla="*/ 610241 w 3661443"/>
              <a:gd name="connsiteY19" fmla="*/ 1209675 h 1209675"/>
              <a:gd name="connsiteX20" fmla="*/ 610241 w 3661443"/>
              <a:gd name="connsiteY20" fmla="*/ 1209675 h 1209675"/>
              <a:gd name="connsiteX21" fmla="*/ 201617 w 3661443"/>
              <a:gd name="connsiteY21" fmla="*/ 1209675 h 1209675"/>
              <a:gd name="connsiteX22" fmla="*/ 0 w 3661443"/>
              <a:gd name="connsiteY22" fmla="*/ 1008058 h 1209675"/>
              <a:gd name="connsiteX23" fmla="*/ 0 w 3661443"/>
              <a:gd name="connsiteY23" fmla="*/ 1008063 h 1209675"/>
              <a:gd name="connsiteX24" fmla="*/ -459256 w 3661443"/>
              <a:gd name="connsiteY24" fmla="*/ 1070863 h 1209675"/>
              <a:gd name="connsiteX25" fmla="*/ -933170 w 3661443"/>
              <a:gd name="connsiteY25" fmla="*/ 1135668 h 1209675"/>
              <a:gd name="connsiteX26" fmla="*/ -1465712 w 3661443"/>
              <a:gd name="connsiteY26" fmla="*/ 1208490 h 1209675"/>
              <a:gd name="connsiteX27" fmla="*/ -1006456 w 3661443"/>
              <a:gd name="connsiteY27" fmla="*/ 1050932 h 1209675"/>
              <a:gd name="connsiteX28" fmla="*/ -503228 w 3661443"/>
              <a:gd name="connsiteY28" fmla="*/ 878288 h 1209675"/>
              <a:gd name="connsiteX29" fmla="*/ 0 w 3661443"/>
              <a:gd name="connsiteY29" fmla="*/ 705644 h 1209675"/>
              <a:gd name="connsiteX30" fmla="*/ 0 w 3661443"/>
              <a:gd name="connsiteY30"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1443" h="1209675" fill="none" extrusionOk="0">
                <a:moveTo>
                  <a:pt x="0" y="201617"/>
                </a:moveTo>
                <a:cubicBezTo>
                  <a:pt x="14957" y="113704"/>
                  <a:pt x="93772" y="3861"/>
                  <a:pt x="201617" y="0"/>
                </a:cubicBezTo>
                <a:cubicBezTo>
                  <a:pt x="377438" y="-7682"/>
                  <a:pt x="459993" y="2661"/>
                  <a:pt x="610241" y="0"/>
                </a:cubicBezTo>
                <a:lnTo>
                  <a:pt x="610241" y="0"/>
                </a:lnTo>
                <a:cubicBezTo>
                  <a:pt x="711529" y="1151"/>
                  <a:pt x="932039" y="13104"/>
                  <a:pt x="1040460" y="0"/>
                </a:cubicBezTo>
                <a:cubicBezTo>
                  <a:pt x="1148881" y="-13104"/>
                  <a:pt x="1284914" y="-17594"/>
                  <a:pt x="1525601" y="0"/>
                </a:cubicBezTo>
                <a:cubicBezTo>
                  <a:pt x="1676667" y="-26409"/>
                  <a:pt x="2013196" y="-2225"/>
                  <a:pt x="2189685" y="0"/>
                </a:cubicBezTo>
                <a:cubicBezTo>
                  <a:pt x="2366174" y="2225"/>
                  <a:pt x="2626015" y="31792"/>
                  <a:pt x="2853769" y="0"/>
                </a:cubicBezTo>
                <a:cubicBezTo>
                  <a:pt x="3081523" y="-31792"/>
                  <a:pt x="3291046" y="6070"/>
                  <a:pt x="3459826" y="0"/>
                </a:cubicBezTo>
                <a:cubicBezTo>
                  <a:pt x="3550766" y="-5240"/>
                  <a:pt x="3658041" y="63628"/>
                  <a:pt x="3661443" y="201617"/>
                </a:cubicBezTo>
                <a:cubicBezTo>
                  <a:pt x="3684357" y="377484"/>
                  <a:pt x="3682254" y="556374"/>
                  <a:pt x="3661443" y="705644"/>
                </a:cubicBezTo>
                <a:lnTo>
                  <a:pt x="3661443" y="705644"/>
                </a:lnTo>
                <a:cubicBezTo>
                  <a:pt x="3647306" y="855295"/>
                  <a:pt x="3653273" y="929209"/>
                  <a:pt x="3661443" y="1008063"/>
                </a:cubicBezTo>
                <a:lnTo>
                  <a:pt x="3661443" y="1008058"/>
                </a:lnTo>
                <a:cubicBezTo>
                  <a:pt x="3684088" y="1116232"/>
                  <a:pt x="3557809" y="1196080"/>
                  <a:pt x="3459826" y="1209675"/>
                </a:cubicBezTo>
                <a:cubicBezTo>
                  <a:pt x="3238615" y="1226194"/>
                  <a:pt x="3109322" y="1220177"/>
                  <a:pt x="2834427" y="1209675"/>
                </a:cubicBezTo>
                <a:cubicBezTo>
                  <a:pt x="2559532" y="1199173"/>
                  <a:pt x="2518772" y="1180252"/>
                  <a:pt x="2209027" y="1209675"/>
                </a:cubicBezTo>
                <a:cubicBezTo>
                  <a:pt x="1899282" y="1239098"/>
                  <a:pt x="1676193" y="1213178"/>
                  <a:pt x="1525601" y="1209675"/>
                </a:cubicBezTo>
                <a:cubicBezTo>
                  <a:pt x="1341087" y="1208893"/>
                  <a:pt x="1273625" y="1227752"/>
                  <a:pt x="1077075" y="1209675"/>
                </a:cubicBezTo>
                <a:cubicBezTo>
                  <a:pt x="880525" y="1191598"/>
                  <a:pt x="813780" y="1229550"/>
                  <a:pt x="610241" y="1209675"/>
                </a:cubicBezTo>
                <a:lnTo>
                  <a:pt x="610241" y="1209675"/>
                </a:lnTo>
                <a:cubicBezTo>
                  <a:pt x="468744" y="1191375"/>
                  <a:pt x="321510" y="1224911"/>
                  <a:pt x="201617" y="1209675"/>
                </a:cubicBezTo>
                <a:cubicBezTo>
                  <a:pt x="96395" y="1191990"/>
                  <a:pt x="-16942" y="1103238"/>
                  <a:pt x="0" y="1008058"/>
                </a:cubicBezTo>
                <a:lnTo>
                  <a:pt x="0" y="1008063"/>
                </a:lnTo>
                <a:cubicBezTo>
                  <a:pt x="-94815" y="1023195"/>
                  <a:pt x="-237989" y="1063482"/>
                  <a:pt x="-459256" y="1070863"/>
                </a:cubicBezTo>
                <a:cubicBezTo>
                  <a:pt x="-680523" y="1078244"/>
                  <a:pt x="-718997" y="1126889"/>
                  <a:pt x="-933170" y="1135668"/>
                </a:cubicBezTo>
                <a:cubicBezTo>
                  <a:pt x="-1147343" y="1144447"/>
                  <a:pt x="-1351043" y="1216638"/>
                  <a:pt x="-1465712" y="1208490"/>
                </a:cubicBezTo>
                <a:cubicBezTo>
                  <a:pt x="-1349873" y="1171884"/>
                  <a:pt x="-1161787" y="1090155"/>
                  <a:pt x="-1006456" y="1050932"/>
                </a:cubicBezTo>
                <a:cubicBezTo>
                  <a:pt x="-851125" y="1011709"/>
                  <a:pt x="-738127" y="933383"/>
                  <a:pt x="-503228" y="878288"/>
                </a:cubicBezTo>
                <a:cubicBezTo>
                  <a:pt x="-268329" y="823193"/>
                  <a:pt x="-208240" y="779184"/>
                  <a:pt x="0" y="705644"/>
                </a:cubicBezTo>
                <a:cubicBezTo>
                  <a:pt x="21219" y="486544"/>
                  <a:pt x="-11319" y="433957"/>
                  <a:pt x="0" y="201617"/>
                </a:cubicBezTo>
                <a:close/>
              </a:path>
              <a:path w="3661443" h="1209675" stroke="0" extrusionOk="0">
                <a:moveTo>
                  <a:pt x="0" y="201617"/>
                </a:moveTo>
                <a:cubicBezTo>
                  <a:pt x="-10828" y="101316"/>
                  <a:pt x="116380" y="566"/>
                  <a:pt x="201617" y="0"/>
                </a:cubicBezTo>
                <a:cubicBezTo>
                  <a:pt x="294657" y="13608"/>
                  <a:pt x="475493" y="13886"/>
                  <a:pt x="610241" y="0"/>
                </a:cubicBezTo>
                <a:lnTo>
                  <a:pt x="610241" y="0"/>
                </a:lnTo>
                <a:cubicBezTo>
                  <a:pt x="795890" y="-15798"/>
                  <a:pt x="845287" y="-4673"/>
                  <a:pt x="1040460" y="0"/>
                </a:cubicBezTo>
                <a:cubicBezTo>
                  <a:pt x="1235633" y="4673"/>
                  <a:pt x="1287291" y="-12169"/>
                  <a:pt x="1525601" y="0"/>
                </a:cubicBezTo>
                <a:cubicBezTo>
                  <a:pt x="1692139" y="-31805"/>
                  <a:pt x="1904312" y="-8761"/>
                  <a:pt x="2209027" y="0"/>
                </a:cubicBezTo>
                <a:cubicBezTo>
                  <a:pt x="2513742" y="8761"/>
                  <a:pt x="2544502" y="-26720"/>
                  <a:pt x="2873111" y="0"/>
                </a:cubicBezTo>
                <a:cubicBezTo>
                  <a:pt x="3201720" y="26720"/>
                  <a:pt x="3248043" y="6732"/>
                  <a:pt x="3459826" y="0"/>
                </a:cubicBezTo>
                <a:cubicBezTo>
                  <a:pt x="3572943" y="4656"/>
                  <a:pt x="3639019" y="95988"/>
                  <a:pt x="3661443" y="201617"/>
                </a:cubicBezTo>
                <a:cubicBezTo>
                  <a:pt x="3673979" y="441690"/>
                  <a:pt x="3653723" y="484832"/>
                  <a:pt x="3661443" y="705644"/>
                </a:cubicBezTo>
                <a:lnTo>
                  <a:pt x="3661443" y="705644"/>
                </a:lnTo>
                <a:cubicBezTo>
                  <a:pt x="3674694" y="775489"/>
                  <a:pt x="3656405" y="926034"/>
                  <a:pt x="3661443" y="1008063"/>
                </a:cubicBezTo>
                <a:lnTo>
                  <a:pt x="3661443" y="1008058"/>
                </a:lnTo>
                <a:cubicBezTo>
                  <a:pt x="3662787" y="1106489"/>
                  <a:pt x="3589810" y="1206208"/>
                  <a:pt x="3459826" y="1209675"/>
                </a:cubicBezTo>
                <a:cubicBezTo>
                  <a:pt x="3217025" y="1199610"/>
                  <a:pt x="3150551" y="1234052"/>
                  <a:pt x="2853769" y="1209675"/>
                </a:cubicBezTo>
                <a:cubicBezTo>
                  <a:pt x="2556987" y="1185298"/>
                  <a:pt x="2411156" y="1236101"/>
                  <a:pt x="2267054" y="1209675"/>
                </a:cubicBezTo>
                <a:cubicBezTo>
                  <a:pt x="2122952" y="1183249"/>
                  <a:pt x="1844743" y="1196124"/>
                  <a:pt x="1525601" y="1209675"/>
                </a:cubicBezTo>
                <a:cubicBezTo>
                  <a:pt x="1424208" y="1196542"/>
                  <a:pt x="1218397" y="1190743"/>
                  <a:pt x="1077075" y="1209675"/>
                </a:cubicBezTo>
                <a:cubicBezTo>
                  <a:pt x="935753" y="1228607"/>
                  <a:pt x="831300" y="1223086"/>
                  <a:pt x="610241" y="1209675"/>
                </a:cubicBezTo>
                <a:lnTo>
                  <a:pt x="610241" y="1209675"/>
                </a:lnTo>
                <a:cubicBezTo>
                  <a:pt x="424886" y="1192998"/>
                  <a:pt x="333035" y="1221535"/>
                  <a:pt x="201617" y="1209675"/>
                </a:cubicBezTo>
                <a:cubicBezTo>
                  <a:pt x="77129" y="1192013"/>
                  <a:pt x="8462" y="1099719"/>
                  <a:pt x="0" y="1008058"/>
                </a:cubicBezTo>
                <a:lnTo>
                  <a:pt x="0" y="1008063"/>
                </a:lnTo>
                <a:cubicBezTo>
                  <a:pt x="-157430" y="1047768"/>
                  <a:pt x="-309309" y="1037730"/>
                  <a:pt x="-444599" y="1068859"/>
                </a:cubicBezTo>
                <a:cubicBezTo>
                  <a:pt x="-579889" y="1099988"/>
                  <a:pt x="-722829" y="1119171"/>
                  <a:pt x="-962484" y="1139677"/>
                </a:cubicBezTo>
                <a:cubicBezTo>
                  <a:pt x="-1202139" y="1160183"/>
                  <a:pt x="-1301758" y="1199817"/>
                  <a:pt x="-1465712" y="1208490"/>
                </a:cubicBezTo>
                <a:cubicBezTo>
                  <a:pt x="-1312289" y="1168689"/>
                  <a:pt x="-1072245" y="1093641"/>
                  <a:pt x="-947827" y="1030818"/>
                </a:cubicBezTo>
                <a:cubicBezTo>
                  <a:pt x="-823409" y="967995"/>
                  <a:pt x="-563478" y="916551"/>
                  <a:pt x="-459256" y="863202"/>
                </a:cubicBezTo>
                <a:cubicBezTo>
                  <a:pt x="-355034" y="809854"/>
                  <a:pt x="-169644" y="787217"/>
                  <a:pt x="0" y="705644"/>
                </a:cubicBezTo>
                <a:cubicBezTo>
                  <a:pt x="-1678" y="492891"/>
                  <a:pt x="-23360" y="388660"/>
                  <a:pt x="0" y="201617"/>
                </a:cubicBezTo>
                <a:close/>
              </a:path>
            </a:pathLst>
          </a:custGeom>
          <a:solidFill>
            <a:schemeClr val="bg1"/>
          </a:solidFill>
          <a:ln w="19050">
            <a:solidFill>
              <a:schemeClr val="tx1"/>
            </a:solidFill>
            <a:extLst>
              <a:ext uri="{C807C97D-BFC1-408E-A445-0C87EB9F89A2}">
                <ask:lineSketchStyleProps xmlns:ask="http://schemas.microsoft.com/office/drawing/2018/sketchyshapes" sd="2728850602">
                  <a:prstGeom prst="wedgeRoundRectCallout">
                    <a:avLst>
                      <a:gd name="adj1" fmla="val -90031"/>
                      <a:gd name="adj2" fmla="val 49902"/>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Hey! Watch it! Look what you’ve done!</a:t>
            </a:r>
          </a:p>
        </p:txBody>
      </p:sp>
      <p:sp>
        <p:nvSpPr>
          <p:cNvPr id="12" name="Rectangle 11">
            <a:extLst>
              <a:ext uri="{FF2B5EF4-FFF2-40B4-BE49-F238E27FC236}">
                <a16:creationId xmlns:a16="http://schemas.microsoft.com/office/drawing/2014/main" id="{74FA7109-A106-DCE6-74B2-38C18587EF12}"/>
              </a:ext>
            </a:extLst>
          </p:cNvPr>
          <p:cNvSpPr/>
          <p:nvPr/>
        </p:nvSpPr>
        <p:spPr>
          <a:xfrm>
            <a:off x="5219414" y="3084195"/>
            <a:ext cx="3661443" cy="1602109"/>
          </a:xfrm>
          <a:custGeom>
            <a:avLst/>
            <a:gdLst>
              <a:gd name="connsiteX0" fmla="*/ 0 w 3661443"/>
              <a:gd name="connsiteY0" fmla="*/ 0 h 1602109"/>
              <a:gd name="connsiteX1" fmla="*/ 500397 w 3661443"/>
              <a:gd name="connsiteY1" fmla="*/ 0 h 1602109"/>
              <a:gd name="connsiteX2" fmla="*/ 1000794 w 3661443"/>
              <a:gd name="connsiteY2" fmla="*/ 0 h 1602109"/>
              <a:gd name="connsiteX3" fmla="*/ 1537806 w 3661443"/>
              <a:gd name="connsiteY3" fmla="*/ 0 h 1602109"/>
              <a:gd name="connsiteX4" fmla="*/ 2148047 w 3661443"/>
              <a:gd name="connsiteY4" fmla="*/ 0 h 1602109"/>
              <a:gd name="connsiteX5" fmla="*/ 2685058 w 3661443"/>
              <a:gd name="connsiteY5" fmla="*/ 0 h 1602109"/>
              <a:gd name="connsiteX6" fmla="*/ 3661443 w 3661443"/>
              <a:gd name="connsiteY6" fmla="*/ 0 h 1602109"/>
              <a:gd name="connsiteX7" fmla="*/ 3661443 w 3661443"/>
              <a:gd name="connsiteY7" fmla="*/ 566079 h 1602109"/>
              <a:gd name="connsiteX8" fmla="*/ 3661443 w 3661443"/>
              <a:gd name="connsiteY8" fmla="*/ 1132157 h 1602109"/>
              <a:gd name="connsiteX9" fmla="*/ 3661443 w 3661443"/>
              <a:gd name="connsiteY9" fmla="*/ 1602109 h 1602109"/>
              <a:gd name="connsiteX10" fmla="*/ 3051203 w 3661443"/>
              <a:gd name="connsiteY10" fmla="*/ 1602109 h 1602109"/>
              <a:gd name="connsiteX11" fmla="*/ 2477576 w 3661443"/>
              <a:gd name="connsiteY11" fmla="*/ 1602109 h 1602109"/>
              <a:gd name="connsiteX12" fmla="*/ 1830722 w 3661443"/>
              <a:gd name="connsiteY12" fmla="*/ 1602109 h 1602109"/>
              <a:gd name="connsiteX13" fmla="*/ 1293710 w 3661443"/>
              <a:gd name="connsiteY13" fmla="*/ 1602109 h 1602109"/>
              <a:gd name="connsiteX14" fmla="*/ 610240 w 3661443"/>
              <a:gd name="connsiteY14" fmla="*/ 1602109 h 1602109"/>
              <a:gd name="connsiteX15" fmla="*/ 0 w 3661443"/>
              <a:gd name="connsiteY15" fmla="*/ 1602109 h 1602109"/>
              <a:gd name="connsiteX16" fmla="*/ 0 w 3661443"/>
              <a:gd name="connsiteY16" fmla="*/ 1116136 h 1602109"/>
              <a:gd name="connsiteX17" fmla="*/ 0 w 3661443"/>
              <a:gd name="connsiteY17" fmla="*/ 614142 h 1602109"/>
              <a:gd name="connsiteX18" fmla="*/ 0 w 3661443"/>
              <a:gd name="connsiteY18" fmla="*/ 0 h 160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1443" h="1602109" fill="none" extrusionOk="0">
                <a:moveTo>
                  <a:pt x="0" y="0"/>
                </a:moveTo>
                <a:cubicBezTo>
                  <a:pt x="155070" y="-1157"/>
                  <a:pt x="266144" y="18654"/>
                  <a:pt x="500397" y="0"/>
                </a:cubicBezTo>
                <a:cubicBezTo>
                  <a:pt x="734650" y="-18654"/>
                  <a:pt x="841990" y="-15549"/>
                  <a:pt x="1000794" y="0"/>
                </a:cubicBezTo>
                <a:cubicBezTo>
                  <a:pt x="1159598" y="15549"/>
                  <a:pt x="1304367" y="-23849"/>
                  <a:pt x="1537806" y="0"/>
                </a:cubicBezTo>
                <a:cubicBezTo>
                  <a:pt x="1771245" y="23849"/>
                  <a:pt x="1862641" y="11110"/>
                  <a:pt x="2148047" y="0"/>
                </a:cubicBezTo>
                <a:cubicBezTo>
                  <a:pt x="2433453" y="-11110"/>
                  <a:pt x="2444979" y="-11876"/>
                  <a:pt x="2685058" y="0"/>
                </a:cubicBezTo>
                <a:cubicBezTo>
                  <a:pt x="2925137" y="11876"/>
                  <a:pt x="3370058" y="-24966"/>
                  <a:pt x="3661443" y="0"/>
                </a:cubicBezTo>
                <a:cubicBezTo>
                  <a:pt x="3685606" y="157761"/>
                  <a:pt x="3672266" y="378303"/>
                  <a:pt x="3661443" y="566079"/>
                </a:cubicBezTo>
                <a:cubicBezTo>
                  <a:pt x="3650620" y="753855"/>
                  <a:pt x="3686723" y="1008145"/>
                  <a:pt x="3661443" y="1132157"/>
                </a:cubicBezTo>
                <a:cubicBezTo>
                  <a:pt x="3636163" y="1256169"/>
                  <a:pt x="3662418" y="1436649"/>
                  <a:pt x="3661443" y="1602109"/>
                </a:cubicBezTo>
                <a:cubicBezTo>
                  <a:pt x="3377092" y="1618813"/>
                  <a:pt x="3223212" y="1594606"/>
                  <a:pt x="3051203" y="1602109"/>
                </a:cubicBezTo>
                <a:cubicBezTo>
                  <a:pt x="2879194" y="1609612"/>
                  <a:pt x="2701900" y="1574985"/>
                  <a:pt x="2477576" y="1602109"/>
                </a:cubicBezTo>
                <a:cubicBezTo>
                  <a:pt x="2253252" y="1629233"/>
                  <a:pt x="1996005" y="1606195"/>
                  <a:pt x="1830722" y="1602109"/>
                </a:cubicBezTo>
                <a:cubicBezTo>
                  <a:pt x="1665439" y="1598023"/>
                  <a:pt x="1455078" y="1617704"/>
                  <a:pt x="1293710" y="1602109"/>
                </a:cubicBezTo>
                <a:cubicBezTo>
                  <a:pt x="1132342" y="1586514"/>
                  <a:pt x="818331" y="1610802"/>
                  <a:pt x="610240" y="1602109"/>
                </a:cubicBezTo>
                <a:cubicBezTo>
                  <a:pt x="402149" y="1593417"/>
                  <a:pt x="297077" y="1576929"/>
                  <a:pt x="0" y="1602109"/>
                </a:cubicBezTo>
                <a:cubicBezTo>
                  <a:pt x="3305" y="1359371"/>
                  <a:pt x="16363" y="1276956"/>
                  <a:pt x="0" y="1116136"/>
                </a:cubicBezTo>
                <a:cubicBezTo>
                  <a:pt x="-16363" y="955316"/>
                  <a:pt x="-7954" y="795547"/>
                  <a:pt x="0" y="614142"/>
                </a:cubicBezTo>
                <a:cubicBezTo>
                  <a:pt x="7954" y="432737"/>
                  <a:pt x="29830" y="153509"/>
                  <a:pt x="0" y="0"/>
                </a:cubicBezTo>
                <a:close/>
              </a:path>
              <a:path w="3661443" h="1602109" stroke="0" extrusionOk="0">
                <a:moveTo>
                  <a:pt x="0" y="0"/>
                </a:moveTo>
                <a:cubicBezTo>
                  <a:pt x="149780" y="-785"/>
                  <a:pt x="322882" y="15108"/>
                  <a:pt x="537012" y="0"/>
                </a:cubicBezTo>
                <a:cubicBezTo>
                  <a:pt x="751142" y="-15108"/>
                  <a:pt x="843692" y="-4154"/>
                  <a:pt x="1037409" y="0"/>
                </a:cubicBezTo>
                <a:cubicBezTo>
                  <a:pt x="1231126" y="4154"/>
                  <a:pt x="1491170" y="-17371"/>
                  <a:pt x="1647649" y="0"/>
                </a:cubicBezTo>
                <a:cubicBezTo>
                  <a:pt x="1804128" y="17371"/>
                  <a:pt x="2155763" y="-12394"/>
                  <a:pt x="2331119" y="0"/>
                </a:cubicBezTo>
                <a:cubicBezTo>
                  <a:pt x="2506475" y="12394"/>
                  <a:pt x="2777297" y="28015"/>
                  <a:pt x="2904745" y="0"/>
                </a:cubicBezTo>
                <a:cubicBezTo>
                  <a:pt x="3032193" y="-28015"/>
                  <a:pt x="3362832" y="36268"/>
                  <a:pt x="3661443" y="0"/>
                </a:cubicBezTo>
                <a:cubicBezTo>
                  <a:pt x="3674500" y="200248"/>
                  <a:pt x="3688507" y="420595"/>
                  <a:pt x="3661443" y="550057"/>
                </a:cubicBezTo>
                <a:cubicBezTo>
                  <a:pt x="3634379" y="679519"/>
                  <a:pt x="3641053" y="916373"/>
                  <a:pt x="3661443" y="1084094"/>
                </a:cubicBezTo>
                <a:cubicBezTo>
                  <a:pt x="3681833" y="1251815"/>
                  <a:pt x="3678202" y="1446828"/>
                  <a:pt x="3661443" y="1602109"/>
                </a:cubicBezTo>
                <a:cubicBezTo>
                  <a:pt x="3401494" y="1621615"/>
                  <a:pt x="3296191" y="1610873"/>
                  <a:pt x="3087817" y="1602109"/>
                </a:cubicBezTo>
                <a:cubicBezTo>
                  <a:pt x="2879443" y="1593345"/>
                  <a:pt x="2558831" y="1591626"/>
                  <a:pt x="2404348" y="1602109"/>
                </a:cubicBezTo>
                <a:cubicBezTo>
                  <a:pt x="2249865" y="1612592"/>
                  <a:pt x="1945808" y="1598537"/>
                  <a:pt x="1830722" y="1602109"/>
                </a:cubicBezTo>
                <a:cubicBezTo>
                  <a:pt x="1715636" y="1605681"/>
                  <a:pt x="1465459" y="1572898"/>
                  <a:pt x="1147252" y="1602109"/>
                </a:cubicBezTo>
                <a:cubicBezTo>
                  <a:pt x="829045" y="1631321"/>
                  <a:pt x="534726" y="1635584"/>
                  <a:pt x="0" y="1602109"/>
                </a:cubicBezTo>
                <a:cubicBezTo>
                  <a:pt x="-16414" y="1420447"/>
                  <a:pt x="-17544" y="1218924"/>
                  <a:pt x="0" y="1052052"/>
                </a:cubicBezTo>
                <a:cubicBezTo>
                  <a:pt x="17544" y="885180"/>
                  <a:pt x="-14439" y="789341"/>
                  <a:pt x="0" y="566079"/>
                </a:cubicBezTo>
                <a:cubicBezTo>
                  <a:pt x="14439" y="342817"/>
                  <a:pt x="1963" y="16878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7288506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Ali glares at you and begins picking up her scattered papers.</a:t>
            </a:r>
          </a:p>
        </p:txBody>
      </p:sp>
      <p:pic>
        <p:nvPicPr>
          <p:cNvPr id="2" name="Picture 1">
            <a:extLst>
              <a:ext uri="{FF2B5EF4-FFF2-40B4-BE49-F238E27FC236}">
                <a16:creationId xmlns:a16="http://schemas.microsoft.com/office/drawing/2014/main" id="{A7B48C5A-A05E-1BA3-A9C0-3BEA5628425E}"/>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35510" y="2534479"/>
            <a:ext cx="1210889" cy="387626"/>
          </a:xfrm>
          <a:prstGeom prst="ellipse">
            <a:avLst/>
          </a:prstGeom>
        </p:spPr>
      </p:pic>
      <p:sp>
        <p:nvSpPr>
          <p:cNvPr id="14" name="Rectangle 13">
            <a:hlinkClick r:id="rId5" action="ppaction://hlinksldjump"/>
            <a:extLst>
              <a:ext uri="{FF2B5EF4-FFF2-40B4-BE49-F238E27FC236}">
                <a16:creationId xmlns:a16="http://schemas.microsoft.com/office/drawing/2014/main" id="{8E872828-5A68-D2FD-66A6-7B41E6DE8A4E}"/>
              </a:ext>
              <a:ext uri="{C183D7F6-B498-43B3-948B-1728B52AA6E4}">
                <adec:decorative xmlns:adec="http://schemas.microsoft.com/office/drawing/2017/decorative" val="1"/>
              </a:ext>
            </a:extLst>
          </p:cNvPr>
          <p:cNvSpPr/>
          <p:nvPr/>
        </p:nvSpPr>
        <p:spPr>
          <a:xfrm>
            <a:off x="0" y="692784"/>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Rounded Corners 12">
            <a:hlinkClick r:id="rId6" action="ppaction://hlinksldjump"/>
            <a:extLst>
              <a:ext uri="{FF2B5EF4-FFF2-40B4-BE49-F238E27FC236}">
                <a16:creationId xmlns:a16="http://schemas.microsoft.com/office/drawing/2014/main" id="{6A4F89AE-06DC-B11E-90E9-63EBF155ACD4}"/>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3" name="Title 2">
            <a:extLst>
              <a:ext uri="{FF2B5EF4-FFF2-40B4-BE49-F238E27FC236}">
                <a16:creationId xmlns:a16="http://schemas.microsoft.com/office/drawing/2014/main" id="{9E615C35-0120-D301-DD77-662C400DD280}"/>
              </a:ext>
              <a:ext uri="{C183D7F6-B498-43B3-948B-1728B52AA6E4}">
                <adec:decorative xmlns:adec="http://schemas.microsoft.com/office/drawing/2017/decorative" val="1"/>
              </a:ext>
            </a:extLst>
          </p:cNvPr>
          <p:cNvSpPr>
            <a:spLocks noGrp="1"/>
          </p:cNvSpPr>
          <p:nvPr>
            <p:ph type="title"/>
          </p:nvPr>
        </p:nvSpPr>
        <p:spPr>
          <a:xfrm>
            <a:off x="0" y="-1538338"/>
            <a:ext cx="7886700" cy="994172"/>
          </a:xfrm>
        </p:spPr>
        <p:txBody>
          <a:bodyPr vert="horz" lIns="68580" tIns="34290" rIns="68580" bIns="34290" rtlCol="0" anchor="b">
            <a:normAutofit/>
          </a:bodyPr>
          <a:lstStyle/>
          <a:p>
            <a:r>
              <a:rPr lang="en-GB" dirty="0"/>
              <a:t>Ali outcome 2</a:t>
            </a:r>
          </a:p>
        </p:txBody>
      </p:sp>
    </p:spTree>
    <p:extLst>
      <p:ext uri="{BB962C8B-B14F-4D97-AF65-F5344CB8AC3E}">
        <p14:creationId xmlns:p14="http://schemas.microsoft.com/office/powerpoint/2010/main" val="296644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250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4000"/>
                            </p:stCondLst>
                            <p:childTnLst>
                              <p:par>
                                <p:cTn id="17" presetID="1" presetClass="exit" presetSubtype="0" fill="hold" nodeType="afterEffect">
                                  <p:stCondLst>
                                    <p:cond delay="500"/>
                                  </p:stCondLst>
                                  <p:childTnLst>
                                    <p:set>
                                      <p:cBhvr>
                                        <p:cTn id="18" dur="1" fill="hold">
                                          <p:stCondLst>
                                            <p:cond delay="0"/>
                                          </p:stCondLst>
                                        </p:cTn>
                                        <p:tgtEl>
                                          <p:spTgt spid="2"/>
                                        </p:tgtEl>
                                        <p:attrNameLst>
                                          <p:attrName>style.visibility</p:attrName>
                                        </p:attrNameLst>
                                      </p:cBhvr>
                                      <p:to>
                                        <p:strVal val="hidden"/>
                                      </p:to>
                                    </p:set>
                                  </p:childTnLst>
                                </p:cTn>
                              </p:par>
                            </p:childTnLst>
                          </p:cTn>
                        </p:par>
                        <p:par>
                          <p:cTn id="19" fill="hold">
                            <p:stCondLst>
                              <p:cond delay="4500"/>
                            </p:stCondLst>
                            <p:childTnLst>
                              <p:par>
                                <p:cTn id="20" presetID="1" presetClass="entr" presetSubtype="0" fill="hold" nodeType="afterEffect">
                                  <p:stCondLst>
                                    <p:cond delay="25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7000"/>
                            </p:stCondLst>
                            <p:childTnLst>
                              <p:par>
                                <p:cTn id="23" presetID="1" presetClass="exit" presetSubtype="0" fill="hold" nodeType="afterEffect">
                                  <p:stCondLst>
                                    <p:cond delay="50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p:stCondLst>
                              <p:cond delay="7500"/>
                            </p:stCondLst>
                            <p:childTnLst>
                              <p:par>
                                <p:cTn id="26" presetID="1" presetClass="entr" presetSubtype="0" fill="hold" nodeType="afterEffect">
                                  <p:stCondLst>
                                    <p:cond delay="200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9500"/>
                            </p:stCondLst>
                            <p:childTnLst>
                              <p:par>
                                <p:cTn id="29" presetID="1" presetClass="exit" presetSubtype="0" fill="hold" nodeType="afterEffect">
                                  <p:stCondLst>
                                    <p:cond delay="50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CC469-A79C-CDA0-0D80-4D1BDFFA15CD}"/>
              </a:ext>
            </a:extLst>
          </p:cNvPr>
          <p:cNvPicPr>
            <a:picLocks noChangeAspect="1"/>
          </p:cNvPicPr>
          <p:nvPr/>
        </p:nvPicPr>
        <p:blipFill>
          <a:blip r:embed="rId2"/>
          <a:stretch>
            <a:fillRect/>
          </a:stretch>
        </p:blipFill>
        <p:spPr>
          <a:xfrm>
            <a:off x="0" y="853339"/>
            <a:ext cx="9252026" cy="5143499"/>
          </a:xfrm>
          <a:prstGeom prst="rect">
            <a:avLst/>
          </a:prstGeom>
        </p:spPr>
      </p:pic>
      <p:pic>
        <p:nvPicPr>
          <p:cNvPr id="9" name="Picture 8" descr="Ali Applebaum looking cross">
            <a:extLst>
              <a:ext uri="{FF2B5EF4-FFF2-40B4-BE49-F238E27FC236}">
                <a16:creationId xmlns:a16="http://schemas.microsoft.com/office/drawing/2014/main" id="{C02110AD-C739-2F4A-974A-C0292D60C6E7}"/>
              </a:ext>
            </a:extLst>
          </p:cNvPr>
          <p:cNvPicPr>
            <a:picLocks noChangeAspect="1"/>
          </p:cNvPicPr>
          <p:nvPr/>
        </p:nvPicPr>
        <p:blipFill rotWithShape="1">
          <a:blip r:embed="rId3" cstate="email">
            <a:clrChange>
              <a:clrFrom>
                <a:srgbClr val="B97A56"/>
              </a:clrFrom>
              <a:clrTo>
                <a:srgbClr val="B97A56">
                  <a:alpha val="0"/>
                </a:srgbClr>
              </a:clrTo>
            </a:clrChange>
            <a:extLst>
              <a:ext uri="{28A0092B-C50C-407E-A947-70E740481C1C}">
                <a14:useLocalDpi xmlns:a14="http://schemas.microsoft.com/office/drawing/2010/main"/>
              </a:ext>
            </a:extLst>
          </a:blip>
          <a:srcRect/>
          <a:stretch/>
        </p:blipFill>
        <p:spPr>
          <a:xfrm>
            <a:off x="263146" y="1330581"/>
            <a:ext cx="4042154" cy="4670173"/>
          </a:xfrm>
          <a:prstGeom prst="rect">
            <a:avLst/>
          </a:prstGeom>
        </p:spPr>
      </p:pic>
      <p:sp>
        <p:nvSpPr>
          <p:cNvPr id="12" name="Rectangle 11">
            <a:extLst>
              <a:ext uri="{FF2B5EF4-FFF2-40B4-BE49-F238E27FC236}">
                <a16:creationId xmlns:a16="http://schemas.microsoft.com/office/drawing/2014/main" id="{74FA7109-A106-DCE6-74B2-38C18587EF12}"/>
              </a:ext>
            </a:extLst>
          </p:cNvPr>
          <p:cNvSpPr/>
          <p:nvPr/>
        </p:nvSpPr>
        <p:spPr>
          <a:xfrm>
            <a:off x="5219414" y="1800227"/>
            <a:ext cx="3661443" cy="2131566"/>
          </a:xfrm>
          <a:custGeom>
            <a:avLst/>
            <a:gdLst>
              <a:gd name="connsiteX0" fmla="*/ 0 w 3661443"/>
              <a:gd name="connsiteY0" fmla="*/ 0 h 2131566"/>
              <a:gd name="connsiteX1" fmla="*/ 610241 w 3661443"/>
              <a:gd name="connsiteY1" fmla="*/ 0 h 2131566"/>
              <a:gd name="connsiteX2" fmla="*/ 1220481 w 3661443"/>
              <a:gd name="connsiteY2" fmla="*/ 0 h 2131566"/>
              <a:gd name="connsiteX3" fmla="*/ 1757493 w 3661443"/>
              <a:gd name="connsiteY3" fmla="*/ 0 h 2131566"/>
              <a:gd name="connsiteX4" fmla="*/ 2257890 w 3661443"/>
              <a:gd name="connsiteY4" fmla="*/ 0 h 2131566"/>
              <a:gd name="connsiteX5" fmla="*/ 2941359 w 3661443"/>
              <a:gd name="connsiteY5" fmla="*/ 0 h 2131566"/>
              <a:gd name="connsiteX6" fmla="*/ 3661443 w 3661443"/>
              <a:gd name="connsiteY6" fmla="*/ 0 h 2131566"/>
              <a:gd name="connsiteX7" fmla="*/ 3661443 w 3661443"/>
              <a:gd name="connsiteY7" fmla="*/ 575523 h 2131566"/>
              <a:gd name="connsiteX8" fmla="*/ 3661443 w 3661443"/>
              <a:gd name="connsiteY8" fmla="*/ 1108414 h 2131566"/>
              <a:gd name="connsiteX9" fmla="*/ 3661443 w 3661443"/>
              <a:gd name="connsiteY9" fmla="*/ 1598675 h 2131566"/>
              <a:gd name="connsiteX10" fmla="*/ 3661443 w 3661443"/>
              <a:gd name="connsiteY10" fmla="*/ 2131566 h 2131566"/>
              <a:gd name="connsiteX11" fmla="*/ 3051203 w 3661443"/>
              <a:gd name="connsiteY11" fmla="*/ 2131566 h 2131566"/>
              <a:gd name="connsiteX12" fmla="*/ 2367733 w 3661443"/>
              <a:gd name="connsiteY12" fmla="*/ 2131566 h 2131566"/>
              <a:gd name="connsiteX13" fmla="*/ 1720878 w 3661443"/>
              <a:gd name="connsiteY13" fmla="*/ 2131566 h 2131566"/>
              <a:gd name="connsiteX14" fmla="*/ 1220481 w 3661443"/>
              <a:gd name="connsiteY14" fmla="*/ 2131566 h 2131566"/>
              <a:gd name="connsiteX15" fmla="*/ 720084 w 3661443"/>
              <a:gd name="connsiteY15" fmla="*/ 2131566 h 2131566"/>
              <a:gd name="connsiteX16" fmla="*/ 0 w 3661443"/>
              <a:gd name="connsiteY16" fmla="*/ 2131566 h 2131566"/>
              <a:gd name="connsiteX17" fmla="*/ 0 w 3661443"/>
              <a:gd name="connsiteY17" fmla="*/ 1619990 h 2131566"/>
              <a:gd name="connsiteX18" fmla="*/ 0 w 3661443"/>
              <a:gd name="connsiteY18" fmla="*/ 1044467 h 2131566"/>
              <a:gd name="connsiteX19" fmla="*/ 0 w 3661443"/>
              <a:gd name="connsiteY19" fmla="*/ 554207 h 2131566"/>
              <a:gd name="connsiteX20" fmla="*/ 0 w 3661443"/>
              <a:gd name="connsiteY20" fmla="*/ 0 h 213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1443" h="2131566" fill="none" extrusionOk="0">
                <a:moveTo>
                  <a:pt x="0" y="0"/>
                </a:moveTo>
                <a:cubicBezTo>
                  <a:pt x="260780" y="-25561"/>
                  <a:pt x="421696" y="-30454"/>
                  <a:pt x="610241" y="0"/>
                </a:cubicBezTo>
                <a:cubicBezTo>
                  <a:pt x="798786" y="30454"/>
                  <a:pt x="940946" y="11251"/>
                  <a:pt x="1220481" y="0"/>
                </a:cubicBezTo>
                <a:cubicBezTo>
                  <a:pt x="1500016" y="-11251"/>
                  <a:pt x="1511541" y="-16833"/>
                  <a:pt x="1757493" y="0"/>
                </a:cubicBezTo>
                <a:cubicBezTo>
                  <a:pt x="2003445" y="16833"/>
                  <a:pt x="2155697" y="-15214"/>
                  <a:pt x="2257890" y="0"/>
                </a:cubicBezTo>
                <a:cubicBezTo>
                  <a:pt x="2360083" y="15214"/>
                  <a:pt x="2796874" y="23223"/>
                  <a:pt x="2941359" y="0"/>
                </a:cubicBezTo>
                <a:cubicBezTo>
                  <a:pt x="3085844" y="-23223"/>
                  <a:pt x="3480663" y="-18675"/>
                  <a:pt x="3661443" y="0"/>
                </a:cubicBezTo>
                <a:cubicBezTo>
                  <a:pt x="3643400" y="250897"/>
                  <a:pt x="3674648" y="432072"/>
                  <a:pt x="3661443" y="575523"/>
                </a:cubicBezTo>
                <a:cubicBezTo>
                  <a:pt x="3648238" y="718974"/>
                  <a:pt x="3680945" y="924103"/>
                  <a:pt x="3661443" y="1108414"/>
                </a:cubicBezTo>
                <a:cubicBezTo>
                  <a:pt x="3641941" y="1292725"/>
                  <a:pt x="3675251" y="1488093"/>
                  <a:pt x="3661443" y="1598675"/>
                </a:cubicBezTo>
                <a:cubicBezTo>
                  <a:pt x="3647635" y="1709257"/>
                  <a:pt x="3644159" y="1875511"/>
                  <a:pt x="3661443" y="2131566"/>
                </a:cubicBezTo>
                <a:cubicBezTo>
                  <a:pt x="3494110" y="2103397"/>
                  <a:pt x="3219369" y="2112550"/>
                  <a:pt x="3051203" y="2131566"/>
                </a:cubicBezTo>
                <a:cubicBezTo>
                  <a:pt x="2883037" y="2150582"/>
                  <a:pt x="2575824" y="2140259"/>
                  <a:pt x="2367733" y="2131566"/>
                </a:cubicBezTo>
                <a:cubicBezTo>
                  <a:pt x="2159642" y="2122874"/>
                  <a:pt x="1956296" y="2125482"/>
                  <a:pt x="1720878" y="2131566"/>
                </a:cubicBezTo>
                <a:cubicBezTo>
                  <a:pt x="1485461" y="2137650"/>
                  <a:pt x="1338661" y="2115290"/>
                  <a:pt x="1220481" y="2131566"/>
                </a:cubicBezTo>
                <a:cubicBezTo>
                  <a:pt x="1102301" y="2147842"/>
                  <a:pt x="965975" y="2127596"/>
                  <a:pt x="720084" y="2131566"/>
                </a:cubicBezTo>
                <a:cubicBezTo>
                  <a:pt x="474193" y="2135536"/>
                  <a:pt x="263683" y="2162329"/>
                  <a:pt x="0" y="2131566"/>
                </a:cubicBezTo>
                <a:cubicBezTo>
                  <a:pt x="-2854" y="1961557"/>
                  <a:pt x="4082" y="1773655"/>
                  <a:pt x="0" y="1619990"/>
                </a:cubicBezTo>
                <a:cubicBezTo>
                  <a:pt x="-4082" y="1466325"/>
                  <a:pt x="-24321" y="1278335"/>
                  <a:pt x="0" y="1044467"/>
                </a:cubicBezTo>
                <a:cubicBezTo>
                  <a:pt x="24321" y="810599"/>
                  <a:pt x="3618" y="763422"/>
                  <a:pt x="0" y="554207"/>
                </a:cubicBezTo>
                <a:cubicBezTo>
                  <a:pt x="-3618" y="344992"/>
                  <a:pt x="19593" y="162300"/>
                  <a:pt x="0" y="0"/>
                </a:cubicBezTo>
                <a:close/>
              </a:path>
              <a:path w="3661443" h="2131566" stroke="0" extrusionOk="0">
                <a:moveTo>
                  <a:pt x="0" y="0"/>
                </a:moveTo>
                <a:cubicBezTo>
                  <a:pt x="149780" y="-785"/>
                  <a:pt x="322882" y="15108"/>
                  <a:pt x="537012" y="0"/>
                </a:cubicBezTo>
                <a:cubicBezTo>
                  <a:pt x="751142" y="-15108"/>
                  <a:pt x="843692" y="-4154"/>
                  <a:pt x="1037409" y="0"/>
                </a:cubicBezTo>
                <a:cubicBezTo>
                  <a:pt x="1231126" y="4154"/>
                  <a:pt x="1491170" y="-17371"/>
                  <a:pt x="1647649" y="0"/>
                </a:cubicBezTo>
                <a:cubicBezTo>
                  <a:pt x="1804128" y="17371"/>
                  <a:pt x="2155763" y="-12394"/>
                  <a:pt x="2331119" y="0"/>
                </a:cubicBezTo>
                <a:cubicBezTo>
                  <a:pt x="2506475" y="12394"/>
                  <a:pt x="2777297" y="28015"/>
                  <a:pt x="2904745" y="0"/>
                </a:cubicBezTo>
                <a:cubicBezTo>
                  <a:pt x="3032193" y="-28015"/>
                  <a:pt x="3362832" y="36268"/>
                  <a:pt x="3661443" y="0"/>
                </a:cubicBezTo>
                <a:cubicBezTo>
                  <a:pt x="3635821" y="265142"/>
                  <a:pt x="3673141" y="413480"/>
                  <a:pt x="3661443" y="554207"/>
                </a:cubicBezTo>
                <a:cubicBezTo>
                  <a:pt x="3649745" y="694934"/>
                  <a:pt x="3673877" y="856329"/>
                  <a:pt x="3661443" y="1087099"/>
                </a:cubicBezTo>
                <a:cubicBezTo>
                  <a:pt x="3649009" y="1317869"/>
                  <a:pt x="3658309" y="1401037"/>
                  <a:pt x="3661443" y="1662621"/>
                </a:cubicBezTo>
                <a:cubicBezTo>
                  <a:pt x="3664577" y="1924205"/>
                  <a:pt x="3672366" y="2022908"/>
                  <a:pt x="3661443" y="2131566"/>
                </a:cubicBezTo>
                <a:cubicBezTo>
                  <a:pt x="3494728" y="2113401"/>
                  <a:pt x="3345604" y="2160688"/>
                  <a:pt x="3051203" y="2131566"/>
                </a:cubicBezTo>
                <a:cubicBezTo>
                  <a:pt x="2756802" y="2102444"/>
                  <a:pt x="2593570" y="2132044"/>
                  <a:pt x="2477576" y="2131566"/>
                </a:cubicBezTo>
                <a:cubicBezTo>
                  <a:pt x="2361582" y="2131088"/>
                  <a:pt x="2112240" y="2101624"/>
                  <a:pt x="1794107" y="2131566"/>
                </a:cubicBezTo>
                <a:cubicBezTo>
                  <a:pt x="1475974" y="2161508"/>
                  <a:pt x="1328244" y="2151053"/>
                  <a:pt x="1110638" y="2131566"/>
                </a:cubicBezTo>
                <a:cubicBezTo>
                  <a:pt x="893032" y="2112079"/>
                  <a:pt x="309905" y="2160879"/>
                  <a:pt x="0" y="2131566"/>
                </a:cubicBezTo>
                <a:cubicBezTo>
                  <a:pt x="-3197" y="2017394"/>
                  <a:pt x="3770" y="1810876"/>
                  <a:pt x="0" y="1662621"/>
                </a:cubicBezTo>
                <a:cubicBezTo>
                  <a:pt x="-3770" y="1514366"/>
                  <a:pt x="20118" y="1372040"/>
                  <a:pt x="0" y="1172361"/>
                </a:cubicBezTo>
                <a:cubicBezTo>
                  <a:pt x="-20118" y="972682"/>
                  <a:pt x="18063" y="863962"/>
                  <a:pt x="0" y="703417"/>
                </a:cubicBezTo>
                <a:cubicBezTo>
                  <a:pt x="-18063" y="542872"/>
                  <a:pt x="30244" y="309682"/>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7288506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try to help, while explaining that you don’t think Ali should have copied these pages in the first place.</a:t>
            </a:r>
          </a:p>
        </p:txBody>
      </p:sp>
      <p:pic>
        <p:nvPicPr>
          <p:cNvPr id="2" name="Picture 1">
            <a:extLst>
              <a:ext uri="{FF2B5EF4-FFF2-40B4-BE49-F238E27FC236}">
                <a16:creationId xmlns:a16="http://schemas.microsoft.com/office/drawing/2014/main" id="{9A7F3B87-B536-0924-319D-2CC916B6D576}"/>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35510" y="2534479"/>
            <a:ext cx="1210889" cy="387626"/>
          </a:xfrm>
          <a:prstGeom prst="ellipse">
            <a:avLst/>
          </a:prstGeom>
        </p:spPr>
      </p:pic>
      <p:sp>
        <p:nvSpPr>
          <p:cNvPr id="14" name="Rectangle 13">
            <a:hlinkClick r:id="rId5" action="ppaction://hlinksldjump"/>
            <a:extLst>
              <a:ext uri="{FF2B5EF4-FFF2-40B4-BE49-F238E27FC236}">
                <a16:creationId xmlns:a16="http://schemas.microsoft.com/office/drawing/2014/main" id="{8E872828-5A68-D2FD-66A6-7B41E6DE8A4E}"/>
              </a:ext>
              <a:ext uri="{C183D7F6-B498-43B3-948B-1728B52AA6E4}">
                <adec:decorative xmlns:adec="http://schemas.microsoft.com/office/drawing/2017/decorative" val="1"/>
              </a:ext>
            </a:extLst>
          </p:cNvPr>
          <p:cNvSpPr/>
          <p:nvPr/>
        </p:nvSpPr>
        <p:spPr>
          <a:xfrm>
            <a:off x="-263146" y="849423"/>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Rounded Corners 12">
            <a:hlinkClick r:id="rId6" action="ppaction://hlinksldjump"/>
            <a:extLst>
              <a:ext uri="{FF2B5EF4-FFF2-40B4-BE49-F238E27FC236}">
                <a16:creationId xmlns:a16="http://schemas.microsoft.com/office/drawing/2014/main" id="{6A4F89AE-06DC-B11E-90E9-63EBF155ACD4}"/>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gd name="adj" fmla="val 16667"/>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3" name="Title 2">
            <a:extLst>
              <a:ext uri="{FF2B5EF4-FFF2-40B4-BE49-F238E27FC236}">
                <a16:creationId xmlns:a16="http://schemas.microsoft.com/office/drawing/2014/main" id="{F5BAE02B-50CE-6D9F-B7FE-6D6459C3E6E4}"/>
              </a:ext>
              <a:ext uri="{C183D7F6-B498-43B3-948B-1728B52AA6E4}">
                <adec:decorative xmlns:adec="http://schemas.microsoft.com/office/drawing/2017/decorative" val="1"/>
              </a:ext>
            </a:extLst>
          </p:cNvPr>
          <p:cNvSpPr>
            <a:spLocks noGrp="1"/>
          </p:cNvSpPr>
          <p:nvPr>
            <p:ph type="title"/>
          </p:nvPr>
        </p:nvSpPr>
        <p:spPr>
          <a:xfrm>
            <a:off x="263146" y="-1327003"/>
            <a:ext cx="7886700" cy="994172"/>
          </a:xfrm>
        </p:spPr>
        <p:txBody>
          <a:bodyPr vert="horz" lIns="68580" tIns="34290" rIns="68580" bIns="34290" rtlCol="0" anchor="b">
            <a:normAutofit/>
          </a:bodyPr>
          <a:lstStyle/>
          <a:p>
            <a:r>
              <a:rPr lang="en-GB" dirty="0"/>
              <a:t>Ali outcome 3</a:t>
            </a:r>
          </a:p>
        </p:txBody>
      </p:sp>
    </p:spTree>
    <p:extLst>
      <p:ext uri="{BB962C8B-B14F-4D97-AF65-F5344CB8AC3E}">
        <p14:creationId xmlns:p14="http://schemas.microsoft.com/office/powerpoint/2010/main" val="26272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3500"/>
                            </p:stCondLst>
                            <p:childTnLst>
                              <p:par>
                                <p:cTn id="14" presetID="1" presetClass="exit" presetSubtype="0" fill="hold" nodeType="afterEffect">
                                  <p:stCondLst>
                                    <p:cond delay="500"/>
                                  </p:stCondLst>
                                  <p:childTnLst>
                                    <p:set>
                                      <p:cBhvr>
                                        <p:cTn id="15" dur="1" fill="hold">
                                          <p:stCondLst>
                                            <p:cond delay="0"/>
                                          </p:stCondLst>
                                        </p:cTn>
                                        <p:tgtEl>
                                          <p:spTgt spid="2"/>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250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6500"/>
                            </p:stCondLst>
                            <p:childTnLst>
                              <p:par>
                                <p:cTn id="20" presetID="1" presetClass="exit" presetSubtype="0" fill="hold" nodeType="afterEffect">
                                  <p:stCondLst>
                                    <p:cond delay="500"/>
                                  </p:stCondLst>
                                  <p:childTnLst>
                                    <p:set>
                                      <p:cBhvr>
                                        <p:cTn id="21" dur="1" fill="hold">
                                          <p:stCondLst>
                                            <p:cond delay="0"/>
                                          </p:stCondLst>
                                        </p:cTn>
                                        <p:tgtEl>
                                          <p:spTgt spid="2"/>
                                        </p:tgtEl>
                                        <p:attrNameLst>
                                          <p:attrName>style.visibility</p:attrName>
                                        </p:attrNameLst>
                                      </p:cBhvr>
                                      <p:to>
                                        <p:strVal val="hidden"/>
                                      </p:to>
                                    </p:set>
                                  </p:childTnLst>
                                </p:cTn>
                              </p:par>
                            </p:childTnLst>
                          </p:cTn>
                        </p:par>
                        <p:par>
                          <p:cTn id="22" fill="hold">
                            <p:stCondLst>
                              <p:cond delay="7000"/>
                            </p:stCondLst>
                            <p:childTnLst>
                              <p:par>
                                <p:cTn id="23" presetID="1" presetClass="entr" presetSubtype="0" fill="hold" nodeType="afterEffect">
                                  <p:stCondLst>
                                    <p:cond delay="200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9000"/>
                            </p:stCondLst>
                            <p:childTnLst>
                              <p:par>
                                <p:cTn id="26" presetID="1" presetClass="exit" presetSubtype="0" fill="hold" nodeType="afterEffect">
                                  <p:stCondLst>
                                    <p:cond delay="50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3EDB29-0C44-A0A0-711E-E42C24055AC6}"/>
              </a:ext>
            </a:extLst>
          </p:cNvPr>
          <p:cNvPicPr>
            <a:picLocks noChangeAspect="1"/>
          </p:cNvPicPr>
          <p:nvPr/>
        </p:nvPicPr>
        <p:blipFill>
          <a:blip r:embed="rId2"/>
          <a:stretch>
            <a:fillRect/>
          </a:stretch>
        </p:blipFill>
        <p:spPr>
          <a:xfrm>
            <a:off x="0" y="853339"/>
            <a:ext cx="9252026" cy="5143499"/>
          </a:xfrm>
          <a:prstGeom prst="rect">
            <a:avLst/>
          </a:prstGeom>
        </p:spPr>
      </p:pic>
      <p:pic>
        <p:nvPicPr>
          <p:cNvPr id="10" name="Picture 9" descr="Ali Applebaum looking cross">
            <a:extLst>
              <a:ext uri="{FF2B5EF4-FFF2-40B4-BE49-F238E27FC236}">
                <a16:creationId xmlns:a16="http://schemas.microsoft.com/office/drawing/2014/main" id="{CECF86E5-76DD-17BD-560E-210916B868B2}"/>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263145" y="1266827"/>
            <a:ext cx="3880284" cy="4733925"/>
          </a:xfrm>
          <a:prstGeom prst="rect">
            <a:avLst/>
          </a:prstGeom>
        </p:spPr>
      </p:pic>
      <p:sp>
        <p:nvSpPr>
          <p:cNvPr id="3" name="Speech Bubble: Rectangle with Corners Rounded 2">
            <a:extLst>
              <a:ext uri="{FF2B5EF4-FFF2-40B4-BE49-F238E27FC236}">
                <a16:creationId xmlns:a16="http://schemas.microsoft.com/office/drawing/2014/main" id="{975C6724-FEC5-3A27-C108-1120D6775D8B}"/>
              </a:ext>
            </a:extLst>
          </p:cNvPr>
          <p:cNvSpPr/>
          <p:nvPr/>
        </p:nvSpPr>
        <p:spPr>
          <a:xfrm>
            <a:off x="5219414" y="1518357"/>
            <a:ext cx="3661443" cy="879179"/>
          </a:xfrm>
          <a:custGeom>
            <a:avLst/>
            <a:gdLst>
              <a:gd name="connsiteX0" fmla="*/ 0 w 3661443"/>
              <a:gd name="connsiteY0" fmla="*/ 146533 h 879179"/>
              <a:gd name="connsiteX1" fmla="*/ 146533 w 3661443"/>
              <a:gd name="connsiteY1" fmla="*/ 0 h 879179"/>
              <a:gd name="connsiteX2" fmla="*/ 610241 w 3661443"/>
              <a:gd name="connsiteY2" fmla="*/ 0 h 879179"/>
              <a:gd name="connsiteX3" fmla="*/ 610241 w 3661443"/>
              <a:gd name="connsiteY3" fmla="*/ 0 h 879179"/>
              <a:gd name="connsiteX4" fmla="*/ 1040460 w 3661443"/>
              <a:gd name="connsiteY4" fmla="*/ 0 h 879179"/>
              <a:gd name="connsiteX5" fmla="*/ 1525601 w 3661443"/>
              <a:gd name="connsiteY5" fmla="*/ 0 h 879179"/>
              <a:gd name="connsiteX6" fmla="*/ 2208597 w 3661443"/>
              <a:gd name="connsiteY6" fmla="*/ 0 h 879179"/>
              <a:gd name="connsiteX7" fmla="*/ 2891593 w 3661443"/>
              <a:gd name="connsiteY7" fmla="*/ 0 h 879179"/>
              <a:gd name="connsiteX8" fmla="*/ 3514910 w 3661443"/>
              <a:gd name="connsiteY8" fmla="*/ 0 h 879179"/>
              <a:gd name="connsiteX9" fmla="*/ 3661443 w 3661443"/>
              <a:gd name="connsiteY9" fmla="*/ 146533 h 879179"/>
              <a:gd name="connsiteX10" fmla="*/ 3661443 w 3661443"/>
              <a:gd name="connsiteY10" fmla="*/ 512854 h 879179"/>
              <a:gd name="connsiteX11" fmla="*/ 3661443 w 3661443"/>
              <a:gd name="connsiteY11" fmla="*/ 512854 h 879179"/>
              <a:gd name="connsiteX12" fmla="*/ 3661443 w 3661443"/>
              <a:gd name="connsiteY12" fmla="*/ 732649 h 879179"/>
              <a:gd name="connsiteX13" fmla="*/ 3661443 w 3661443"/>
              <a:gd name="connsiteY13" fmla="*/ 732646 h 879179"/>
              <a:gd name="connsiteX14" fmla="*/ 3514910 w 3661443"/>
              <a:gd name="connsiteY14" fmla="*/ 879179 h 879179"/>
              <a:gd name="connsiteX15" fmla="*/ 2871700 w 3661443"/>
              <a:gd name="connsiteY15" fmla="*/ 879179 h 879179"/>
              <a:gd name="connsiteX16" fmla="*/ 2228490 w 3661443"/>
              <a:gd name="connsiteY16" fmla="*/ 879179 h 879179"/>
              <a:gd name="connsiteX17" fmla="*/ 1525601 w 3661443"/>
              <a:gd name="connsiteY17" fmla="*/ 879179 h 879179"/>
              <a:gd name="connsiteX18" fmla="*/ 1077075 w 3661443"/>
              <a:gd name="connsiteY18" fmla="*/ 879179 h 879179"/>
              <a:gd name="connsiteX19" fmla="*/ 610241 w 3661443"/>
              <a:gd name="connsiteY19" fmla="*/ 879179 h 879179"/>
              <a:gd name="connsiteX20" fmla="*/ 610241 w 3661443"/>
              <a:gd name="connsiteY20" fmla="*/ 879179 h 879179"/>
              <a:gd name="connsiteX21" fmla="*/ 146533 w 3661443"/>
              <a:gd name="connsiteY21" fmla="*/ 879179 h 879179"/>
              <a:gd name="connsiteX22" fmla="*/ 0 w 3661443"/>
              <a:gd name="connsiteY22" fmla="*/ 732646 h 879179"/>
              <a:gd name="connsiteX23" fmla="*/ 0 w 3661443"/>
              <a:gd name="connsiteY23" fmla="*/ 732649 h 879179"/>
              <a:gd name="connsiteX24" fmla="*/ -459256 w 3661443"/>
              <a:gd name="connsiteY24" fmla="*/ 778292 h 879179"/>
              <a:gd name="connsiteX25" fmla="*/ -933170 w 3661443"/>
              <a:gd name="connsiteY25" fmla="*/ 825391 h 879179"/>
              <a:gd name="connsiteX26" fmla="*/ -1465712 w 3661443"/>
              <a:gd name="connsiteY26" fmla="*/ 878317 h 879179"/>
              <a:gd name="connsiteX27" fmla="*/ -1006456 w 3661443"/>
              <a:gd name="connsiteY27" fmla="*/ 763805 h 879179"/>
              <a:gd name="connsiteX28" fmla="*/ -503228 w 3661443"/>
              <a:gd name="connsiteY28" fmla="*/ 638330 h 879179"/>
              <a:gd name="connsiteX29" fmla="*/ 0 w 3661443"/>
              <a:gd name="connsiteY29" fmla="*/ 512854 h 879179"/>
              <a:gd name="connsiteX30" fmla="*/ 0 w 3661443"/>
              <a:gd name="connsiteY30" fmla="*/ 146533 h 87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1443" h="879179" fill="none" extrusionOk="0">
                <a:moveTo>
                  <a:pt x="0" y="146533"/>
                </a:moveTo>
                <a:cubicBezTo>
                  <a:pt x="3954" y="71801"/>
                  <a:pt x="70779" y="5700"/>
                  <a:pt x="146533" y="0"/>
                </a:cubicBezTo>
                <a:cubicBezTo>
                  <a:pt x="288283" y="10011"/>
                  <a:pt x="441420" y="-178"/>
                  <a:pt x="610241" y="0"/>
                </a:cubicBezTo>
                <a:lnTo>
                  <a:pt x="610241" y="0"/>
                </a:lnTo>
                <a:cubicBezTo>
                  <a:pt x="711529" y="1151"/>
                  <a:pt x="932039" y="13104"/>
                  <a:pt x="1040460" y="0"/>
                </a:cubicBezTo>
                <a:cubicBezTo>
                  <a:pt x="1148881" y="-13104"/>
                  <a:pt x="1284914" y="-17594"/>
                  <a:pt x="1525601" y="0"/>
                </a:cubicBezTo>
                <a:cubicBezTo>
                  <a:pt x="1846795" y="10310"/>
                  <a:pt x="2053987" y="12253"/>
                  <a:pt x="2208597" y="0"/>
                </a:cubicBezTo>
                <a:cubicBezTo>
                  <a:pt x="2363207" y="-12253"/>
                  <a:pt x="2681267" y="-2689"/>
                  <a:pt x="2891593" y="0"/>
                </a:cubicBezTo>
                <a:cubicBezTo>
                  <a:pt x="3101919" y="2689"/>
                  <a:pt x="3329077" y="31075"/>
                  <a:pt x="3514910" y="0"/>
                </a:cubicBezTo>
                <a:cubicBezTo>
                  <a:pt x="3588224" y="-1955"/>
                  <a:pt x="3660767" y="60315"/>
                  <a:pt x="3661443" y="146533"/>
                </a:cubicBezTo>
                <a:cubicBezTo>
                  <a:pt x="3663294" y="299978"/>
                  <a:pt x="3650572" y="336736"/>
                  <a:pt x="3661443" y="512854"/>
                </a:cubicBezTo>
                <a:lnTo>
                  <a:pt x="3661443" y="512854"/>
                </a:lnTo>
                <a:cubicBezTo>
                  <a:pt x="3670569" y="574636"/>
                  <a:pt x="3668079" y="666859"/>
                  <a:pt x="3661443" y="732649"/>
                </a:cubicBezTo>
                <a:lnTo>
                  <a:pt x="3661443" y="732646"/>
                </a:lnTo>
                <a:cubicBezTo>
                  <a:pt x="3676740" y="811428"/>
                  <a:pt x="3590165" y="873409"/>
                  <a:pt x="3514910" y="879179"/>
                </a:cubicBezTo>
                <a:cubicBezTo>
                  <a:pt x="3233511" y="875923"/>
                  <a:pt x="3116880" y="899845"/>
                  <a:pt x="2871700" y="879179"/>
                </a:cubicBezTo>
                <a:cubicBezTo>
                  <a:pt x="2626520" y="858514"/>
                  <a:pt x="2375192" y="851078"/>
                  <a:pt x="2228490" y="879179"/>
                </a:cubicBezTo>
                <a:cubicBezTo>
                  <a:pt x="2081788" y="907281"/>
                  <a:pt x="1808709" y="860622"/>
                  <a:pt x="1525601" y="879179"/>
                </a:cubicBezTo>
                <a:cubicBezTo>
                  <a:pt x="1341087" y="878397"/>
                  <a:pt x="1273625" y="897256"/>
                  <a:pt x="1077075" y="879179"/>
                </a:cubicBezTo>
                <a:cubicBezTo>
                  <a:pt x="880525" y="861102"/>
                  <a:pt x="813780" y="899054"/>
                  <a:pt x="610241" y="879179"/>
                </a:cubicBezTo>
                <a:lnTo>
                  <a:pt x="610241" y="879179"/>
                </a:lnTo>
                <a:cubicBezTo>
                  <a:pt x="388231" y="878506"/>
                  <a:pt x="317166" y="860683"/>
                  <a:pt x="146533" y="879179"/>
                </a:cubicBezTo>
                <a:cubicBezTo>
                  <a:pt x="66221" y="877401"/>
                  <a:pt x="-11377" y="802716"/>
                  <a:pt x="0" y="732646"/>
                </a:cubicBezTo>
                <a:lnTo>
                  <a:pt x="0" y="732649"/>
                </a:lnTo>
                <a:cubicBezTo>
                  <a:pt x="-126814" y="745231"/>
                  <a:pt x="-305889" y="748377"/>
                  <a:pt x="-459256" y="778292"/>
                </a:cubicBezTo>
                <a:cubicBezTo>
                  <a:pt x="-612623" y="808207"/>
                  <a:pt x="-738979" y="813781"/>
                  <a:pt x="-933170" y="825391"/>
                </a:cubicBezTo>
                <a:cubicBezTo>
                  <a:pt x="-1127361" y="837001"/>
                  <a:pt x="-1222422" y="876339"/>
                  <a:pt x="-1465712" y="878317"/>
                </a:cubicBezTo>
                <a:cubicBezTo>
                  <a:pt x="-1304829" y="831595"/>
                  <a:pt x="-1104082" y="800701"/>
                  <a:pt x="-1006456" y="763805"/>
                </a:cubicBezTo>
                <a:cubicBezTo>
                  <a:pt x="-908830" y="726909"/>
                  <a:pt x="-666098" y="699903"/>
                  <a:pt x="-503228" y="638330"/>
                </a:cubicBezTo>
                <a:cubicBezTo>
                  <a:pt x="-340358" y="576756"/>
                  <a:pt x="-154012" y="543263"/>
                  <a:pt x="0" y="512854"/>
                </a:cubicBezTo>
                <a:cubicBezTo>
                  <a:pt x="16354" y="413730"/>
                  <a:pt x="4069" y="295880"/>
                  <a:pt x="0" y="146533"/>
                </a:cubicBezTo>
                <a:close/>
              </a:path>
              <a:path w="3661443" h="879179" stroke="0" extrusionOk="0">
                <a:moveTo>
                  <a:pt x="0" y="146533"/>
                </a:moveTo>
                <a:cubicBezTo>
                  <a:pt x="-3648" y="69328"/>
                  <a:pt x="71114" y="119"/>
                  <a:pt x="146533" y="0"/>
                </a:cubicBezTo>
                <a:cubicBezTo>
                  <a:pt x="287761" y="13720"/>
                  <a:pt x="508787" y="8796"/>
                  <a:pt x="610241" y="0"/>
                </a:cubicBezTo>
                <a:lnTo>
                  <a:pt x="610241" y="0"/>
                </a:lnTo>
                <a:cubicBezTo>
                  <a:pt x="795890" y="-15798"/>
                  <a:pt x="845287" y="-4673"/>
                  <a:pt x="1040460" y="0"/>
                </a:cubicBezTo>
                <a:cubicBezTo>
                  <a:pt x="1235633" y="4673"/>
                  <a:pt x="1287291" y="-12169"/>
                  <a:pt x="1525601" y="0"/>
                </a:cubicBezTo>
                <a:cubicBezTo>
                  <a:pt x="1679849" y="52"/>
                  <a:pt x="2038162" y="13125"/>
                  <a:pt x="2228490" y="0"/>
                </a:cubicBezTo>
                <a:cubicBezTo>
                  <a:pt x="2418818" y="-13125"/>
                  <a:pt x="2613887" y="2538"/>
                  <a:pt x="2911486" y="0"/>
                </a:cubicBezTo>
                <a:cubicBezTo>
                  <a:pt x="3209085" y="-2538"/>
                  <a:pt x="3305797" y="-12112"/>
                  <a:pt x="3514910" y="0"/>
                </a:cubicBezTo>
                <a:cubicBezTo>
                  <a:pt x="3598781" y="7754"/>
                  <a:pt x="3647705" y="69110"/>
                  <a:pt x="3661443" y="146533"/>
                </a:cubicBezTo>
                <a:cubicBezTo>
                  <a:pt x="3664778" y="296786"/>
                  <a:pt x="3653863" y="355628"/>
                  <a:pt x="3661443" y="512854"/>
                </a:cubicBezTo>
                <a:lnTo>
                  <a:pt x="3661443" y="512854"/>
                </a:lnTo>
                <a:cubicBezTo>
                  <a:pt x="3655041" y="579408"/>
                  <a:pt x="3667130" y="664597"/>
                  <a:pt x="3661443" y="732649"/>
                </a:cubicBezTo>
                <a:lnTo>
                  <a:pt x="3661443" y="732646"/>
                </a:lnTo>
                <a:cubicBezTo>
                  <a:pt x="3663475" y="794037"/>
                  <a:pt x="3614417" y="875722"/>
                  <a:pt x="3514910" y="879179"/>
                </a:cubicBezTo>
                <a:cubicBezTo>
                  <a:pt x="3382756" y="883472"/>
                  <a:pt x="3125082" y="901757"/>
                  <a:pt x="2891593" y="879179"/>
                </a:cubicBezTo>
                <a:cubicBezTo>
                  <a:pt x="2658104" y="856601"/>
                  <a:pt x="2527597" y="887991"/>
                  <a:pt x="2288169" y="879179"/>
                </a:cubicBezTo>
                <a:cubicBezTo>
                  <a:pt x="2048741" y="870367"/>
                  <a:pt x="1897007" y="844958"/>
                  <a:pt x="1525601" y="879179"/>
                </a:cubicBezTo>
                <a:cubicBezTo>
                  <a:pt x="1424208" y="866046"/>
                  <a:pt x="1218397" y="860247"/>
                  <a:pt x="1077075" y="879179"/>
                </a:cubicBezTo>
                <a:cubicBezTo>
                  <a:pt x="935753" y="898111"/>
                  <a:pt x="831300" y="892590"/>
                  <a:pt x="610241" y="879179"/>
                </a:cubicBezTo>
                <a:lnTo>
                  <a:pt x="610241" y="879179"/>
                </a:lnTo>
                <a:cubicBezTo>
                  <a:pt x="464260" y="883150"/>
                  <a:pt x="348599" y="883224"/>
                  <a:pt x="146533" y="879179"/>
                </a:cubicBezTo>
                <a:cubicBezTo>
                  <a:pt x="58464" y="869579"/>
                  <a:pt x="2131" y="808617"/>
                  <a:pt x="0" y="732646"/>
                </a:cubicBezTo>
                <a:lnTo>
                  <a:pt x="0" y="732649"/>
                </a:lnTo>
                <a:cubicBezTo>
                  <a:pt x="-185650" y="733130"/>
                  <a:pt x="-338840" y="754681"/>
                  <a:pt x="-444599" y="776835"/>
                </a:cubicBezTo>
                <a:cubicBezTo>
                  <a:pt x="-550358" y="798989"/>
                  <a:pt x="-778765" y="794537"/>
                  <a:pt x="-962484" y="828304"/>
                </a:cubicBezTo>
                <a:cubicBezTo>
                  <a:pt x="-1146203" y="862071"/>
                  <a:pt x="-1310406" y="843436"/>
                  <a:pt x="-1465712" y="878317"/>
                </a:cubicBezTo>
                <a:cubicBezTo>
                  <a:pt x="-1246913" y="841152"/>
                  <a:pt x="-1057817" y="770351"/>
                  <a:pt x="-947827" y="749187"/>
                </a:cubicBezTo>
                <a:cubicBezTo>
                  <a:pt x="-837837" y="728023"/>
                  <a:pt x="-613779" y="674128"/>
                  <a:pt x="-459256" y="627366"/>
                </a:cubicBezTo>
                <a:cubicBezTo>
                  <a:pt x="-304733" y="580604"/>
                  <a:pt x="-197664" y="561188"/>
                  <a:pt x="0" y="512854"/>
                </a:cubicBezTo>
                <a:cubicBezTo>
                  <a:pt x="-7004" y="430181"/>
                  <a:pt x="12046" y="230442"/>
                  <a:pt x="0" y="146533"/>
                </a:cubicBezTo>
                <a:close/>
              </a:path>
            </a:pathLst>
          </a:custGeom>
          <a:solidFill>
            <a:schemeClr val="bg1"/>
          </a:solidFill>
          <a:ln w="19050">
            <a:solidFill>
              <a:schemeClr val="tx1"/>
            </a:solidFill>
            <a:extLst>
              <a:ext uri="{C807C97D-BFC1-408E-A445-0C87EB9F89A2}">
                <ask:lineSketchStyleProps xmlns:ask="http://schemas.microsoft.com/office/drawing/2018/sketchyshapes" sd="2728850602">
                  <a:prstGeom prst="wedgeRoundRectCallout">
                    <a:avLst>
                      <a:gd name="adj1" fmla="val -90031"/>
                      <a:gd name="adj2" fmla="val 49902"/>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What do you mean?</a:t>
            </a:r>
          </a:p>
        </p:txBody>
      </p:sp>
      <p:sp>
        <p:nvSpPr>
          <p:cNvPr id="6" name="Rectangle 5">
            <a:extLst>
              <a:ext uri="{FF2B5EF4-FFF2-40B4-BE49-F238E27FC236}">
                <a16:creationId xmlns:a16="http://schemas.microsoft.com/office/drawing/2014/main" id="{BB01ACF6-D36F-DE23-A523-2CE9FC570716}"/>
              </a:ext>
            </a:extLst>
          </p:cNvPr>
          <p:cNvSpPr/>
          <p:nvPr/>
        </p:nvSpPr>
        <p:spPr>
          <a:xfrm>
            <a:off x="5219414" y="2817813"/>
            <a:ext cx="3661443" cy="1755516"/>
          </a:xfrm>
          <a:custGeom>
            <a:avLst/>
            <a:gdLst>
              <a:gd name="connsiteX0" fmla="*/ 0 w 3661443"/>
              <a:gd name="connsiteY0" fmla="*/ 0 h 1755516"/>
              <a:gd name="connsiteX1" fmla="*/ 500397 w 3661443"/>
              <a:gd name="connsiteY1" fmla="*/ 0 h 1755516"/>
              <a:gd name="connsiteX2" fmla="*/ 1000794 w 3661443"/>
              <a:gd name="connsiteY2" fmla="*/ 0 h 1755516"/>
              <a:gd name="connsiteX3" fmla="*/ 1537806 w 3661443"/>
              <a:gd name="connsiteY3" fmla="*/ 0 h 1755516"/>
              <a:gd name="connsiteX4" fmla="*/ 2148047 w 3661443"/>
              <a:gd name="connsiteY4" fmla="*/ 0 h 1755516"/>
              <a:gd name="connsiteX5" fmla="*/ 2685058 w 3661443"/>
              <a:gd name="connsiteY5" fmla="*/ 0 h 1755516"/>
              <a:gd name="connsiteX6" fmla="*/ 3661443 w 3661443"/>
              <a:gd name="connsiteY6" fmla="*/ 0 h 1755516"/>
              <a:gd name="connsiteX7" fmla="*/ 3661443 w 3661443"/>
              <a:gd name="connsiteY7" fmla="*/ 620282 h 1755516"/>
              <a:gd name="connsiteX8" fmla="*/ 3661443 w 3661443"/>
              <a:gd name="connsiteY8" fmla="*/ 1240565 h 1755516"/>
              <a:gd name="connsiteX9" fmla="*/ 3661443 w 3661443"/>
              <a:gd name="connsiteY9" fmla="*/ 1755516 h 1755516"/>
              <a:gd name="connsiteX10" fmla="*/ 3051203 w 3661443"/>
              <a:gd name="connsiteY10" fmla="*/ 1755516 h 1755516"/>
              <a:gd name="connsiteX11" fmla="*/ 2477576 w 3661443"/>
              <a:gd name="connsiteY11" fmla="*/ 1755516 h 1755516"/>
              <a:gd name="connsiteX12" fmla="*/ 1830722 w 3661443"/>
              <a:gd name="connsiteY12" fmla="*/ 1755516 h 1755516"/>
              <a:gd name="connsiteX13" fmla="*/ 1293710 w 3661443"/>
              <a:gd name="connsiteY13" fmla="*/ 1755516 h 1755516"/>
              <a:gd name="connsiteX14" fmla="*/ 610240 w 3661443"/>
              <a:gd name="connsiteY14" fmla="*/ 1755516 h 1755516"/>
              <a:gd name="connsiteX15" fmla="*/ 0 w 3661443"/>
              <a:gd name="connsiteY15" fmla="*/ 1755516 h 1755516"/>
              <a:gd name="connsiteX16" fmla="*/ 0 w 3661443"/>
              <a:gd name="connsiteY16" fmla="*/ 1223009 h 1755516"/>
              <a:gd name="connsiteX17" fmla="*/ 0 w 3661443"/>
              <a:gd name="connsiteY17" fmla="*/ 672948 h 1755516"/>
              <a:gd name="connsiteX18" fmla="*/ 0 w 3661443"/>
              <a:gd name="connsiteY18" fmla="*/ 0 h 175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1443" h="1755516" fill="none" extrusionOk="0">
                <a:moveTo>
                  <a:pt x="0" y="0"/>
                </a:moveTo>
                <a:cubicBezTo>
                  <a:pt x="155070" y="-1157"/>
                  <a:pt x="266144" y="18654"/>
                  <a:pt x="500397" y="0"/>
                </a:cubicBezTo>
                <a:cubicBezTo>
                  <a:pt x="734650" y="-18654"/>
                  <a:pt x="841990" y="-15549"/>
                  <a:pt x="1000794" y="0"/>
                </a:cubicBezTo>
                <a:cubicBezTo>
                  <a:pt x="1159598" y="15549"/>
                  <a:pt x="1304367" y="-23849"/>
                  <a:pt x="1537806" y="0"/>
                </a:cubicBezTo>
                <a:cubicBezTo>
                  <a:pt x="1771245" y="23849"/>
                  <a:pt x="1862641" y="11110"/>
                  <a:pt x="2148047" y="0"/>
                </a:cubicBezTo>
                <a:cubicBezTo>
                  <a:pt x="2433453" y="-11110"/>
                  <a:pt x="2444979" y="-11876"/>
                  <a:pt x="2685058" y="0"/>
                </a:cubicBezTo>
                <a:cubicBezTo>
                  <a:pt x="2925137" y="11876"/>
                  <a:pt x="3370058" y="-24966"/>
                  <a:pt x="3661443" y="0"/>
                </a:cubicBezTo>
                <a:cubicBezTo>
                  <a:pt x="3642927" y="199998"/>
                  <a:pt x="3682489" y="329891"/>
                  <a:pt x="3661443" y="620282"/>
                </a:cubicBezTo>
                <a:cubicBezTo>
                  <a:pt x="3640397" y="910673"/>
                  <a:pt x="3667213" y="1080452"/>
                  <a:pt x="3661443" y="1240565"/>
                </a:cubicBezTo>
                <a:cubicBezTo>
                  <a:pt x="3655673" y="1400678"/>
                  <a:pt x="3663507" y="1644816"/>
                  <a:pt x="3661443" y="1755516"/>
                </a:cubicBezTo>
                <a:cubicBezTo>
                  <a:pt x="3377092" y="1772220"/>
                  <a:pt x="3223212" y="1748013"/>
                  <a:pt x="3051203" y="1755516"/>
                </a:cubicBezTo>
                <a:cubicBezTo>
                  <a:pt x="2879194" y="1763019"/>
                  <a:pt x="2701900" y="1728392"/>
                  <a:pt x="2477576" y="1755516"/>
                </a:cubicBezTo>
                <a:cubicBezTo>
                  <a:pt x="2253252" y="1782640"/>
                  <a:pt x="1996005" y="1759602"/>
                  <a:pt x="1830722" y="1755516"/>
                </a:cubicBezTo>
                <a:cubicBezTo>
                  <a:pt x="1665439" y="1751430"/>
                  <a:pt x="1455078" y="1771111"/>
                  <a:pt x="1293710" y="1755516"/>
                </a:cubicBezTo>
                <a:cubicBezTo>
                  <a:pt x="1132342" y="1739921"/>
                  <a:pt x="818331" y="1764209"/>
                  <a:pt x="610240" y="1755516"/>
                </a:cubicBezTo>
                <a:cubicBezTo>
                  <a:pt x="402149" y="1746824"/>
                  <a:pt x="297077" y="1730336"/>
                  <a:pt x="0" y="1755516"/>
                </a:cubicBezTo>
                <a:cubicBezTo>
                  <a:pt x="-9119" y="1499427"/>
                  <a:pt x="14168" y="1333725"/>
                  <a:pt x="0" y="1223009"/>
                </a:cubicBezTo>
                <a:cubicBezTo>
                  <a:pt x="-14168" y="1112293"/>
                  <a:pt x="25005" y="847725"/>
                  <a:pt x="0" y="672948"/>
                </a:cubicBezTo>
                <a:cubicBezTo>
                  <a:pt x="-25005" y="498171"/>
                  <a:pt x="3886" y="202475"/>
                  <a:pt x="0" y="0"/>
                </a:cubicBezTo>
                <a:close/>
              </a:path>
              <a:path w="3661443" h="1755516" stroke="0" extrusionOk="0">
                <a:moveTo>
                  <a:pt x="0" y="0"/>
                </a:moveTo>
                <a:cubicBezTo>
                  <a:pt x="149780" y="-785"/>
                  <a:pt x="322882" y="15108"/>
                  <a:pt x="537012" y="0"/>
                </a:cubicBezTo>
                <a:cubicBezTo>
                  <a:pt x="751142" y="-15108"/>
                  <a:pt x="843692" y="-4154"/>
                  <a:pt x="1037409" y="0"/>
                </a:cubicBezTo>
                <a:cubicBezTo>
                  <a:pt x="1231126" y="4154"/>
                  <a:pt x="1491170" y="-17371"/>
                  <a:pt x="1647649" y="0"/>
                </a:cubicBezTo>
                <a:cubicBezTo>
                  <a:pt x="1804128" y="17371"/>
                  <a:pt x="2155763" y="-12394"/>
                  <a:pt x="2331119" y="0"/>
                </a:cubicBezTo>
                <a:cubicBezTo>
                  <a:pt x="2506475" y="12394"/>
                  <a:pt x="2777297" y="28015"/>
                  <a:pt x="2904745" y="0"/>
                </a:cubicBezTo>
                <a:cubicBezTo>
                  <a:pt x="3032193" y="-28015"/>
                  <a:pt x="3362832" y="36268"/>
                  <a:pt x="3661443" y="0"/>
                </a:cubicBezTo>
                <a:cubicBezTo>
                  <a:pt x="3670918" y="235868"/>
                  <a:pt x="3644558" y="370968"/>
                  <a:pt x="3661443" y="602727"/>
                </a:cubicBezTo>
                <a:cubicBezTo>
                  <a:pt x="3678328" y="834486"/>
                  <a:pt x="3662593" y="958651"/>
                  <a:pt x="3661443" y="1187899"/>
                </a:cubicBezTo>
                <a:cubicBezTo>
                  <a:pt x="3660293" y="1417147"/>
                  <a:pt x="3672516" y="1631216"/>
                  <a:pt x="3661443" y="1755516"/>
                </a:cubicBezTo>
                <a:cubicBezTo>
                  <a:pt x="3401494" y="1775022"/>
                  <a:pt x="3296191" y="1764280"/>
                  <a:pt x="3087817" y="1755516"/>
                </a:cubicBezTo>
                <a:cubicBezTo>
                  <a:pt x="2879443" y="1746752"/>
                  <a:pt x="2558831" y="1745033"/>
                  <a:pt x="2404348" y="1755516"/>
                </a:cubicBezTo>
                <a:cubicBezTo>
                  <a:pt x="2249865" y="1765999"/>
                  <a:pt x="1945808" y="1751944"/>
                  <a:pt x="1830722" y="1755516"/>
                </a:cubicBezTo>
                <a:cubicBezTo>
                  <a:pt x="1715636" y="1759088"/>
                  <a:pt x="1465459" y="1726305"/>
                  <a:pt x="1147252" y="1755516"/>
                </a:cubicBezTo>
                <a:cubicBezTo>
                  <a:pt x="829045" y="1784728"/>
                  <a:pt x="534726" y="1788991"/>
                  <a:pt x="0" y="1755516"/>
                </a:cubicBezTo>
                <a:cubicBezTo>
                  <a:pt x="-7114" y="1633726"/>
                  <a:pt x="-25072" y="1292797"/>
                  <a:pt x="0" y="1152789"/>
                </a:cubicBezTo>
                <a:cubicBezTo>
                  <a:pt x="25072" y="1012781"/>
                  <a:pt x="8389" y="834434"/>
                  <a:pt x="0" y="620282"/>
                </a:cubicBezTo>
                <a:cubicBezTo>
                  <a:pt x="-8389" y="406130"/>
                  <a:pt x="21988" y="196351"/>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7288506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hand Ali the copyright letter.</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Ali looks at you and sighs.</a:t>
            </a:r>
          </a:p>
        </p:txBody>
      </p:sp>
      <p:pic>
        <p:nvPicPr>
          <p:cNvPr id="4" name="Picture 3">
            <a:extLst>
              <a:ext uri="{FF2B5EF4-FFF2-40B4-BE49-F238E27FC236}">
                <a16:creationId xmlns:a16="http://schemas.microsoft.com/office/drawing/2014/main" id="{5E0E398E-F227-0CC3-B994-41230CE4B4B5}"/>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36713" y="2317821"/>
            <a:ext cx="1013942" cy="324581"/>
          </a:xfrm>
          <a:prstGeom prst="ellipse">
            <a:avLst/>
          </a:prstGeom>
        </p:spPr>
      </p:pic>
      <p:sp>
        <p:nvSpPr>
          <p:cNvPr id="11" name="Rectangle 10">
            <a:hlinkClick r:id="rId5" action="ppaction://hlinksldjump"/>
            <a:extLst>
              <a:ext uri="{FF2B5EF4-FFF2-40B4-BE49-F238E27FC236}">
                <a16:creationId xmlns:a16="http://schemas.microsoft.com/office/drawing/2014/main" id="{7A609C54-3016-5DA2-84E4-C9953508EBA5}"/>
              </a:ext>
              <a:ext uri="{C183D7F6-B498-43B3-948B-1728B52AA6E4}">
                <adec:decorative xmlns:adec="http://schemas.microsoft.com/office/drawing/2017/decorative" val="1"/>
              </a:ext>
            </a:extLst>
          </p:cNvPr>
          <p:cNvSpPr/>
          <p:nvPr/>
        </p:nvSpPr>
        <p:spPr>
          <a:xfrm>
            <a:off x="54013" y="739367"/>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6" action="ppaction://hlinksldjump"/>
            <a:extLst>
              <a:ext uri="{FF2B5EF4-FFF2-40B4-BE49-F238E27FC236}">
                <a16:creationId xmlns:a16="http://schemas.microsoft.com/office/drawing/2014/main" id="{302D04DC-8A65-2965-45A5-E9E3F41B39A7}"/>
              </a:ext>
            </a:extLst>
          </p:cNvPr>
          <p:cNvSpPr/>
          <p:nvPr/>
        </p:nvSpPr>
        <p:spPr>
          <a:xfrm>
            <a:off x="7310728" y="5324837"/>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372C19D8-9747-0F27-39AE-9580FE05CBA6}"/>
              </a:ext>
              <a:ext uri="{C183D7F6-B498-43B3-948B-1728B52AA6E4}">
                <adec:decorative xmlns:adec="http://schemas.microsoft.com/office/drawing/2017/decorative" val="1"/>
              </a:ext>
            </a:extLst>
          </p:cNvPr>
          <p:cNvSpPr>
            <a:spLocks noGrp="1"/>
          </p:cNvSpPr>
          <p:nvPr>
            <p:ph type="title"/>
          </p:nvPr>
        </p:nvSpPr>
        <p:spPr>
          <a:xfrm>
            <a:off x="142878" y="-1537613"/>
            <a:ext cx="7886700" cy="994172"/>
          </a:xfrm>
        </p:spPr>
        <p:txBody>
          <a:bodyPr vert="horz" lIns="68580" tIns="34290" rIns="68580" bIns="34290" rtlCol="0" anchor="b">
            <a:normAutofit/>
          </a:bodyPr>
          <a:lstStyle/>
          <a:p>
            <a:r>
              <a:rPr lang="en-GB" dirty="0"/>
              <a:t>Ali outcome 4</a:t>
            </a:r>
          </a:p>
        </p:txBody>
      </p:sp>
    </p:spTree>
    <p:extLst>
      <p:ext uri="{BB962C8B-B14F-4D97-AF65-F5344CB8AC3E}">
        <p14:creationId xmlns:p14="http://schemas.microsoft.com/office/powerpoint/2010/main" val="142181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250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3500"/>
                            </p:stCondLst>
                            <p:childTnLst>
                              <p:par>
                                <p:cTn id="17" presetID="1" presetClass="exit" presetSubtype="0" fill="hold" nodeType="afterEffect">
                                  <p:stCondLst>
                                    <p:cond delay="50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4000"/>
                            </p:stCondLst>
                            <p:childTnLst>
                              <p:par>
                                <p:cTn id="20" presetID="1" presetClass="entr" presetSubtype="0" fill="hold" nodeType="afterEffect">
                                  <p:stCondLst>
                                    <p:cond delay="25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6500"/>
                            </p:stCondLst>
                            <p:childTnLst>
                              <p:par>
                                <p:cTn id="23" presetID="1" presetClass="exit" presetSubtype="0" fill="hold" nodeType="afterEffect">
                                  <p:stCondLst>
                                    <p:cond delay="50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7000"/>
                            </p:stCondLst>
                            <p:childTnLst>
                              <p:par>
                                <p:cTn id="26" presetID="1" presetClass="entr" presetSubtype="0" fill="hold" nodeType="afterEffect">
                                  <p:stCondLst>
                                    <p:cond delay="20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9000"/>
                            </p:stCondLst>
                            <p:childTnLst>
                              <p:par>
                                <p:cTn id="29" presetID="1" presetClass="exit" presetSubtype="0" fill="hold" nodeType="afterEffect">
                                  <p:stCondLst>
                                    <p:cond delay="50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E1DAC-2B9E-A913-0608-D51A86A2408E}"/>
              </a:ext>
            </a:extLst>
          </p:cNvPr>
          <p:cNvPicPr>
            <a:picLocks noChangeAspect="1"/>
          </p:cNvPicPr>
          <p:nvPr/>
        </p:nvPicPr>
        <p:blipFill>
          <a:blip r:embed="rId2"/>
          <a:stretch>
            <a:fillRect/>
          </a:stretch>
        </p:blipFill>
        <p:spPr>
          <a:xfrm>
            <a:off x="0" y="853339"/>
            <a:ext cx="9252026" cy="5143499"/>
          </a:xfrm>
          <a:prstGeom prst="rect">
            <a:avLst/>
          </a:prstGeom>
        </p:spPr>
      </p:pic>
      <p:pic>
        <p:nvPicPr>
          <p:cNvPr id="10" name="Picture 9" descr="Ali Applebaum looking cross">
            <a:extLst>
              <a:ext uri="{FF2B5EF4-FFF2-40B4-BE49-F238E27FC236}">
                <a16:creationId xmlns:a16="http://schemas.microsoft.com/office/drawing/2014/main" id="{CECF86E5-76DD-17BD-560E-210916B868B2}"/>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263145" y="1266827"/>
            <a:ext cx="3880284" cy="4733925"/>
          </a:xfrm>
          <a:prstGeom prst="rect">
            <a:avLst/>
          </a:prstGeom>
        </p:spPr>
      </p:pic>
      <p:sp>
        <p:nvSpPr>
          <p:cNvPr id="3" name="Speech Bubble: Rectangle with Corners Rounded 2">
            <a:extLst>
              <a:ext uri="{FF2B5EF4-FFF2-40B4-BE49-F238E27FC236}">
                <a16:creationId xmlns:a16="http://schemas.microsoft.com/office/drawing/2014/main" id="{975C6724-FEC5-3A27-C108-1120D6775D8B}"/>
              </a:ext>
            </a:extLst>
          </p:cNvPr>
          <p:cNvSpPr/>
          <p:nvPr/>
        </p:nvSpPr>
        <p:spPr>
          <a:xfrm>
            <a:off x="4406576" y="1152527"/>
            <a:ext cx="4474281" cy="3858393"/>
          </a:xfrm>
          <a:custGeom>
            <a:avLst/>
            <a:gdLst>
              <a:gd name="connsiteX0" fmla="*/ 0 w 4474281"/>
              <a:gd name="connsiteY0" fmla="*/ 643078 h 3858393"/>
              <a:gd name="connsiteX1" fmla="*/ 643078 w 4474281"/>
              <a:gd name="connsiteY1" fmla="*/ 0 h 3858393"/>
              <a:gd name="connsiteX2" fmla="*/ 745714 w 4474281"/>
              <a:gd name="connsiteY2" fmla="*/ 0 h 3858393"/>
              <a:gd name="connsiteX3" fmla="*/ 745714 w 4474281"/>
              <a:gd name="connsiteY3" fmla="*/ 0 h 3858393"/>
              <a:gd name="connsiteX4" fmla="*/ 1304999 w 4474281"/>
              <a:gd name="connsiteY4" fmla="*/ 0 h 3858393"/>
              <a:gd name="connsiteX5" fmla="*/ 1864284 w 4474281"/>
              <a:gd name="connsiteY5" fmla="*/ 0 h 3858393"/>
              <a:gd name="connsiteX6" fmla="*/ 2519924 w 4474281"/>
              <a:gd name="connsiteY6" fmla="*/ 0 h 3858393"/>
              <a:gd name="connsiteX7" fmla="*/ 3136225 w 4474281"/>
              <a:gd name="connsiteY7" fmla="*/ 0 h 3858393"/>
              <a:gd name="connsiteX8" fmla="*/ 3831203 w 4474281"/>
              <a:gd name="connsiteY8" fmla="*/ 0 h 3858393"/>
              <a:gd name="connsiteX9" fmla="*/ 4474281 w 4474281"/>
              <a:gd name="connsiteY9" fmla="*/ 643078 h 3858393"/>
              <a:gd name="connsiteX10" fmla="*/ 4474281 w 4474281"/>
              <a:gd name="connsiteY10" fmla="*/ 643066 h 3858393"/>
              <a:gd name="connsiteX11" fmla="*/ 4474281 w 4474281"/>
              <a:gd name="connsiteY11" fmla="*/ 643066 h 3858393"/>
              <a:gd name="connsiteX12" fmla="*/ 4474281 w 4474281"/>
              <a:gd name="connsiteY12" fmla="*/ 1106073 h 3858393"/>
              <a:gd name="connsiteX13" fmla="*/ 4474281 w 4474281"/>
              <a:gd name="connsiteY13" fmla="*/ 1607664 h 3858393"/>
              <a:gd name="connsiteX14" fmla="*/ 4474281 w 4474281"/>
              <a:gd name="connsiteY14" fmla="*/ 2175701 h 3858393"/>
              <a:gd name="connsiteX15" fmla="*/ 4474281 w 4474281"/>
              <a:gd name="connsiteY15" fmla="*/ 2711584 h 3858393"/>
              <a:gd name="connsiteX16" fmla="*/ 4474281 w 4474281"/>
              <a:gd name="connsiteY16" fmla="*/ 3215315 h 3858393"/>
              <a:gd name="connsiteX17" fmla="*/ 3831203 w 4474281"/>
              <a:gd name="connsiteY17" fmla="*/ 3858393 h 3858393"/>
              <a:gd name="connsiteX18" fmla="*/ 3195233 w 4474281"/>
              <a:gd name="connsiteY18" fmla="*/ 3858393 h 3858393"/>
              <a:gd name="connsiteX19" fmla="*/ 2519924 w 4474281"/>
              <a:gd name="connsiteY19" fmla="*/ 3858393 h 3858393"/>
              <a:gd name="connsiteX20" fmla="*/ 1864284 w 4474281"/>
              <a:gd name="connsiteY20" fmla="*/ 3858393 h 3858393"/>
              <a:gd name="connsiteX21" fmla="*/ 1293813 w 4474281"/>
              <a:gd name="connsiteY21" fmla="*/ 3858393 h 3858393"/>
              <a:gd name="connsiteX22" fmla="*/ 745714 w 4474281"/>
              <a:gd name="connsiteY22" fmla="*/ 3858393 h 3858393"/>
              <a:gd name="connsiteX23" fmla="*/ 745714 w 4474281"/>
              <a:gd name="connsiteY23" fmla="*/ 3858393 h 3858393"/>
              <a:gd name="connsiteX24" fmla="*/ 643078 w 4474281"/>
              <a:gd name="connsiteY24" fmla="*/ 3858393 h 3858393"/>
              <a:gd name="connsiteX25" fmla="*/ 0 w 4474281"/>
              <a:gd name="connsiteY25" fmla="*/ 3215315 h 3858393"/>
              <a:gd name="connsiteX26" fmla="*/ 0 w 4474281"/>
              <a:gd name="connsiteY26" fmla="*/ 2711584 h 3858393"/>
              <a:gd name="connsiteX27" fmla="*/ 0 w 4474281"/>
              <a:gd name="connsiteY27" fmla="*/ 2223930 h 3858393"/>
              <a:gd name="connsiteX28" fmla="*/ 0 w 4474281"/>
              <a:gd name="connsiteY28" fmla="*/ 1607664 h 3858393"/>
              <a:gd name="connsiteX29" fmla="*/ -544699 w 4474281"/>
              <a:gd name="connsiteY29" fmla="*/ 1301777 h 3858393"/>
              <a:gd name="connsiteX30" fmla="*/ -1089398 w 4474281"/>
              <a:gd name="connsiteY30" fmla="*/ 995890 h 3858393"/>
              <a:gd name="connsiteX31" fmla="*/ -544699 w 4474281"/>
              <a:gd name="connsiteY31" fmla="*/ 819478 h 3858393"/>
              <a:gd name="connsiteX32" fmla="*/ 0 w 4474281"/>
              <a:gd name="connsiteY32" fmla="*/ 643066 h 3858393"/>
              <a:gd name="connsiteX33" fmla="*/ 0 w 4474281"/>
              <a:gd name="connsiteY33" fmla="*/ 643078 h 385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74281" h="3858393" fill="none" extrusionOk="0">
                <a:moveTo>
                  <a:pt x="0" y="643078"/>
                </a:moveTo>
                <a:cubicBezTo>
                  <a:pt x="-2909" y="266323"/>
                  <a:pt x="268539" y="30647"/>
                  <a:pt x="643078" y="0"/>
                </a:cubicBezTo>
                <a:cubicBezTo>
                  <a:pt x="684331" y="-3974"/>
                  <a:pt x="712532" y="-767"/>
                  <a:pt x="745714" y="0"/>
                </a:cubicBezTo>
                <a:lnTo>
                  <a:pt x="745714" y="0"/>
                </a:lnTo>
                <a:cubicBezTo>
                  <a:pt x="1008389" y="21237"/>
                  <a:pt x="1072649" y="22405"/>
                  <a:pt x="1304999" y="0"/>
                </a:cubicBezTo>
                <a:cubicBezTo>
                  <a:pt x="1537349" y="-22405"/>
                  <a:pt x="1610162" y="-13644"/>
                  <a:pt x="1864284" y="0"/>
                </a:cubicBezTo>
                <a:cubicBezTo>
                  <a:pt x="2053262" y="-17536"/>
                  <a:pt x="2363004" y="23546"/>
                  <a:pt x="2519924" y="0"/>
                </a:cubicBezTo>
                <a:cubicBezTo>
                  <a:pt x="2676844" y="-23546"/>
                  <a:pt x="3003737" y="-1815"/>
                  <a:pt x="3136225" y="0"/>
                </a:cubicBezTo>
                <a:cubicBezTo>
                  <a:pt x="3268713" y="1815"/>
                  <a:pt x="3671718" y="7690"/>
                  <a:pt x="3831203" y="0"/>
                </a:cubicBezTo>
                <a:cubicBezTo>
                  <a:pt x="4178929" y="10703"/>
                  <a:pt x="4471079" y="320628"/>
                  <a:pt x="4474281" y="643078"/>
                </a:cubicBezTo>
                <a:cubicBezTo>
                  <a:pt x="4474281" y="643074"/>
                  <a:pt x="4474281" y="643068"/>
                  <a:pt x="4474281" y="643066"/>
                </a:cubicBezTo>
                <a:lnTo>
                  <a:pt x="4474281" y="643066"/>
                </a:lnTo>
                <a:cubicBezTo>
                  <a:pt x="4485378" y="782465"/>
                  <a:pt x="4458780" y="943515"/>
                  <a:pt x="4474281" y="1106073"/>
                </a:cubicBezTo>
                <a:cubicBezTo>
                  <a:pt x="4489782" y="1268631"/>
                  <a:pt x="4468181" y="1456460"/>
                  <a:pt x="4474281" y="1607664"/>
                </a:cubicBezTo>
                <a:cubicBezTo>
                  <a:pt x="4460301" y="1827817"/>
                  <a:pt x="4501416" y="2028879"/>
                  <a:pt x="4474281" y="2175701"/>
                </a:cubicBezTo>
                <a:cubicBezTo>
                  <a:pt x="4447146" y="2322523"/>
                  <a:pt x="4469261" y="2563177"/>
                  <a:pt x="4474281" y="2711584"/>
                </a:cubicBezTo>
                <a:cubicBezTo>
                  <a:pt x="4479301" y="2859991"/>
                  <a:pt x="4475608" y="3068831"/>
                  <a:pt x="4474281" y="3215315"/>
                </a:cubicBezTo>
                <a:cubicBezTo>
                  <a:pt x="4405694" y="3626323"/>
                  <a:pt x="4208941" y="3827559"/>
                  <a:pt x="3831203" y="3858393"/>
                </a:cubicBezTo>
                <a:cubicBezTo>
                  <a:pt x="3660635" y="3888404"/>
                  <a:pt x="3345316" y="3868863"/>
                  <a:pt x="3195233" y="3858393"/>
                </a:cubicBezTo>
                <a:cubicBezTo>
                  <a:pt x="3045150" y="3847924"/>
                  <a:pt x="2825166" y="3876069"/>
                  <a:pt x="2519924" y="3858393"/>
                </a:cubicBezTo>
                <a:cubicBezTo>
                  <a:pt x="2214682" y="3840717"/>
                  <a:pt x="2108351" y="3875399"/>
                  <a:pt x="1864284" y="3858393"/>
                </a:cubicBezTo>
                <a:cubicBezTo>
                  <a:pt x="1592602" y="3853198"/>
                  <a:pt x="1497645" y="3884389"/>
                  <a:pt x="1293813" y="3858393"/>
                </a:cubicBezTo>
                <a:cubicBezTo>
                  <a:pt x="1089981" y="3832397"/>
                  <a:pt x="1008739" y="3846443"/>
                  <a:pt x="745714" y="3858393"/>
                </a:cubicBezTo>
                <a:lnTo>
                  <a:pt x="745714" y="3858393"/>
                </a:lnTo>
                <a:cubicBezTo>
                  <a:pt x="700024" y="3858536"/>
                  <a:pt x="677922" y="3856971"/>
                  <a:pt x="643078" y="3858393"/>
                </a:cubicBezTo>
                <a:cubicBezTo>
                  <a:pt x="338655" y="3870440"/>
                  <a:pt x="-53956" y="3605310"/>
                  <a:pt x="0" y="3215315"/>
                </a:cubicBezTo>
                <a:cubicBezTo>
                  <a:pt x="2225" y="3111255"/>
                  <a:pt x="18108" y="2817194"/>
                  <a:pt x="0" y="2711584"/>
                </a:cubicBezTo>
                <a:cubicBezTo>
                  <a:pt x="-18108" y="2605974"/>
                  <a:pt x="16107" y="2371892"/>
                  <a:pt x="0" y="2223930"/>
                </a:cubicBezTo>
                <a:cubicBezTo>
                  <a:pt x="-16107" y="2075968"/>
                  <a:pt x="30786" y="1899771"/>
                  <a:pt x="0" y="1607664"/>
                </a:cubicBezTo>
                <a:cubicBezTo>
                  <a:pt x="-158765" y="1527473"/>
                  <a:pt x="-408144" y="1404531"/>
                  <a:pt x="-544699" y="1301777"/>
                </a:cubicBezTo>
                <a:cubicBezTo>
                  <a:pt x="-681254" y="1199023"/>
                  <a:pt x="-825774" y="1156624"/>
                  <a:pt x="-1089398" y="995890"/>
                </a:cubicBezTo>
                <a:cubicBezTo>
                  <a:pt x="-936802" y="974596"/>
                  <a:pt x="-808099" y="905892"/>
                  <a:pt x="-544699" y="819478"/>
                </a:cubicBezTo>
                <a:cubicBezTo>
                  <a:pt x="-281299" y="733064"/>
                  <a:pt x="-269975" y="717919"/>
                  <a:pt x="0" y="643066"/>
                </a:cubicBezTo>
                <a:cubicBezTo>
                  <a:pt x="0" y="643070"/>
                  <a:pt x="0" y="643072"/>
                  <a:pt x="0" y="643078"/>
                </a:cubicBezTo>
                <a:close/>
              </a:path>
              <a:path w="4474281" h="3858393" stroke="0" extrusionOk="0">
                <a:moveTo>
                  <a:pt x="0" y="643078"/>
                </a:moveTo>
                <a:cubicBezTo>
                  <a:pt x="-21699" y="310057"/>
                  <a:pt x="367761" y="1731"/>
                  <a:pt x="643078" y="0"/>
                </a:cubicBezTo>
                <a:cubicBezTo>
                  <a:pt x="693504" y="2967"/>
                  <a:pt x="703105" y="-209"/>
                  <a:pt x="745714" y="0"/>
                </a:cubicBezTo>
                <a:lnTo>
                  <a:pt x="745714" y="0"/>
                </a:lnTo>
                <a:cubicBezTo>
                  <a:pt x="959972" y="-9826"/>
                  <a:pt x="1094506" y="-23781"/>
                  <a:pt x="1271442" y="0"/>
                </a:cubicBezTo>
                <a:cubicBezTo>
                  <a:pt x="1448378" y="23781"/>
                  <a:pt x="1642947" y="27830"/>
                  <a:pt x="1864284" y="0"/>
                </a:cubicBezTo>
                <a:cubicBezTo>
                  <a:pt x="2160298" y="26686"/>
                  <a:pt x="2403030" y="-1972"/>
                  <a:pt x="2559262" y="0"/>
                </a:cubicBezTo>
                <a:cubicBezTo>
                  <a:pt x="2715494" y="1972"/>
                  <a:pt x="2899294" y="-24367"/>
                  <a:pt x="3234571" y="0"/>
                </a:cubicBezTo>
                <a:cubicBezTo>
                  <a:pt x="3569848" y="24367"/>
                  <a:pt x="3609933" y="15163"/>
                  <a:pt x="3831203" y="0"/>
                </a:cubicBezTo>
                <a:cubicBezTo>
                  <a:pt x="4200139" y="36288"/>
                  <a:pt x="4422762" y="301061"/>
                  <a:pt x="4474281" y="643078"/>
                </a:cubicBezTo>
                <a:cubicBezTo>
                  <a:pt x="4474281" y="643074"/>
                  <a:pt x="4474281" y="643071"/>
                  <a:pt x="4474281" y="643066"/>
                </a:cubicBezTo>
                <a:lnTo>
                  <a:pt x="4474281" y="643066"/>
                </a:lnTo>
                <a:cubicBezTo>
                  <a:pt x="4458359" y="813072"/>
                  <a:pt x="4472810" y="972912"/>
                  <a:pt x="4474281" y="1106073"/>
                </a:cubicBezTo>
                <a:cubicBezTo>
                  <a:pt x="4475752" y="1239234"/>
                  <a:pt x="4476793" y="1410498"/>
                  <a:pt x="4474281" y="1607664"/>
                </a:cubicBezTo>
                <a:cubicBezTo>
                  <a:pt x="4459282" y="1854189"/>
                  <a:pt x="4446316" y="1937344"/>
                  <a:pt x="4474281" y="2175701"/>
                </a:cubicBezTo>
                <a:cubicBezTo>
                  <a:pt x="4502246" y="2414058"/>
                  <a:pt x="4469852" y="2477792"/>
                  <a:pt x="4474281" y="2679431"/>
                </a:cubicBezTo>
                <a:cubicBezTo>
                  <a:pt x="4478711" y="2881070"/>
                  <a:pt x="4451193" y="3013656"/>
                  <a:pt x="4474281" y="3215315"/>
                </a:cubicBezTo>
                <a:cubicBezTo>
                  <a:pt x="4492914" y="3531255"/>
                  <a:pt x="4174167" y="3838680"/>
                  <a:pt x="3831203" y="3858393"/>
                </a:cubicBezTo>
                <a:cubicBezTo>
                  <a:pt x="3626435" y="3868503"/>
                  <a:pt x="3496409" y="3829907"/>
                  <a:pt x="3195233" y="3858393"/>
                </a:cubicBezTo>
                <a:cubicBezTo>
                  <a:pt x="2894057" y="3886880"/>
                  <a:pt x="2700030" y="3848680"/>
                  <a:pt x="2539593" y="3858393"/>
                </a:cubicBezTo>
                <a:cubicBezTo>
                  <a:pt x="2379156" y="3868106"/>
                  <a:pt x="2087103" y="3833964"/>
                  <a:pt x="1864284" y="3858393"/>
                </a:cubicBezTo>
                <a:cubicBezTo>
                  <a:pt x="1727341" y="3867404"/>
                  <a:pt x="1554878" y="3861927"/>
                  <a:pt x="1316185" y="3858393"/>
                </a:cubicBezTo>
                <a:cubicBezTo>
                  <a:pt x="1077492" y="3854859"/>
                  <a:pt x="967220" y="3882003"/>
                  <a:pt x="745714" y="3858393"/>
                </a:cubicBezTo>
                <a:lnTo>
                  <a:pt x="745714" y="3858393"/>
                </a:lnTo>
                <a:cubicBezTo>
                  <a:pt x="718946" y="3862348"/>
                  <a:pt x="671101" y="3859694"/>
                  <a:pt x="643078" y="3858393"/>
                </a:cubicBezTo>
                <a:cubicBezTo>
                  <a:pt x="282312" y="3920808"/>
                  <a:pt x="-44610" y="3537127"/>
                  <a:pt x="0" y="3215315"/>
                </a:cubicBezTo>
                <a:cubicBezTo>
                  <a:pt x="7375" y="3034052"/>
                  <a:pt x="24859" y="2920429"/>
                  <a:pt x="0" y="2711584"/>
                </a:cubicBezTo>
                <a:cubicBezTo>
                  <a:pt x="-24859" y="2502739"/>
                  <a:pt x="-14379" y="2401496"/>
                  <a:pt x="0" y="2207854"/>
                </a:cubicBezTo>
                <a:cubicBezTo>
                  <a:pt x="14379" y="2014212"/>
                  <a:pt x="5838" y="1824402"/>
                  <a:pt x="0" y="1607664"/>
                </a:cubicBezTo>
                <a:cubicBezTo>
                  <a:pt x="-126478" y="1547719"/>
                  <a:pt x="-282256" y="1459259"/>
                  <a:pt x="-544699" y="1301777"/>
                </a:cubicBezTo>
                <a:cubicBezTo>
                  <a:pt x="-807142" y="1144295"/>
                  <a:pt x="-816074" y="1137556"/>
                  <a:pt x="-1089398" y="995890"/>
                </a:cubicBezTo>
                <a:cubicBezTo>
                  <a:pt x="-934310" y="954561"/>
                  <a:pt x="-660094" y="851956"/>
                  <a:pt x="-533805" y="815950"/>
                </a:cubicBezTo>
                <a:cubicBezTo>
                  <a:pt x="-407516" y="779944"/>
                  <a:pt x="-145989" y="675022"/>
                  <a:pt x="0" y="643066"/>
                </a:cubicBezTo>
                <a:cubicBezTo>
                  <a:pt x="0" y="643071"/>
                  <a:pt x="0" y="643073"/>
                  <a:pt x="0" y="643078"/>
                </a:cubicBezTo>
                <a:close/>
              </a:path>
            </a:pathLst>
          </a:custGeom>
          <a:solidFill>
            <a:schemeClr val="bg1"/>
          </a:solidFill>
          <a:ln w="19050">
            <a:solidFill>
              <a:schemeClr val="tx1"/>
            </a:solidFill>
            <a:extLst>
              <a:ext uri="{C807C97D-BFC1-408E-A445-0C87EB9F89A2}">
                <ask:lineSketchStyleProps xmlns:ask="http://schemas.microsoft.com/office/drawing/2018/sketchyshapes" sd="2728850602">
                  <a:prstGeom prst="wedgeRoundRectCallout">
                    <a:avLst>
                      <a:gd name="adj1" fmla="val -74348"/>
                      <a:gd name="adj2" fmla="val -2418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These copies are for my own private study! Copying one chapter from a book or one article from a journal issue for my personal use is considered fair dealing!</a:t>
            </a:r>
            <a:br>
              <a:rPr lang="en-GB" sz="2100" dirty="0">
                <a:solidFill>
                  <a:schemeClr val="tx1"/>
                </a:solidFill>
                <a:latin typeface="Comic Sans MS" panose="030F0702030302020204" pitchFamily="66" charset="0"/>
                <a:cs typeface="Dreaming Outloud Pro" panose="03050502040302030504" pitchFamily="66" charset="0"/>
              </a:rPr>
            </a:br>
            <a:br>
              <a:rPr lang="en-GB" sz="2100" dirty="0">
                <a:solidFill>
                  <a:schemeClr val="tx1"/>
                </a:solidFill>
                <a:latin typeface="Comic Sans MS" panose="030F0702030302020204" pitchFamily="66" charset="0"/>
                <a:cs typeface="Dreaming Outloud Pro" panose="03050502040302030504" pitchFamily="66" charset="0"/>
              </a:rPr>
            </a:br>
            <a:r>
              <a:rPr lang="en-GB" sz="2100" dirty="0">
                <a:solidFill>
                  <a:schemeClr val="tx1"/>
                </a:solidFill>
                <a:latin typeface="Comic Sans MS" panose="030F0702030302020204" pitchFamily="66" charset="0"/>
                <a:cs typeface="Dreaming Outloud Pro" panose="03050502040302030504" pitchFamily="66" charset="0"/>
              </a:rPr>
              <a:t>Take your letter and stop bothering me. I have an exam to get to!</a:t>
            </a:r>
          </a:p>
        </p:txBody>
      </p:sp>
      <p:pic>
        <p:nvPicPr>
          <p:cNvPr id="5" name="Picture 4">
            <a:extLst>
              <a:ext uri="{FF2B5EF4-FFF2-40B4-BE49-F238E27FC236}">
                <a16:creationId xmlns:a16="http://schemas.microsoft.com/office/drawing/2014/main" id="{0AA8E572-2AAF-EB23-857F-7D50B2A1EE47}"/>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35508" y="2318943"/>
            <a:ext cx="1022602" cy="327353"/>
          </a:xfrm>
          <a:prstGeom prst="ellipse">
            <a:avLst/>
          </a:prstGeom>
        </p:spPr>
      </p:pic>
      <p:sp>
        <p:nvSpPr>
          <p:cNvPr id="4" name="Rectangle 3">
            <a:hlinkClick r:id="rId5" action="ppaction://hlinksldjump"/>
            <a:extLst>
              <a:ext uri="{FF2B5EF4-FFF2-40B4-BE49-F238E27FC236}">
                <a16:creationId xmlns:a16="http://schemas.microsoft.com/office/drawing/2014/main" id="{33B8FF08-F12D-98EF-3595-75A892604BE1}"/>
              </a:ext>
              <a:ext uri="{C183D7F6-B498-43B3-948B-1728B52AA6E4}">
                <adec:decorative xmlns:adec="http://schemas.microsoft.com/office/drawing/2017/decorative" val="1"/>
              </a:ext>
            </a:extLst>
          </p:cNvPr>
          <p:cNvSpPr/>
          <p:nvPr/>
        </p:nvSpPr>
        <p:spPr>
          <a:xfrm>
            <a:off x="0" y="849425"/>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6" action="ppaction://hlinksldjump"/>
            <a:extLst>
              <a:ext uri="{FF2B5EF4-FFF2-40B4-BE49-F238E27FC236}">
                <a16:creationId xmlns:a16="http://schemas.microsoft.com/office/drawing/2014/main" id="{302D04DC-8A65-2965-45A5-E9E3F41B39A7}"/>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7304B098-9065-B288-DAC3-E51F3C9EAA51}"/>
              </a:ext>
              <a:ext uri="{C183D7F6-B498-43B3-948B-1728B52AA6E4}">
                <adec:decorative xmlns:adec="http://schemas.microsoft.com/office/drawing/2017/decorative" val="1"/>
              </a:ext>
            </a:extLst>
          </p:cNvPr>
          <p:cNvSpPr>
            <a:spLocks noGrp="1"/>
          </p:cNvSpPr>
          <p:nvPr>
            <p:ph type="title"/>
          </p:nvPr>
        </p:nvSpPr>
        <p:spPr>
          <a:xfrm>
            <a:off x="0" y="-1532597"/>
            <a:ext cx="7886700" cy="994172"/>
          </a:xfrm>
        </p:spPr>
        <p:txBody>
          <a:bodyPr vert="horz" lIns="68580" tIns="34290" rIns="68580" bIns="34290" rtlCol="0" anchor="b">
            <a:normAutofit/>
          </a:bodyPr>
          <a:lstStyle/>
          <a:p>
            <a:r>
              <a:rPr lang="en-GB" dirty="0"/>
              <a:t>Ali outcome 5</a:t>
            </a:r>
          </a:p>
        </p:txBody>
      </p:sp>
    </p:spTree>
    <p:extLst>
      <p:ext uri="{BB962C8B-B14F-4D97-AF65-F5344CB8AC3E}">
        <p14:creationId xmlns:p14="http://schemas.microsoft.com/office/powerpoint/2010/main" val="54846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50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3500"/>
                            </p:stCondLst>
                            <p:childTnLst>
                              <p:par>
                                <p:cTn id="17" presetID="1"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6000"/>
                            </p:stCondLst>
                            <p:childTnLst>
                              <p:par>
                                <p:cTn id="20" presetID="1" presetClass="exit" presetSubtype="0" fill="hold" nodeType="afterEffect">
                                  <p:stCondLst>
                                    <p:cond delay="50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6500"/>
                            </p:stCondLst>
                            <p:childTnLst>
                              <p:par>
                                <p:cTn id="23" presetID="1" presetClass="entr" presetSubtype="0" fill="hold" nodeType="afterEffect">
                                  <p:stCondLst>
                                    <p:cond delay="20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8500"/>
                            </p:stCondLst>
                            <p:childTnLst>
                              <p:par>
                                <p:cTn id="26" presetID="1" presetClass="exit" presetSubtype="0" fill="hold" nodeType="afterEffect">
                                  <p:stCondLst>
                                    <p:cond delay="50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95D52-4EDB-F8F8-04F5-E54D46D6FB8D}"/>
              </a:ext>
            </a:extLst>
          </p:cNvPr>
          <p:cNvPicPr>
            <a:picLocks noChangeAspect="1"/>
          </p:cNvPicPr>
          <p:nvPr/>
        </p:nvPicPr>
        <p:blipFill>
          <a:blip r:embed="rId2"/>
          <a:stretch>
            <a:fillRect/>
          </a:stretch>
        </p:blipFill>
        <p:spPr>
          <a:xfrm>
            <a:off x="0" y="853339"/>
            <a:ext cx="9252026" cy="5143499"/>
          </a:xfrm>
          <a:prstGeom prst="rect">
            <a:avLst/>
          </a:prstGeom>
        </p:spPr>
      </p:pic>
      <p:sp>
        <p:nvSpPr>
          <p:cNvPr id="5" name="Rectangle 4">
            <a:extLst>
              <a:ext uri="{FF2B5EF4-FFF2-40B4-BE49-F238E27FC236}">
                <a16:creationId xmlns:a16="http://schemas.microsoft.com/office/drawing/2014/main" id="{A96689B8-859F-F518-43DF-175855755E1D}"/>
              </a:ext>
            </a:extLst>
          </p:cNvPr>
          <p:cNvSpPr/>
          <p:nvPr/>
        </p:nvSpPr>
        <p:spPr>
          <a:xfrm>
            <a:off x="4572002" y="1521281"/>
            <a:ext cx="4059843" cy="1616655"/>
          </a:xfrm>
          <a:custGeom>
            <a:avLst/>
            <a:gdLst>
              <a:gd name="connsiteX0" fmla="*/ 0 w 4059843"/>
              <a:gd name="connsiteY0" fmla="*/ 0 h 1616655"/>
              <a:gd name="connsiteX1" fmla="*/ 717239 w 4059843"/>
              <a:gd name="connsiteY1" fmla="*/ 0 h 1616655"/>
              <a:gd name="connsiteX2" fmla="*/ 1393879 w 4059843"/>
              <a:gd name="connsiteY2" fmla="*/ 0 h 1616655"/>
              <a:gd name="connsiteX3" fmla="*/ 2070520 w 4059843"/>
              <a:gd name="connsiteY3" fmla="*/ 0 h 1616655"/>
              <a:gd name="connsiteX4" fmla="*/ 2625365 w 4059843"/>
              <a:gd name="connsiteY4" fmla="*/ 0 h 1616655"/>
              <a:gd name="connsiteX5" fmla="*/ 3302006 w 4059843"/>
              <a:gd name="connsiteY5" fmla="*/ 0 h 1616655"/>
              <a:gd name="connsiteX6" fmla="*/ 4059843 w 4059843"/>
              <a:gd name="connsiteY6" fmla="*/ 0 h 1616655"/>
              <a:gd name="connsiteX7" fmla="*/ 4059843 w 4059843"/>
              <a:gd name="connsiteY7" fmla="*/ 506552 h 1616655"/>
              <a:gd name="connsiteX8" fmla="*/ 4059843 w 4059843"/>
              <a:gd name="connsiteY8" fmla="*/ 1013104 h 1616655"/>
              <a:gd name="connsiteX9" fmla="*/ 4059843 w 4059843"/>
              <a:gd name="connsiteY9" fmla="*/ 1616655 h 1616655"/>
              <a:gd name="connsiteX10" fmla="*/ 3423801 w 4059843"/>
              <a:gd name="connsiteY10" fmla="*/ 1616655 h 1616655"/>
              <a:gd name="connsiteX11" fmla="*/ 2787759 w 4059843"/>
              <a:gd name="connsiteY11" fmla="*/ 1616655 h 1616655"/>
              <a:gd name="connsiteX12" fmla="*/ 2232914 w 4059843"/>
              <a:gd name="connsiteY12" fmla="*/ 1616655 h 1616655"/>
              <a:gd name="connsiteX13" fmla="*/ 1678068 w 4059843"/>
              <a:gd name="connsiteY13" fmla="*/ 1616655 h 1616655"/>
              <a:gd name="connsiteX14" fmla="*/ 1123223 w 4059843"/>
              <a:gd name="connsiteY14" fmla="*/ 1616655 h 1616655"/>
              <a:gd name="connsiteX15" fmla="*/ 0 w 4059843"/>
              <a:gd name="connsiteY15" fmla="*/ 1616655 h 1616655"/>
              <a:gd name="connsiteX16" fmla="*/ 0 w 4059843"/>
              <a:gd name="connsiteY16" fmla="*/ 1126270 h 1616655"/>
              <a:gd name="connsiteX17" fmla="*/ 0 w 4059843"/>
              <a:gd name="connsiteY17" fmla="*/ 555052 h 1616655"/>
              <a:gd name="connsiteX18" fmla="*/ 0 w 4059843"/>
              <a:gd name="connsiteY18" fmla="*/ 0 h 161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843" h="1616655" fill="none" extrusionOk="0">
                <a:moveTo>
                  <a:pt x="0" y="0"/>
                </a:moveTo>
                <a:cubicBezTo>
                  <a:pt x="305138" y="7383"/>
                  <a:pt x="462528" y="-25689"/>
                  <a:pt x="717239" y="0"/>
                </a:cubicBezTo>
                <a:cubicBezTo>
                  <a:pt x="971950" y="25689"/>
                  <a:pt x="1122700" y="-4960"/>
                  <a:pt x="1393879" y="0"/>
                </a:cubicBezTo>
                <a:cubicBezTo>
                  <a:pt x="1665058" y="4960"/>
                  <a:pt x="1833986" y="6521"/>
                  <a:pt x="2070520" y="0"/>
                </a:cubicBezTo>
                <a:cubicBezTo>
                  <a:pt x="2307054" y="-6521"/>
                  <a:pt x="2438124" y="-6961"/>
                  <a:pt x="2625365" y="0"/>
                </a:cubicBezTo>
                <a:cubicBezTo>
                  <a:pt x="2812607" y="6961"/>
                  <a:pt x="3129164" y="-17156"/>
                  <a:pt x="3302006" y="0"/>
                </a:cubicBezTo>
                <a:cubicBezTo>
                  <a:pt x="3474848" y="17156"/>
                  <a:pt x="3885591" y="7031"/>
                  <a:pt x="4059843" y="0"/>
                </a:cubicBezTo>
                <a:cubicBezTo>
                  <a:pt x="4037865" y="108346"/>
                  <a:pt x="4052255" y="266943"/>
                  <a:pt x="4059843" y="506552"/>
                </a:cubicBezTo>
                <a:cubicBezTo>
                  <a:pt x="4067431" y="746161"/>
                  <a:pt x="4053719" y="843082"/>
                  <a:pt x="4059843" y="1013104"/>
                </a:cubicBezTo>
                <a:cubicBezTo>
                  <a:pt x="4065967" y="1183126"/>
                  <a:pt x="4057631" y="1443516"/>
                  <a:pt x="4059843" y="1616655"/>
                </a:cubicBezTo>
                <a:cubicBezTo>
                  <a:pt x="3804270" y="1639537"/>
                  <a:pt x="3617918" y="1587430"/>
                  <a:pt x="3423801" y="1616655"/>
                </a:cubicBezTo>
                <a:cubicBezTo>
                  <a:pt x="3229684" y="1645880"/>
                  <a:pt x="3055316" y="1613481"/>
                  <a:pt x="2787759" y="1616655"/>
                </a:cubicBezTo>
                <a:cubicBezTo>
                  <a:pt x="2520202" y="1619829"/>
                  <a:pt x="2373488" y="1591447"/>
                  <a:pt x="2232914" y="1616655"/>
                </a:cubicBezTo>
                <a:cubicBezTo>
                  <a:pt x="2092341" y="1641863"/>
                  <a:pt x="1909734" y="1600954"/>
                  <a:pt x="1678068" y="1616655"/>
                </a:cubicBezTo>
                <a:cubicBezTo>
                  <a:pt x="1446402" y="1632356"/>
                  <a:pt x="1242937" y="1618096"/>
                  <a:pt x="1123223" y="1616655"/>
                </a:cubicBezTo>
                <a:cubicBezTo>
                  <a:pt x="1003510" y="1615214"/>
                  <a:pt x="282331" y="1601421"/>
                  <a:pt x="0" y="1616655"/>
                </a:cubicBezTo>
                <a:cubicBezTo>
                  <a:pt x="-425" y="1515653"/>
                  <a:pt x="-20699" y="1244165"/>
                  <a:pt x="0" y="1126270"/>
                </a:cubicBezTo>
                <a:cubicBezTo>
                  <a:pt x="20699" y="1008376"/>
                  <a:pt x="9452" y="687312"/>
                  <a:pt x="0" y="555052"/>
                </a:cubicBezTo>
                <a:cubicBezTo>
                  <a:pt x="-9452" y="422792"/>
                  <a:pt x="-17260" y="144133"/>
                  <a:pt x="0" y="0"/>
                </a:cubicBezTo>
                <a:close/>
              </a:path>
              <a:path w="4059843" h="1616655" stroke="0" extrusionOk="0">
                <a:moveTo>
                  <a:pt x="0" y="0"/>
                </a:moveTo>
                <a:cubicBezTo>
                  <a:pt x="246681" y="-6241"/>
                  <a:pt x="436349" y="-2295"/>
                  <a:pt x="554845" y="0"/>
                </a:cubicBezTo>
                <a:cubicBezTo>
                  <a:pt x="673341" y="2295"/>
                  <a:pt x="993719" y="-25657"/>
                  <a:pt x="1272084" y="0"/>
                </a:cubicBezTo>
                <a:cubicBezTo>
                  <a:pt x="1550449" y="25657"/>
                  <a:pt x="1868046" y="-5060"/>
                  <a:pt x="2029922" y="0"/>
                </a:cubicBezTo>
                <a:cubicBezTo>
                  <a:pt x="2191798" y="5060"/>
                  <a:pt x="2413110" y="-13349"/>
                  <a:pt x="2625365" y="0"/>
                </a:cubicBezTo>
                <a:cubicBezTo>
                  <a:pt x="2837620" y="13349"/>
                  <a:pt x="3007043" y="-14507"/>
                  <a:pt x="3302006" y="0"/>
                </a:cubicBezTo>
                <a:cubicBezTo>
                  <a:pt x="3596969" y="14507"/>
                  <a:pt x="3827416" y="9083"/>
                  <a:pt x="4059843" y="0"/>
                </a:cubicBezTo>
                <a:cubicBezTo>
                  <a:pt x="4067670" y="185948"/>
                  <a:pt x="4077570" y="321900"/>
                  <a:pt x="4059843" y="490385"/>
                </a:cubicBezTo>
                <a:cubicBezTo>
                  <a:pt x="4042116" y="658870"/>
                  <a:pt x="4038169" y="887176"/>
                  <a:pt x="4059843" y="1061603"/>
                </a:cubicBezTo>
                <a:cubicBezTo>
                  <a:pt x="4081517" y="1236030"/>
                  <a:pt x="4052242" y="1386456"/>
                  <a:pt x="4059843" y="1616655"/>
                </a:cubicBezTo>
                <a:cubicBezTo>
                  <a:pt x="3872084" y="1645705"/>
                  <a:pt x="3628393" y="1620551"/>
                  <a:pt x="3342604" y="1616655"/>
                </a:cubicBezTo>
                <a:cubicBezTo>
                  <a:pt x="3056815" y="1612759"/>
                  <a:pt x="2774189" y="1631813"/>
                  <a:pt x="2625365" y="1616655"/>
                </a:cubicBezTo>
                <a:cubicBezTo>
                  <a:pt x="2476541" y="1601497"/>
                  <a:pt x="2176920" y="1583862"/>
                  <a:pt x="1867528" y="1616655"/>
                </a:cubicBezTo>
                <a:cubicBezTo>
                  <a:pt x="1558136" y="1649448"/>
                  <a:pt x="1489883" y="1606954"/>
                  <a:pt x="1190887" y="1616655"/>
                </a:cubicBezTo>
                <a:cubicBezTo>
                  <a:pt x="891891" y="1626356"/>
                  <a:pt x="309827" y="1628262"/>
                  <a:pt x="0" y="1616655"/>
                </a:cubicBezTo>
                <a:cubicBezTo>
                  <a:pt x="-10092" y="1349308"/>
                  <a:pt x="-9768" y="1308284"/>
                  <a:pt x="0" y="1045437"/>
                </a:cubicBezTo>
                <a:cubicBezTo>
                  <a:pt x="9768" y="782590"/>
                  <a:pt x="-19372" y="688341"/>
                  <a:pt x="0" y="522718"/>
                </a:cubicBezTo>
                <a:cubicBezTo>
                  <a:pt x="19372" y="357095"/>
                  <a:pt x="23417" y="11437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63602865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Well, that didn’t go too well.</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What are you going to do now?</a:t>
            </a:r>
          </a:p>
        </p:txBody>
      </p:sp>
      <p:sp>
        <p:nvSpPr>
          <p:cNvPr id="6" name="Rectangle 5">
            <a:hlinkClick r:id="rId3" action="ppaction://hlinksldjump"/>
            <a:extLst>
              <a:ext uri="{FF2B5EF4-FFF2-40B4-BE49-F238E27FC236}">
                <a16:creationId xmlns:a16="http://schemas.microsoft.com/office/drawing/2014/main" id="{DED1680E-7BD6-AF26-FA74-254E8E00DE55}"/>
              </a:ext>
              <a:ext uri="{C183D7F6-B498-43B3-948B-1728B52AA6E4}">
                <adec:decorative xmlns:adec="http://schemas.microsoft.com/office/drawing/2017/decorative" val="1"/>
              </a:ext>
            </a:extLst>
          </p:cNvPr>
          <p:cNvSpPr/>
          <p:nvPr/>
        </p:nvSpPr>
        <p:spPr>
          <a:xfrm>
            <a:off x="108026" y="853338"/>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Rounded Corners 2">
            <a:hlinkClick r:id="rId4" action="ppaction://hlinksldjump"/>
            <a:extLst>
              <a:ext uri="{FF2B5EF4-FFF2-40B4-BE49-F238E27FC236}">
                <a16:creationId xmlns:a16="http://schemas.microsoft.com/office/drawing/2014/main" id="{2FC9C290-919D-2A19-5AC3-F937D6BBF71D}"/>
              </a:ext>
            </a:extLst>
          </p:cNvPr>
          <p:cNvSpPr/>
          <p:nvPr/>
        </p:nvSpPr>
        <p:spPr>
          <a:xfrm>
            <a:off x="4629201" y="4676331"/>
            <a:ext cx="4002642" cy="887566"/>
          </a:xfrm>
          <a:custGeom>
            <a:avLst/>
            <a:gdLst>
              <a:gd name="connsiteX0" fmla="*/ 0 w 4002642"/>
              <a:gd name="connsiteY0" fmla="*/ 147931 h 887566"/>
              <a:gd name="connsiteX1" fmla="*/ 147931 w 4002642"/>
              <a:gd name="connsiteY1" fmla="*/ 0 h 887566"/>
              <a:gd name="connsiteX2" fmla="*/ 728660 w 4002642"/>
              <a:gd name="connsiteY2" fmla="*/ 0 h 887566"/>
              <a:gd name="connsiteX3" fmla="*/ 1309389 w 4002642"/>
              <a:gd name="connsiteY3" fmla="*/ 0 h 887566"/>
              <a:gd name="connsiteX4" fmla="*/ 1815982 w 4002642"/>
              <a:gd name="connsiteY4" fmla="*/ 0 h 887566"/>
              <a:gd name="connsiteX5" fmla="*/ 2322575 w 4002642"/>
              <a:gd name="connsiteY5" fmla="*/ 0 h 887566"/>
              <a:gd name="connsiteX6" fmla="*/ 2903304 w 4002642"/>
              <a:gd name="connsiteY6" fmla="*/ 0 h 887566"/>
              <a:gd name="connsiteX7" fmla="*/ 3854711 w 4002642"/>
              <a:gd name="connsiteY7" fmla="*/ 0 h 887566"/>
              <a:gd name="connsiteX8" fmla="*/ 4002642 w 4002642"/>
              <a:gd name="connsiteY8" fmla="*/ 147931 h 887566"/>
              <a:gd name="connsiteX9" fmla="*/ 4002642 w 4002642"/>
              <a:gd name="connsiteY9" fmla="*/ 739635 h 887566"/>
              <a:gd name="connsiteX10" fmla="*/ 3854711 w 4002642"/>
              <a:gd name="connsiteY10" fmla="*/ 887566 h 887566"/>
              <a:gd name="connsiteX11" fmla="*/ 3311050 w 4002642"/>
              <a:gd name="connsiteY11" fmla="*/ 887566 h 887566"/>
              <a:gd name="connsiteX12" fmla="*/ 2730321 w 4002642"/>
              <a:gd name="connsiteY12" fmla="*/ 887566 h 887566"/>
              <a:gd name="connsiteX13" fmla="*/ 2186660 w 4002642"/>
              <a:gd name="connsiteY13" fmla="*/ 887566 h 887566"/>
              <a:gd name="connsiteX14" fmla="*/ 1605931 w 4002642"/>
              <a:gd name="connsiteY14" fmla="*/ 887566 h 887566"/>
              <a:gd name="connsiteX15" fmla="*/ 988134 w 4002642"/>
              <a:gd name="connsiteY15" fmla="*/ 887566 h 887566"/>
              <a:gd name="connsiteX16" fmla="*/ 147931 w 4002642"/>
              <a:gd name="connsiteY16" fmla="*/ 887566 h 887566"/>
              <a:gd name="connsiteX17" fmla="*/ 0 w 4002642"/>
              <a:gd name="connsiteY17" fmla="*/ 739635 h 887566"/>
              <a:gd name="connsiteX18" fmla="*/ 0 w 4002642"/>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887566" fill="none" extrusionOk="0">
                <a:moveTo>
                  <a:pt x="0" y="147931"/>
                </a:moveTo>
                <a:cubicBezTo>
                  <a:pt x="-8308" y="66320"/>
                  <a:pt x="58885" y="-3340"/>
                  <a:pt x="147931" y="0"/>
                </a:cubicBezTo>
                <a:cubicBezTo>
                  <a:pt x="327436" y="26303"/>
                  <a:pt x="608350" y="-778"/>
                  <a:pt x="728660" y="0"/>
                </a:cubicBezTo>
                <a:cubicBezTo>
                  <a:pt x="848970" y="778"/>
                  <a:pt x="1047619" y="13726"/>
                  <a:pt x="1309389" y="0"/>
                </a:cubicBezTo>
                <a:cubicBezTo>
                  <a:pt x="1571159" y="-13726"/>
                  <a:pt x="1630422" y="-3168"/>
                  <a:pt x="1815982" y="0"/>
                </a:cubicBezTo>
                <a:cubicBezTo>
                  <a:pt x="2001542" y="3168"/>
                  <a:pt x="2121027" y="14221"/>
                  <a:pt x="2322575" y="0"/>
                </a:cubicBezTo>
                <a:cubicBezTo>
                  <a:pt x="2524123" y="-14221"/>
                  <a:pt x="2665939" y="-888"/>
                  <a:pt x="2903304" y="0"/>
                </a:cubicBezTo>
                <a:cubicBezTo>
                  <a:pt x="3140669" y="888"/>
                  <a:pt x="3540208" y="16669"/>
                  <a:pt x="3854711" y="0"/>
                </a:cubicBezTo>
                <a:cubicBezTo>
                  <a:pt x="3926027" y="-5892"/>
                  <a:pt x="3991944" y="50363"/>
                  <a:pt x="4002642" y="147931"/>
                </a:cubicBezTo>
                <a:cubicBezTo>
                  <a:pt x="4004804" y="288216"/>
                  <a:pt x="4009556" y="578037"/>
                  <a:pt x="4002642" y="739635"/>
                </a:cubicBezTo>
                <a:cubicBezTo>
                  <a:pt x="3998838" y="829358"/>
                  <a:pt x="3942090" y="886883"/>
                  <a:pt x="3854711" y="887566"/>
                </a:cubicBezTo>
                <a:cubicBezTo>
                  <a:pt x="3598693" y="906018"/>
                  <a:pt x="3524993" y="879271"/>
                  <a:pt x="3311050" y="887566"/>
                </a:cubicBezTo>
                <a:cubicBezTo>
                  <a:pt x="3097107" y="895861"/>
                  <a:pt x="2893283" y="860446"/>
                  <a:pt x="2730321" y="887566"/>
                </a:cubicBezTo>
                <a:cubicBezTo>
                  <a:pt x="2567359" y="914686"/>
                  <a:pt x="2329440" y="900133"/>
                  <a:pt x="2186660" y="887566"/>
                </a:cubicBezTo>
                <a:cubicBezTo>
                  <a:pt x="2043880" y="874999"/>
                  <a:pt x="1843814" y="859284"/>
                  <a:pt x="1605931" y="887566"/>
                </a:cubicBezTo>
                <a:cubicBezTo>
                  <a:pt x="1368048" y="915848"/>
                  <a:pt x="1180687" y="869587"/>
                  <a:pt x="988134" y="887566"/>
                </a:cubicBezTo>
                <a:cubicBezTo>
                  <a:pt x="795581" y="905545"/>
                  <a:pt x="377962" y="847924"/>
                  <a:pt x="147931" y="887566"/>
                </a:cubicBezTo>
                <a:cubicBezTo>
                  <a:pt x="58089" y="885497"/>
                  <a:pt x="10375" y="823477"/>
                  <a:pt x="0" y="739635"/>
                </a:cubicBezTo>
                <a:cubicBezTo>
                  <a:pt x="-24912" y="476605"/>
                  <a:pt x="18661" y="381404"/>
                  <a:pt x="0" y="147931"/>
                </a:cubicBezTo>
                <a:close/>
              </a:path>
              <a:path w="4002642" h="887566" stroke="0" extrusionOk="0">
                <a:moveTo>
                  <a:pt x="0" y="147931"/>
                </a:moveTo>
                <a:cubicBezTo>
                  <a:pt x="-6941" y="71217"/>
                  <a:pt x="64718" y="15758"/>
                  <a:pt x="147931" y="0"/>
                </a:cubicBezTo>
                <a:cubicBezTo>
                  <a:pt x="322061" y="-10076"/>
                  <a:pt x="476106" y="-27252"/>
                  <a:pt x="765728" y="0"/>
                </a:cubicBezTo>
                <a:cubicBezTo>
                  <a:pt x="1055350" y="27252"/>
                  <a:pt x="1154486" y="-11663"/>
                  <a:pt x="1272321" y="0"/>
                </a:cubicBezTo>
                <a:cubicBezTo>
                  <a:pt x="1390156" y="11663"/>
                  <a:pt x="1616647" y="-10108"/>
                  <a:pt x="1815982" y="0"/>
                </a:cubicBezTo>
                <a:cubicBezTo>
                  <a:pt x="2015317" y="10108"/>
                  <a:pt x="2309064" y="-11413"/>
                  <a:pt x="2433779" y="0"/>
                </a:cubicBezTo>
                <a:cubicBezTo>
                  <a:pt x="2558494" y="11413"/>
                  <a:pt x="2797395" y="3238"/>
                  <a:pt x="3014508" y="0"/>
                </a:cubicBezTo>
                <a:cubicBezTo>
                  <a:pt x="3231621" y="-3238"/>
                  <a:pt x="3511029" y="21406"/>
                  <a:pt x="3854711" y="0"/>
                </a:cubicBezTo>
                <a:cubicBezTo>
                  <a:pt x="3923463" y="10924"/>
                  <a:pt x="4012468" y="62356"/>
                  <a:pt x="4002642" y="147931"/>
                </a:cubicBezTo>
                <a:cubicBezTo>
                  <a:pt x="3999743" y="405138"/>
                  <a:pt x="3998742" y="589307"/>
                  <a:pt x="4002642" y="739635"/>
                </a:cubicBezTo>
                <a:cubicBezTo>
                  <a:pt x="4002655" y="840431"/>
                  <a:pt x="3947066" y="883539"/>
                  <a:pt x="3854711" y="887566"/>
                </a:cubicBezTo>
                <a:cubicBezTo>
                  <a:pt x="3602660" y="867812"/>
                  <a:pt x="3522698" y="905266"/>
                  <a:pt x="3311050" y="887566"/>
                </a:cubicBezTo>
                <a:cubicBezTo>
                  <a:pt x="3099402" y="869866"/>
                  <a:pt x="2894694" y="884821"/>
                  <a:pt x="2767389" y="887566"/>
                </a:cubicBezTo>
                <a:cubicBezTo>
                  <a:pt x="2640084" y="890311"/>
                  <a:pt x="2504055" y="865820"/>
                  <a:pt x="2260796" y="887566"/>
                </a:cubicBezTo>
                <a:cubicBezTo>
                  <a:pt x="2017537" y="909312"/>
                  <a:pt x="1961235" y="873930"/>
                  <a:pt x="1717135" y="887566"/>
                </a:cubicBezTo>
                <a:cubicBezTo>
                  <a:pt x="1473035" y="901202"/>
                  <a:pt x="1239604" y="857945"/>
                  <a:pt x="1062270" y="887566"/>
                </a:cubicBezTo>
                <a:cubicBezTo>
                  <a:pt x="884936" y="917187"/>
                  <a:pt x="498389" y="915317"/>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4" name="Title 3">
            <a:extLst>
              <a:ext uri="{FF2B5EF4-FFF2-40B4-BE49-F238E27FC236}">
                <a16:creationId xmlns:a16="http://schemas.microsoft.com/office/drawing/2014/main" id="{B0B4B730-2FC5-C17D-2960-D17DB5652624}"/>
              </a:ext>
              <a:ext uri="{C183D7F6-B498-43B3-948B-1728B52AA6E4}">
                <adec:decorative xmlns:adec="http://schemas.microsoft.com/office/drawing/2017/decorative" val="1"/>
              </a:ext>
            </a:extLst>
          </p:cNvPr>
          <p:cNvSpPr>
            <a:spLocks noGrp="1"/>
          </p:cNvSpPr>
          <p:nvPr>
            <p:ph type="title"/>
          </p:nvPr>
        </p:nvSpPr>
        <p:spPr>
          <a:xfrm>
            <a:off x="-560070" y="-1403205"/>
            <a:ext cx="7886700" cy="994172"/>
          </a:xfrm>
        </p:spPr>
        <p:txBody>
          <a:bodyPr vert="horz" lIns="68580" tIns="34290" rIns="68580" bIns="34290" rtlCol="0" anchor="b">
            <a:normAutofit/>
          </a:bodyPr>
          <a:lstStyle/>
          <a:p>
            <a:r>
              <a:rPr lang="en-GB" dirty="0"/>
              <a:t>Ali outcome 6</a:t>
            </a:r>
          </a:p>
        </p:txBody>
      </p:sp>
    </p:spTree>
    <p:extLst>
      <p:ext uri="{BB962C8B-B14F-4D97-AF65-F5344CB8AC3E}">
        <p14:creationId xmlns:p14="http://schemas.microsoft.com/office/powerpoint/2010/main" val="10220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42065B-5CC0-6417-C465-D61FCD83453A}"/>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57253"/>
            <a:ext cx="9144000" cy="5143501"/>
          </a:xfrm>
          <a:prstGeom prst="rect">
            <a:avLst/>
          </a:prstGeom>
        </p:spPr>
      </p:pic>
      <p:sp>
        <p:nvSpPr>
          <p:cNvPr id="8" name="Rectangle 7">
            <a:extLst>
              <a:ext uri="{FF2B5EF4-FFF2-40B4-BE49-F238E27FC236}">
                <a16:creationId xmlns:a16="http://schemas.microsoft.com/office/drawing/2014/main" id="{A00BD039-CD7E-39C1-8E91-FAB2FB3CC9EF}"/>
              </a:ext>
            </a:extLst>
          </p:cNvPr>
          <p:cNvSpPr/>
          <p:nvPr/>
        </p:nvSpPr>
        <p:spPr>
          <a:xfrm>
            <a:off x="4914904" y="1573894"/>
            <a:ext cx="3833525" cy="2280842"/>
          </a:xfrm>
          <a:custGeom>
            <a:avLst/>
            <a:gdLst>
              <a:gd name="connsiteX0" fmla="*/ 0 w 3833525"/>
              <a:gd name="connsiteY0" fmla="*/ 0 h 2280842"/>
              <a:gd name="connsiteX1" fmla="*/ 677256 w 3833525"/>
              <a:gd name="connsiteY1" fmla="*/ 0 h 2280842"/>
              <a:gd name="connsiteX2" fmla="*/ 1201171 w 3833525"/>
              <a:gd name="connsiteY2" fmla="*/ 0 h 2280842"/>
              <a:gd name="connsiteX3" fmla="*/ 1725086 w 3833525"/>
              <a:gd name="connsiteY3" fmla="*/ 0 h 2280842"/>
              <a:gd name="connsiteX4" fmla="*/ 2287337 w 3833525"/>
              <a:gd name="connsiteY4" fmla="*/ 0 h 2280842"/>
              <a:gd name="connsiteX5" fmla="*/ 2849587 w 3833525"/>
              <a:gd name="connsiteY5" fmla="*/ 0 h 2280842"/>
              <a:gd name="connsiteX6" fmla="*/ 3833525 w 3833525"/>
              <a:gd name="connsiteY6" fmla="*/ 0 h 2280842"/>
              <a:gd name="connsiteX7" fmla="*/ 3833525 w 3833525"/>
              <a:gd name="connsiteY7" fmla="*/ 547402 h 2280842"/>
              <a:gd name="connsiteX8" fmla="*/ 3833525 w 3833525"/>
              <a:gd name="connsiteY8" fmla="*/ 1163229 h 2280842"/>
              <a:gd name="connsiteX9" fmla="*/ 3833525 w 3833525"/>
              <a:gd name="connsiteY9" fmla="*/ 1687823 h 2280842"/>
              <a:gd name="connsiteX10" fmla="*/ 3833525 w 3833525"/>
              <a:gd name="connsiteY10" fmla="*/ 2280842 h 2280842"/>
              <a:gd name="connsiteX11" fmla="*/ 3271275 w 3833525"/>
              <a:gd name="connsiteY11" fmla="*/ 2280842 h 2280842"/>
              <a:gd name="connsiteX12" fmla="*/ 2555683 w 3833525"/>
              <a:gd name="connsiteY12" fmla="*/ 2280842 h 2280842"/>
              <a:gd name="connsiteX13" fmla="*/ 1955098 w 3833525"/>
              <a:gd name="connsiteY13" fmla="*/ 2280842 h 2280842"/>
              <a:gd name="connsiteX14" fmla="*/ 1316177 w 3833525"/>
              <a:gd name="connsiteY14" fmla="*/ 2280842 h 2280842"/>
              <a:gd name="connsiteX15" fmla="*/ 753927 w 3833525"/>
              <a:gd name="connsiteY15" fmla="*/ 2280842 h 2280842"/>
              <a:gd name="connsiteX16" fmla="*/ 0 w 3833525"/>
              <a:gd name="connsiteY16" fmla="*/ 2280842 h 2280842"/>
              <a:gd name="connsiteX17" fmla="*/ 0 w 3833525"/>
              <a:gd name="connsiteY17" fmla="*/ 1665015 h 2280842"/>
              <a:gd name="connsiteX18" fmla="*/ 0 w 3833525"/>
              <a:gd name="connsiteY18" fmla="*/ 1163229 h 2280842"/>
              <a:gd name="connsiteX19" fmla="*/ 0 w 3833525"/>
              <a:gd name="connsiteY19" fmla="*/ 638636 h 2280842"/>
              <a:gd name="connsiteX20" fmla="*/ 0 w 3833525"/>
              <a:gd name="connsiteY20" fmla="*/ 0 h 228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3525" h="2280842" fill="none" extrusionOk="0">
                <a:moveTo>
                  <a:pt x="0" y="0"/>
                </a:moveTo>
                <a:cubicBezTo>
                  <a:pt x="270952" y="-2724"/>
                  <a:pt x="374408" y="19662"/>
                  <a:pt x="677256" y="0"/>
                </a:cubicBezTo>
                <a:cubicBezTo>
                  <a:pt x="980104" y="-19662"/>
                  <a:pt x="955483" y="21873"/>
                  <a:pt x="1201171" y="0"/>
                </a:cubicBezTo>
                <a:cubicBezTo>
                  <a:pt x="1446860" y="-21873"/>
                  <a:pt x="1614059" y="-602"/>
                  <a:pt x="1725086" y="0"/>
                </a:cubicBezTo>
                <a:cubicBezTo>
                  <a:pt x="1836113" y="602"/>
                  <a:pt x="2070481" y="-2042"/>
                  <a:pt x="2287337" y="0"/>
                </a:cubicBezTo>
                <a:cubicBezTo>
                  <a:pt x="2504193" y="2042"/>
                  <a:pt x="2580607" y="4611"/>
                  <a:pt x="2849587" y="0"/>
                </a:cubicBezTo>
                <a:cubicBezTo>
                  <a:pt x="3118567" y="-4611"/>
                  <a:pt x="3396392" y="-14522"/>
                  <a:pt x="3833525" y="0"/>
                </a:cubicBezTo>
                <a:cubicBezTo>
                  <a:pt x="3847932" y="249291"/>
                  <a:pt x="3815740" y="341160"/>
                  <a:pt x="3833525" y="547402"/>
                </a:cubicBezTo>
                <a:cubicBezTo>
                  <a:pt x="3851310" y="753644"/>
                  <a:pt x="3818974" y="950037"/>
                  <a:pt x="3833525" y="1163229"/>
                </a:cubicBezTo>
                <a:cubicBezTo>
                  <a:pt x="3848076" y="1376421"/>
                  <a:pt x="3811144" y="1536259"/>
                  <a:pt x="3833525" y="1687823"/>
                </a:cubicBezTo>
                <a:cubicBezTo>
                  <a:pt x="3855906" y="1839387"/>
                  <a:pt x="3842774" y="2127328"/>
                  <a:pt x="3833525" y="2280842"/>
                </a:cubicBezTo>
                <a:cubicBezTo>
                  <a:pt x="3684342" y="2306996"/>
                  <a:pt x="3511890" y="2280302"/>
                  <a:pt x="3271275" y="2280842"/>
                </a:cubicBezTo>
                <a:cubicBezTo>
                  <a:pt x="3030660" y="2281383"/>
                  <a:pt x="2761780" y="2292485"/>
                  <a:pt x="2555683" y="2280842"/>
                </a:cubicBezTo>
                <a:cubicBezTo>
                  <a:pt x="2349586" y="2269199"/>
                  <a:pt x="2212732" y="2307752"/>
                  <a:pt x="1955098" y="2280842"/>
                </a:cubicBezTo>
                <a:cubicBezTo>
                  <a:pt x="1697464" y="2253932"/>
                  <a:pt x="1532594" y="2256556"/>
                  <a:pt x="1316177" y="2280842"/>
                </a:cubicBezTo>
                <a:cubicBezTo>
                  <a:pt x="1099760" y="2305128"/>
                  <a:pt x="942949" y="2259768"/>
                  <a:pt x="753927" y="2280842"/>
                </a:cubicBezTo>
                <a:cubicBezTo>
                  <a:pt x="564905" y="2301917"/>
                  <a:pt x="211466" y="2254022"/>
                  <a:pt x="0" y="2280842"/>
                </a:cubicBezTo>
                <a:cubicBezTo>
                  <a:pt x="7783" y="2077557"/>
                  <a:pt x="-1569" y="1931404"/>
                  <a:pt x="0" y="1665015"/>
                </a:cubicBezTo>
                <a:cubicBezTo>
                  <a:pt x="1569" y="1398626"/>
                  <a:pt x="19121" y="1266753"/>
                  <a:pt x="0" y="1163229"/>
                </a:cubicBezTo>
                <a:cubicBezTo>
                  <a:pt x="-19121" y="1059705"/>
                  <a:pt x="-19430" y="829715"/>
                  <a:pt x="0" y="638636"/>
                </a:cubicBezTo>
                <a:cubicBezTo>
                  <a:pt x="19430" y="447557"/>
                  <a:pt x="-22473" y="156484"/>
                  <a:pt x="0" y="0"/>
                </a:cubicBezTo>
                <a:close/>
              </a:path>
              <a:path w="3833525" h="2280842" stroke="0" extrusionOk="0">
                <a:moveTo>
                  <a:pt x="0" y="0"/>
                </a:moveTo>
                <a:cubicBezTo>
                  <a:pt x="182732" y="11440"/>
                  <a:pt x="401219" y="9702"/>
                  <a:pt x="562250" y="0"/>
                </a:cubicBezTo>
                <a:cubicBezTo>
                  <a:pt x="723281" y="-9702"/>
                  <a:pt x="1049327" y="-15342"/>
                  <a:pt x="1201171" y="0"/>
                </a:cubicBezTo>
                <a:cubicBezTo>
                  <a:pt x="1353015" y="15342"/>
                  <a:pt x="1555454" y="27523"/>
                  <a:pt x="1840092" y="0"/>
                </a:cubicBezTo>
                <a:cubicBezTo>
                  <a:pt x="2124730" y="-27523"/>
                  <a:pt x="2180991" y="9698"/>
                  <a:pt x="2479013" y="0"/>
                </a:cubicBezTo>
                <a:cubicBezTo>
                  <a:pt x="2777035" y="-9698"/>
                  <a:pt x="2883760" y="-20304"/>
                  <a:pt x="3002928" y="0"/>
                </a:cubicBezTo>
                <a:cubicBezTo>
                  <a:pt x="3122096" y="20304"/>
                  <a:pt x="3629458" y="37641"/>
                  <a:pt x="3833525" y="0"/>
                </a:cubicBezTo>
                <a:cubicBezTo>
                  <a:pt x="3818178" y="203823"/>
                  <a:pt x="3812352" y="454160"/>
                  <a:pt x="3833525" y="570211"/>
                </a:cubicBezTo>
                <a:cubicBezTo>
                  <a:pt x="3854698" y="686262"/>
                  <a:pt x="3845201" y="894706"/>
                  <a:pt x="3833525" y="1071996"/>
                </a:cubicBezTo>
                <a:cubicBezTo>
                  <a:pt x="3821849" y="1249286"/>
                  <a:pt x="3852767" y="1396945"/>
                  <a:pt x="3833525" y="1642206"/>
                </a:cubicBezTo>
                <a:cubicBezTo>
                  <a:pt x="3814284" y="1887467"/>
                  <a:pt x="3822109" y="2089848"/>
                  <a:pt x="3833525" y="2280842"/>
                </a:cubicBezTo>
                <a:cubicBezTo>
                  <a:pt x="3691074" y="2278441"/>
                  <a:pt x="3419284" y="2282549"/>
                  <a:pt x="3194604" y="2280842"/>
                </a:cubicBezTo>
                <a:cubicBezTo>
                  <a:pt x="2969924" y="2279135"/>
                  <a:pt x="2879679" y="2287496"/>
                  <a:pt x="2632354" y="2280842"/>
                </a:cubicBezTo>
                <a:cubicBezTo>
                  <a:pt x="2385029" y="2274189"/>
                  <a:pt x="2241522" y="2298600"/>
                  <a:pt x="2031768" y="2280842"/>
                </a:cubicBezTo>
                <a:cubicBezTo>
                  <a:pt x="1822014" y="2263084"/>
                  <a:pt x="1556392" y="2257137"/>
                  <a:pt x="1392847" y="2280842"/>
                </a:cubicBezTo>
                <a:cubicBezTo>
                  <a:pt x="1229302" y="2304547"/>
                  <a:pt x="1005801" y="2306340"/>
                  <a:pt x="792262" y="2280842"/>
                </a:cubicBezTo>
                <a:cubicBezTo>
                  <a:pt x="578723" y="2255344"/>
                  <a:pt x="187283" y="2299950"/>
                  <a:pt x="0" y="2280842"/>
                </a:cubicBezTo>
                <a:cubicBezTo>
                  <a:pt x="-10521" y="2097472"/>
                  <a:pt x="-16137" y="1933943"/>
                  <a:pt x="0" y="1756248"/>
                </a:cubicBezTo>
                <a:cubicBezTo>
                  <a:pt x="16137" y="1578553"/>
                  <a:pt x="14882" y="1419981"/>
                  <a:pt x="0" y="1163229"/>
                </a:cubicBezTo>
                <a:cubicBezTo>
                  <a:pt x="-14882" y="906477"/>
                  <a:pt x="-17719" y="810010"/>
                  <a:pt x="0" y="570211"/>
                </a:cubicBezTo>
                <a:cubicBezTo>
                  <a:pt x="17719" y="330412"/>
                  <a:pt x="-3630" y="14034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6160156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head back to the gym.</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spot a familiar figure on the elliptical trainer and hurry over.</a:t>
            </a:r>
          </a:p>
        </p:txBody>
      </p:sp>
      <p:pic>
        <p:nvPicPr>
          <p:cNvPr id="3" name="Picture 2" descr="Chris Carmine">
            <a:extLst>
              <a:ext uri="{FF2B5EF4-FFF2-40B4-BE49-F238E27FC236}">
                <a16:creationId xmlns:a16="http://schemas.microsoft.com/office/drawing/2014/main" id="{BB783FFC-BD4F-2F12-09FE-35225CBAD794}"/>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189777" y="1327277"/>
            <a:ext cx="3507511" cy="4878736"/>
          </a:xfrm>
          <a:prstGeom prst="rect">
            <a:avLst/>
          </a:prstGeom>
        </p:spPr>
      </p:pic>
      <p:pic>
        <p:nvPicPr>
          <p:cNvPr id="9" name="Picture 8">
            <a:extLst>
              <a:ext uri="{FF2B5EF4-FFF2-40B4-BE49-F238E27FC236}">
                <a16:creationId xmlns:a16="http://schemas.microsoft.com/office/drawing/2014/main" id="{4CC5CCF7-3629-EABE-6CB9-85CC53207EA9}"/>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9229" y="1915530"/>
            <a:ext cx="668111" cy="850034"/>
          </a:xfrm>
          <a:prstGeom prst="ellipse">
            <a:avLst/>
          </a:prstGeom>
        </p:spPr>
      </p:pic>
      <p:sp>
        <p:nvSpPr>
          <p:cNvPr id="11" name="Rectangle 10">
            <a:hlinkClick r:id="rId5" action="ppaction://hlinksldjump"/>
            <a:extLst>
              <a:ext uri="{FF2B5EF4-FFF2-40B4-BE49-F238E27FC236}">
                <a16:creationId xmlns:a16="http://schemas.microsoft.com/office/drawing/2014/main" id="{BDF75CE5-EFB1-AEA0-32E9-54410AFD2454}"/>
              </a:ext>
              <a:ext uri="{C183D7F6-B498-43B3-948B-1728B52AA6E4}">
                <adec:decorative xmlns:adec="http://schemas.microsoft.com/office/drawing/2017/decorative" val="1"/>
              </a:ext>
            </a:extLst>
          </p:cNvPr>
          <p:cNvSpPr/>
          <p:nvPr/>
        </p:nvSpPr>
        <p:spPr>
          <a:xfrm>
            <a:off x="-1" y="857246"/>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Rounded Corners 9">
            <a:hlinkClick r:id="rId6" action="ppaction://hlinksldjump"/>
            <a:extLst>
              <a:ext uri="{FF2B5EF4-FFF2-40B4-BE49-F238E27FC236}">
                <a16:creationId xmlns:a16="http://schemas.microsoft.com/office/drawing/2014/main" id="{AB05D01A-7A79-7165-D29B-160E9B2193C3}"/>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AD28AE19-6DB1-2F29-4ADF-4E83407DE5E6}"/>
              </a:ext>
              <a:ext uri="{C183D7F6-B498-43B3-948B-1728B52AA6E4}">
                <adec:decorative xmlns:adec="http://schemas.microsoft.com/office/drawing/2017/decorative" val="1"/>
              </a:ext>
            </a:extLst>
          </p:cNvPr>
          <p:cNvSpPr>
            <a:spLocks noGrp="1"/>
          </p:cNvSpPr>
          <p:nvPr>
            <p:ph type="title"/>
          </p:nvPr>
        </p:nvSpPr>
        <p:spPr>
          <a:xfrm>
            <a:off x="400050" y="-924565"/>
            <a:ext cx="7886700" cy="994172"/>
          </a:xfrm>
        </p:spPr>
        <p:txBody>
          <a:bodyPr vert="horz" lIns="68580" tIns="34290" rIns="68580" bIns="34290" rtlCol="0" anchor="b">
            <a:normAutofit/>
          </a:bodyPr>
          <a:lstStyle/>
          <a:p>
            <a:r>
              <a:rPr lang="en-GB" dirty="0"/>
              <a:t>Chris outcome 1</a:t>
            </a:r>
          </a:p>
        </p:txBody>
      </p:sp>
    </p:spTree>
    <p:extLst>
      <p:ext uri="{BB962C8B-B14F-4D97-AF65-F5344CB8AC3E}">
        <p14:creationId xmlns:p14="http://schemas.microsoft.com/office/powerpoint/2010/main" val="38182169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500"/>
                                </p:stCondLst>
                                <p:childTnLst>
                                  <p:par>
                                    <p:cTn id="10" presetID="2" presetClass="entr" presetSubtype="4" fill="hold" nodeType="afterEffect" p14:presetBounceEnd="6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 presetClass="entr" presetSubtype="0" fill="hold" nodeType="afterEffect">
                                      <p:stCondLst>
                                        <p:cond delay="300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4500"/>
                                </p:stCondLst>
                                <p:childTnLst>
                                  <p:par>
                                    <p:cTn id="18" presetID="1" presetClass="exit" presetSubtype="0" fill="hold" nodeType="afterEffect">
                                      <p:stCondLst>
                                        <p:cond delay="500"/>
                                      </p:stCondLst>
                                      <p:childTnLst>
                                        <p:set>
                                          <p:cBhvr>
                                            <p:cTn id="19" dur="1" fill="hold">
                                              <p:stCondLst>
                                                <p:cond delay="0"/>
                                              </p:stCondLst>
                                            </p:cTn>
                                            <p:tgtEl>
                                              <p:spTgt spid="9"/>
                                            </p:tgtEl>
                                            <p:attrNameLst>
                                              <p:attrName>style.visibility</p:attrName>
                                            </p:attrNameLst>
                                          </p:cBhvr>
                                          <p:to>
                                            <p:strVal val="hidden"/>
                                          </p:to>
                                        </p:set>
                                      </p:childTnLst>
                                    </p:cTn>
                                  </p:par>
                                </p:childTnLst>
                              </p:cTn>
                            </p:par>
                            <p:par>
                              <p:cTn id="20" fill="hold">
                                <p:stCondLst>
                                  <p:cond delay="5000"/>
                                </p:stCondLst>
                                <p:childTnLst>
                                  <p:par>
                                    <p:cTn id="21" presetID="1" presetClass="entr" presetSubtype="0" fill="hold" nodeType="afterEffect">
                                      <p:stCondLst>
                                        <p:cond delay="35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8500"/>
                                </p:stCondLst>
                                <p:childTnLst>
                                  <p:par>
                                    <p:cTn id="24" presetID="1" presetClass="exit" presetSubtype="0" fill="hold" nodeType="afterEffect">
                                      <p:stCondLst>
                                        <p:cond delay="50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9000"/>
                                </p:stCondLst>
                                <p:childTnLst>
                                  <p:par>
                                    <p:cTn id="27" presetID="1" presetClass="entr" presetSubtype="0" fill="hold" nodeType="afterEffect">
                                      <p:stCondLst>
                                        <p:cond delay="350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12500"/>
                                </p:stCondLst>
                                <p:childTnLst>
                                  <p:par>
                                    <p:cTn id="30" presetID="1" presetClass="exit" presetSubtype="0" fill="hold" nodeType="afterEffect">
                                      <p:stCondLst>
                                        <p:cond delay="50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 presetClass="entr" presetSubtype="0" fill="hold" nodeType="afterEffect">
                                      <p:stCondLst>
                                        <p:cond delay="300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4500"/>
                                </p:stCondLst>
                                <p:childTnLst>
                                  <p:par>
                                    <p:cTn id="18" presetID="1" presetClass="exit" presetSubtype="0" fill="hold" nodeType="afterEffect">
                                      <p:stCondLst>
                                        <p:cond delay="500"/>
                                      </p:stCondLst>
                                      <p:childTnLst>
                                        <p:set>
                                          <p:cBhvr>
                                            <p:cTn id="19" dur="1" fill="hold">
                                              <p:stCondLst>
                                                <p:cond delay="0"/>
                                              </p:stCondLst>
                                            </p:cTn>
                                            <p:tgtEl>
                                              <p:spTgt spid="9"/>
                                            </p:tgtEl>
                                            <p:attrNameLst>
                                              <p:attrName>style.visibility</p:attrName>
                                            </p:attrNameLst>
                                          </p:cBhvr>
                                          <p:to>
                                            <p:strVal val="hidden"/>
                                          </p:to>
                                        </p:set>
                                      </p:childTnLst>
                                    </p:cTn>
                                  </p:par>
                                </p:childTnLst>
                              </p:cTn>
                            </p:par>
                            <p:par>
                              <p:cTn id="20" fill="hold">
                                <p:stCondLst>
                                  <p:cond delay="5000"/>
                                </p:stCondLst>
                                <p:childTnLst>
                                  <p:par>
                                    <p:cTn id="21" presetID="1" presetClass="entr" presetSubtype="0" fill="hold" nodeType="afterEffect">
                                      <p:stCondLst>
                                        <p:cond delay="35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8500"/>
                                </p:stCondLst>
                                <p:childTnLst>
                                  <p:par>
                                    <p:cTn id="24" presetID="1" presetClass="exit" presetSubtype="0" fill="hold" nodeType="afterEffect">
                                      <p:stCondLst>
                                        <p:cond delay="50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9000"/>
                                </p:stCondLst>
                                <p:childTnLst>
                                  <p:par>
                                    <p:cTn id="27" presetID="1" presetClass="entr" presetSubtype="0" fill="hold" nodeType="afterEffect">
                                      <p:stCondLst>
                                        <p:cond delay="350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12500"/>
                                </p:stCondLst>
                                <p:childTnLst>
                                  <p:par>
                                    <p:cTn id="30" presetID="1" presetClass="exit" presetSubtype="0" fill="hold" nodeType="afterEffect">
                                      <p:stCondLst>
                                        <p:cond delay="50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13000"/>
                                </p:stCondLst>
                                <p:childTnLst>
                                  <p:par>
                                    <p:cTn id="33" presetID="1" presetClass="mediacall" presetSubtype="0" fill="hold" nodeType="afterEffect">
                                      <p:stCondLst>
                                        <p:cond delay="0"/>
                                      </p:stCondLst>
                                      <p:childTnLst>
                                        <p:cmd type="call" cmd="playFrom(0.0)">
                                          <p:cBhvr>
                                            <p:cTn id="3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8" grpId="0" animBg="1"/>
          <p:bldP spid="10" grpId="0" animBg="1"/>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F7A5E8-FC4C-ED33-A2FF-1B9AD21A965C}"/>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57253"/>
            <a:ext cx="9144000" cy="5143501"/>
          </a:xfrm>
          <a:prstGeom prst="rect">
            <a:avLst/>
          </a:prstGeom>
        </p:spPr>
      </p:pic>
      <p:sp>
        <p:nvSpPr>
          <p:cNvPr id="8" name="Rectangle 7">
            <a:extLst>
              <a:ext uri="{FF2B5EF4-FFF2-40B4-BE49-F238E27FC236}">
                <a16:creationId xmlns:a16="http://schemas.microsoft.com/office/drawing/2014/main" id="{A00BD039-CD7E-39C1-8E91-FAB2FB3CC9EF}"/>
              </a:ext>
            </a:extLst>
          </p:cNvPr>
          <p:cNvSpPr/>
          <p:nvPr/>
        </p:nvSpPr>
        <p:spPr>
          <a:xfrm>
            <a:off x="4162426" y="1373738"/>
            <a:ext cx="4586000" cy="1083582"/>
          </a:xfrm>
          <a:custGeom>
            <a:avLst/>
            <a:gdLst>
              <a:gd name="connsiteX0" fmla="*/ 0 w 4586000"/>
              <a:gd name="connsiteY0" fmla="*/ 0 h 1083582"/>
              <a:gd name="connsiteX1" fmla="*/ 655143 w 4586000"/>
              <a:gd name="connsiteY1" fmla="*/ 0 h 1083582"/>
              <a:gd name="connsiteX2" fmla="*/ 1402006 w 4586000"/>
              <a:gd name="connsiteY2" fmla="*/ 0 h 1083582"/>
              <a:gd name="connsiteX3" fmla="*/ 2103009 w 4586000"/>
              <a:gd name="connsiteY3" fmla="*/ 0 h 1083582"/>
              <a:gd name="connsiteX4" fmla="*/ 2804011 w 4586000"/>
              <a:gd name="connsiteY4" fmla="*/ 0 h 1083582"/>
              <a:gd name="connsiteX5" fmla="*/ 3367434 w 4586000"/>
              <a:gd name="connsiteY5" fmla="*/ 0 h 1083582"/>
              <a:gd name="connsiteX6" fmla="*/ 4586000 w 4586000"/>
              <a:gd name="connsiteY6" fmla="*/ 0 h 1083582"/>
              <a:gd name="connsiteX7" fmla="*/ 4586000 w 4586000"/>
              <a:gd name="connsiteY7" fmla="*/ 541791 h 1083582"/>
              <a:gd name="connsiteX8" fmla="*/ 4586000 w 4586000"/>
              <a:gd name="connsiteY8" fmla="*/ 1083582 h 1083582"/>
              <a:gd name="connsiteX9" fmla="*/ 3839137 w 4586000"/>
              <a:gd name="connsiteY9" fmla="*/ 1083582 h 1083582"/>
              <a:gd name="connsiteX10" fmla="*/ 3138134 w 4586000"/>
              <a:gd name="connsiteY10" fmla="*/ 1083582 h 1083582"/>
              <a:gd name="connsiteX11" fmla="*/ 2437131 w 4586000"/>
              <a:gd name="connsiteY11" fmla="*/ 1083582 h 1083582"/>
              <a:gd name="connsiteX12" fmla="*/ 1736129 w 4586000"/>
              <a:gd name="connsiteY12" fmla="*/ 1083582 h 1083582"/>
              <a:gd name="connsiteX13" fmla="*/ 1035126 w 4586000"/>
              <a:gd name="connsiteY13" fmla="*/ 1083582 h 1083582"/>
              <a:gd name="connsiteX14" fmla="*/ 0 w 4586000"/>
              <a:gd name="connsiteY14" fmla="*/ 1083582 h 1083582"/>
              <a:gd name="connsiteX15" fmla="*/ 0 w 4586000"/>
              <a:gd name="connsiteY15" fmla="*/ 552627 h 1083582"/>
              <a:gd name="connsiteX16" fmla="*/ 0 w 4586000"/>
              <a:gd name="connsiteY16" fmla="*/ 0 h 108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6000" h="1083582" fill="none" extrusionOk="0">
                <a:moveTo>
                  <a:pt x="0" y="0"/>
                </a:moveTo>
                <a:cubicBezTo>
                  <a:pt x="239989" y="885"/>
                  <a:pt x="495058" y="-15857"/>
                  <a:pt x="655143" y="0"/>
                </a:cubicBezTo>
                <a:cubicBezTo>
                  <a:pt x="815228" y="15857"/>
                  <a:pt x="1197716" y="-24998"/>
                  <a:pt x="1402006" y="0"/>
                </a:cubicBezTo>
                <a:cubicBezTo>
                  <a:pt x="1606296" y="24998"/>
                  <a:pt x="1923807" y="-11274"/>
                  <a:pt x="2103009" y="0"/>
                </a:cubicBezTo>
                <a:cubicBezTo>
                  <a:pt x="2282211" y="11274"/>
                  <a:pt x="2611140" y="33354"/>
                  <a:pt x="2804011" y="0"/>
                </a:cubicBezTo>
                <a:cubicBezTo>
                  <a:pt x="2996882" y="-33354"/>
                  <a:pt x="3194755" y="20361"/>
                  <a:pt x="3367434" y="0"/>
                </a:cubicBezTo>
                <a:cubicBezTo>
                  <a:pt x="3540113" y="-20361"/>
                  <a:pt x="4229695" y="-22956"/>
                  <a:pt x="4586000" y="0"/>
                </a:cubicBezTo>
                <a:cubicBezTo>
                  <a:pt x="4583870" y="203495"/>
                  <a:pt x="4585475" y="344846"/>
                  <a:pt x="4586000" y="541791"/>
                </a:cubicBezTo>
                <a:cubicBezTo>
                  <a:pt x="4586525" y="738736"/>
                  <a:pt x="4566467" y="892314"/>
                  <a:pt x="4586000" y="1083582"/>
                </a:cubicBezTo>
                <a:cubicBezTo>
                  <a:pt x="4401182" y="1115511"/>
                  <a:pt x="4180943" y="1060950"/>
                  <a:pt x="3839137" y="1083582"/>
                </a:cubicBezTo>
                <a:cubicBezTo>
                  <a:pt x="3497331" y="1106214"/>
                  <a:pt x="3402208" y="1063848"/>
                  <a:pt x="3138134" y="1083582"/>
                </a:cubicBezTo>
                <a:cubicBezTo>
                  <a:pt x="2874060" y="1103316"/>
                  <a:pt x="2697422" y="1056161"/>
                  <a:pt x="2437131" y="1083582"/>
                </a:cubicBezTo>
                <a:cubicBezTo>
                  <a:pt x="2176840" y="1111003"/>
                  <a:pt x="2003613" y="1085414"/>
                  <a:pt x="1736129" y="1083582"/>
                </a:cubicBezTo>
                <a:cubicBezTo>
                  <a:pt x="1468645" y="1081750"/>
                  <a:pt x="1319107" y="1102332"/>
                  <a:pt x="1035126" y="1083582"/>
                </a:cubicBezTo>
                <a:cubicBezTo>
                  <a:pt x="751145" y="1064832"/>
                  <a:pt x="333850" y="1052302"/>
                  <a:pt x="0" y="1083582"/>
                </a:cubicBezTo>
                <a:cubicBezTo>
                  <a:pt x="-11658" y="947848"/>
                  <a:pt x="-8861" y="668002"/>
                  <a:pt x="0" y="552627"/>
                </a:cubicBezTo>
                <a:cubicBezTo>
                  <a:pt x="8861" y="437253"/>
                  <a:pt x="19258" y="214020"/>
                  <a:pt x="0" y="0"/>
                </a:cubicBezTo>
                <a:close/>
              </a:path>
              <a:path w="4586000" h="1083582" stroke="0" extrusionOk="0">
                <a:moveTo>
                  <a:pt x="0" y="0"/>
                </a:moveTo>
                <a:cubicBezTo>
                  <a:pt x="174234" y="-8010"/>
                  <a:pt x="441293" y="-4263"/>
                  <a:pt x="609283" y="0"/>
                </a:cubicBezTo>
                <a:cubicBezTo>
                  <a:pt x="777273" y="4263"/>
                  <a:pt x="1006053" y="17219"/>
                  <a:pt x="1310286" y="0"/>
                </a:cubicBezTo>
                <a:cubicBezTo>
                  <a:pt x="1614519" y="-17219"/>
                  <a:pt x="1752892" y="-23469"/>
                  <a:pt x="2011289" y="0"/>
                </a:cubicBezTo>
                <a:cubicBezTo>
                  <a:pt x="2269686" y="23469"/>
                  <a:pt x="2446830" y="-21468"/>
                  <a:pt x="2666431" y="0"/>
                </a:cubicBezTo>
                <a:cubicBezTo>
                  <a:pt x="2886032" y="21468"/>
                  <a:pt x="3081755" y="-1119"/>
                  <a:pt x="3367434" y="0"/>
                </a:cubicBezTo>
                <a:cubicBezTo>
                  <a:pt x="3653113" y="1119"/>
                  <a:pt x="3675411" y="21424"/>
                  <a:pt x="3884997" y="0"/>
                </a:cubicBezTo>
                <a:cubicBezTo>
                  <a:pt x="4094583" y="-21424"/>
                  <a:pt x="4444847" y="-15317"/>
                  <a:pt x="4586000" y="0"/>
                </a:cubicBezTo>
                <a:cubicBezTo>
                  <a:pt x="4586846" y="106355"/>
                  <a:pt x="4570325" y="347305"/>
                  <a:pt x="4586000" y="530955"/>
                </a:cubicBezTo>
                <a:cubicBezTo>
                  <a:pt x="4601675" y="714606"/>
                  <a:pt x="4568521" y="921598"/>
                  <a:pt x="4586000" y="1083582"/>
                </a:cubicBezTo>
                <a:cubicBezTo>
                  <a:pt x="4360118" y="1077252"/>
                  <a:pt x="4151855" y="1088515"/>
                  <a:pt x="3884997" y="1083582"/>
                </a:cubicBezTo>
                <a:cubicBezTo>
                  <a:pt x="3618139" y="1078649"/>
                  <a:pt x="3480300" y="1111041"/>
                  <a:pt x="3229854" y="1083582"/>
                </a:cubicBezTo>
                <a:cubicBezTo>
                  <a:pt x="2979408" y="1056123"/>
                  <a:pt x="2792014" y="1054562"/>
                  <a:pt x="2528851" y="1083582"/>
                </a:cubicBezTo>
                <a:cubicBezTo>
                  <a:pt x="2265688" y="1112602"/>
                  <a:pt x="2055544" y="1097713"/>
                  <a:pt x="1781989" y="1083582"/>
                </a:cubicBezTo>
                <a:cubicBezTo>
                  <a:pt x="1508434" y="1069451"/>
                  <a:pt x="1492785" y="1109365"/>
                  <a:pt x="1264426" y="1083582"/>
                </a:cubicBezTo>
                <a:cubicBezTo>
                  <a:pt x="1036067" y="1057799"/>
                  <a:pt x="541121" y="1068348"/>
                  <a:pt x="0" y="1083582"/>
                </a:cubicBezTo>
                <a:cubicBezTo>
                  <a:pt x="-23092" y="909983"/>
                  <a:pt x="-43" y="774393"/>
                  <a:pt x="0" y="530955"/>
                </a:cubicBezTo>
                <a:cubicBezTo>
                  <a:pt x="43" y="287517"/>
                  <a:pt x="-16958" y="167947"/>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2351832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Chris removes her ear buds and closes an app on her phone.</a:t>
            </a:r>
          </a:p>
        </p:txBody>
      </p:sp>
      <p:pic>
        <p:nvPicPr>
          <p:cNvPr id="3" name="Picture 2" descr="Chris Carmine">
            <a:extLst>
              <a:ext uri="{FF2B5EF4-FFF2-40B4-BE49-F238E27FC236}">
                <a16:creationId xmlns:a16="http://schemas.microsoft.com/office/drawing/2014/main" id="{BB783FFC-BD4F-2F12-09FE-35225CBAD794}"/>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196669" y="1315370"/>
            <a:ext cx="3507511" cy="4878736"/>
          </a:xfrm>
          <a:prstGeom prst="rect">
            <a:avLst/>
          </a:prstGeom>
        </p:spPr>
      </p:pic>
      <p:pic>
        <p:nvPicPr>
          <p:cNvPr id="9" name="Picture 8">
            <a:extLst>
              <a:ext uri="{FF2B5EF4-FFF2-40B4-BE49-F238E27FC236}">
                <a16:creationId xmlns:a16="http://schemas.microsoft.com/office/drawing/2014/main" id="{4CC5CCF7-3629-EABE-6CB9-85CC53207EA9}"/>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9229" y="1915530"/>
            <a:ext cx="668111" cy="850034"/>
          </a:xfrm>
          <a:prstGeom prst="ellipse">
            <a:avLst/>
          </a:prstGeom>
        </p:spPr>
      </p:pic>
      <p:sp>
        <p:nvSpPr>
          <p:cNvPr id="4" name="Speech Bubble: Rectangle with Corners Rounded 3">
            <a:extLst>
              <a:ext uri="{FF2B5EF4-FFF2-40B4-BE49-F238E27FC236}">
                <a16:creationId xmlns:a16="http://schemas.microsoft.com/office/drawing/2014/main" id="{92E92F11-18B0-993C-DF20-249D5A0EE8AD}"/>
              </a:ext>
            </a:extLst>
          </p:cNvPr>
          <p:cNvSpPr/>
          <p:nvPr/>
        </p:nvSpPr>
        <p:spPr>
          <a:xfrm>
            <a:off x="4162426" y="2603665"/>
            <a:ext cx="4586000" cy="1797019"/>
          </a:xfrm>
          <a:custGeom>
            <a:avLst/>
            <a:gdLst>
              <a:gd name="connsiteX0" fmla="*/ 0 w 4586000"/>
              <a:gd name="connsiteY0" fmla="*/ 299509 h 1797019"/>
              <a:gd name="connsiteX1" fmla="*/ 299509 w 4586000"/>
              <a:gd name="connsiteY1" fmla="*/ 0 h 1797019"/>
              <a:gd name="connsiteX2" fmla="*/ 764333 w 4586000"/>
              <a:gd name="connsiteY2" fmla="*/ 0 h 1797019"/>
              <a:gd name="connsiteX3" fmla="*/ 764333 w 4586000"/>
              <a:gd name="connsiteY3" fmla="*/ 0 h 1797019"/>
              <a:gd name="connsiteX4" fmla="*/ 1326118 w 4586000"/>
              <a:gd name="connsiteY4" fmla="*/ 0 h 1797019"/>
              <a:gd name="connsiteX5" fmla="*/ 1910833 w 4586000"/>
              <a:gd name="connsiteY5" fmla="*/ 0 h 1797019"/>
              <a:gd name="connsiteX6" fmla="*/ 2480991 w 4586000"/>
              <a:gd name="connsiteY6" fmla="*/ 0 h 1797019"/>
              <a:gd name="connsiteX7" fmla="*/ 3027392 w 4586000"/>
              <a:gd name="connsiteY7" fmla="*/ 0 h 1797019"/>
              <a:gd name="connsiteX8" fmla="*/ 3645063 w 4586000"/>
              <a:gd name="connsiteY8" fmla="*/ 0 h 1797019"/>
              <a:gd name="connsiteX9" fmla="*/ 4286491 w 4586000"/>
              <a:gd name="connsiteY9" fmla="*/ 0 h 1797019"/>
              <a:gd name="connsiteX10" fmla="*/ 4586000 w 4586000"/>
              <a:gd name="connsiteY10" fmla="*/ 299509 h 1797019"/>
              <a:gd name="connsiteX11" fmla="*/ 4586000 w 4586000"/>
              <a:gd name="connsiteY11" fmla="*/ 299503 h 1797019"/>
              <a:gd name="connsiteX12" fmla="*/ 4586000 w 4586000"/>
              <a:gd name="connsiteY12" fmla="*/ 299503 h 1797019"/>
              <a:gd name="connsiteX13" fmla="*/ 4586000 w 4586000"/>
              <a:gd name="connsiteY13" fmla="*/ 748758 h 1797019"/>
              <a:gd name="connsiteX14" fmla="*/ 4586000 w 4586000"/>
              <a:gd name="connsiteY14" fmla="*/ 1115646 h 1797019"/>
              <a:gd name="connsiteX15" fmla="*/ 4586000 w 4586000"/>
              <a:gd name="connsiteY15" fmla="*/ 1497510 h 1797019"/>
              <a:gd name="connsiteX16" fmla="*/ 4286491 w 4586000"/>
              <a:gd name="connsiteY16" fmla="*/ 1797019 h 1797019"/>
              <a:gd name="connsiteX17" fmla="*/ 3668820 w 4586000"/>
              <a:gd name="connsiteY17" fmla="*/ 1797019 h 1797019"/>
              <a:gd name="connsiteX18" fmla="*/ 3098662 w 4586000"/>
              <a:gd name="connsiteY18" fmla="*/ 1797019 h 1797019"/>
              <a:gd name="connsiteX19" fmla="*/ 2528504 w 4586000"/>
              <a:gd name="connsiteY19" fmla="*/ 1797019 h 1797019"/>
              <a:gd name="connsiteX20" fmla="*/ 1910833 w 4586000"/>
              <a:gd name="connsiteY20" fmla="*/ 1797019 h 1797019"/>
              <a:gd name="connsiteX21" fmla="*/ 1371978 w 4586000"/>
              <a:gd name="connsiteY21" fmla="*/ 1797019 h 1797019"/>
              <a:gd name="connsiteX22" fmla="*/ 764333 w 4586000"/>
              <a:gd name="connsiteY22" fmla="*/ 1797019 h 1797019"/>
              <a:gd name="connsiteX23" fmla="*/ 764333 w 4586000"/>
              <a:gd name="connsiteY23" fmla="*/ 1797019 h 1797019"/>
              <a:gd name="connsiteX24" fmla="*/ 299509 w 4586000"/>
              <a:gd name="connsiteY24" fmla="*/ 1797019 h 1797019"/>
              <a:gd name="connsiteX25" fmla="*/ 0 w 4586000"/>
              <a:gd name="connsiteY25" fmla="*/ 1497510 h 1797019"/>
              <a:gd name="connsiteX26" fmla="*/ 0 w 4586000"/>
              <a:gd name="connsiteY26" fmla="*/ 1115646 h 1797019"/>
              <a:gd name="connsiteX27" fmla="*/ 0 w 4586000"/>
              <a:gd name="connsiteY27" fmla="*/ 748758 h 1797019"/>
              <a:gd name="connsiteX28" fmla="*/ -359840 w 4586000"/>
              <a:gd name="connsiteY28" fmla="*/ 492655 h 1797019"/>
              <a:gd name="connsiteX29" fmla="*/ -731165 w 4586000"/>
              <a:gd name="connsiteY29" fmla="*/ 228379 h 1797019"/>
              <a:gd name="connsiteX30" fmla="*/ -1148426 w 4586000"/>
              <a:gd name="connsiteY30" fmla="*/ -68592 h 1797019"/>
              <a:gd name="connsiteX31" fmla="*/ -562729 w 4586000"/>
              <a:gd name="connsiteY31" fmla="*/ 119136 h 1797019"/>
              <a:gd name="connsiteX32" fmla="*/ 0 w 4586000"/>
              <a:gd name="connsiteY32" fmla="*/ 299503 h 1797019"/>
              <a:gd name="connsiteX33" fmla="*/ 0 w 4586000"/>
              <a:gd name="connsiteY33" fmla="*/ 299509 h 17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000" h="1797019" fill="none" extrusionOk="0">
                <a:moveTo>
                  <a:pt x="0" y="299509"/>
                </a:moveTo>
                <a:cubicBezTo>
                  <a:pt x="28250" y="122346"/>
                  <a:pt x="151324" y="23585"/>
                  <a:pt x="299509" y="0"/>
                </a:cubicBezTo>
                <a:cubicBezTo>
                  <a:pt x="505681" y="-3387"/>
                  <a:pt x="627691" y="17293"/>
                  <a:pt x="764333" y="0"/>
                </a:cubicBezTo>
                <a:lnTo>
                  <a:pt x="764333" y="0"/>
                </a:lnTo>
                <a:cubicBezTo>
                  <a:pt x="997965" y="7481"/>
                  <a:pt x="1123267" y="-24239"/>
                  <a:pt x="1326118" y="0"/>
                </a:cubicBezTo>
                <a:cubicBezTo>
                  <a:pt x="1528969" y="24239"/>
                  <a:pt x="1630795" y="-16997"/>
                  <a:pt x="1910833" y="0"/>
                </a:cubicBezTo>
                <a:cubicBezTo>
                  <a:pt x="2042552" y="-6476"/>
                  <a:pt x="2346289" y="1140"/>
                  <a:pt x="2480991" y="0"/>
                </a:cubicBezTo>
                <a:cubicBezTo>
                  <a:pt x="2615693" y="-1140"/>
                  <a:pt x="2777004" y="22032"/>
                  <a:pt x="3027392" y="0"/>
                </a:cubicBezTo>
                <a:cubicBezTo>
                  <a:pt x="3277780" y="-22032"/>
                  <a:pt x="3486331" y="27531"/>
                  <a:pt x="3645063" y="0"/>
                </a:cubicBezTo>
                <a:cubicBezTo>
                  <a:pt x="3803795" y="-27531"/>
                  <a:pt x="4066148" y="28366"/>
                  <a:pt x="4286491" y="0"/>
                </a:cubicBezTo>
                <a:cubicBezTo>
                  <a:pt x="4450417" y="25856"/>
                  <a:pt x="4608506" y="136530"/>
                  <a:pt x="4586000" y="299509"/>
                </a:cubicBezTo>
                <a:lnTo>
                  <a:pt x="4586000" y="299503"/>
                </a:lnTo>
                <a:lnTo>
                  <a:pt x="4586000" y="299503"/>
                </a:lnTo>
                <a:cubicBezTo>
                  <a:pt x="4591752" y="424082"/>
                  <a:pt x="4598195" y="655106"/>
                  <a:pt x="4586000" y="748758"/>
                </a:cubicBezTo>
                <a:cubicBezTo>
                  <a:pt x="4593371" y="925777"/>
                  <a:pt x="4577904" y="934841"/>
                  <a:pt x="4586000" y="1115646"/>
                </a:cubicBezTo>
                <a:cubicBezTo>
                  <a:pt x="4594096" y="1296451"/>
                  <a:pt x="4596948" y="1350521"/>
                  <a:pt x="4586000" y="1497510"/>
                </a:cubicBezTo>
                <a:cubicBezTo>
                  <a:pt x="4582547" y="1647271"/>
                  <a:pt x="4444583" y="1823770"/>
                  <a:pt x="4286491" y="1797019"/>
                </a:cubicBezTo>
                <a:cubicBezTo>
                  <a:pt x="4057075" y="1795340"/>
                  <a:pt x="3855481" y="1788114"/>
                  <a:pt x="3668820" y="1797019"/>
                </a:cubicBezTo>
                <a:cubicBezTo>
                  <a:pt x="3482159" y="1805924"/>
                  <a:pt x="3308656" y="1818393"/>
                  <a:pt x="3098662" y="1797019"/>
                </a:cubicBezTo>
                <a:cubicBezTo>
                  <a:pt x="2888668" y="1775645"/>
                  <a:pt x="2751301" y="1808148"/>
                  <a:pt x="2528504" y="1797019"/>
                </a:cubicBezTo>
                <a:cubicBezTo>
                  <a:pt x="2305707" y="1785890"/>
                  <a:pt x="2049220" y="1783763"/>
                  <a:pt x="1910833" y="1797019"/>
                </a:cubicBezTo>
                <a:cubicBezTo>
                  <a:pt x="1779246" y="1807712"/>
                  <a:pt x="1601070" y="1770333"/>
                  <a:pt x="1371978" y="1797019"/>
                </a:cubicBezTo>
                <a:cubicBezTo>
                  <a:pt x="1142886" y="1823705"/>
                  <a:pt x="1039935" y="1779841"/>
                  <a:pt x="764333" y="1797019"/>
                </a:cubicBezTo>
                <a:lnTo>
                  <a:pt x="764333" y="1797019"/>
                </a:lnTo>
                <a:cubicBezTo>
                  <a:pt x="632980" y="1775305"/>
                  <a:pt x="446983" y="1810814"/>
                  <a:pt x="299509" y="1797019"/>
                </a:cubicBezTo>
                <a:cubicBezTo>
                  <a:pt x="136947" y="1808796"/>
                  <a:pt x="1057" y="1654522"/>
                  <a:pt x="0" y="1497510"/>
                </a:cubicBezTo>
                <a:cubicBezTo>
                  <a:pt x="9631" y="1321811"/>
                  <a:pt x="-8353" y="1215777"/>
                  <a:pt x="0" y="1115646"/>
                </a:cubicBezTo>
                <a:cubicBezTo>
                  <a:pt x="8353" y="1015515"/>
                  <a:pt x="-5795" y="890667"/>
                  <a:pt x="0" y="748758"/>
                </a:cubicBezTo>
                <a:cubicBezTo>
                  <a:pt x="-161462" y="628985"/>
                  <a:pt x="-250887" y="590567"/>
                  <a:pt x="-359840" y="492655"/>
                </a:cubicBezTo>
                <a:cubicBezTo>
                  <a:pt x="-468793" y="394744"/>
                  <a:pt x="-557296" y="373062"/>
                  <a:pt x="-731165" y="228379"/>
                </a:cubicBezTo>
                <a:cubicBezTo>
                  <a:pt x="-905033" y="83695"/>
                  <a:pt x="-997804" y="43067"/>
                  <a:pt x="-1148426" y="-68592"/>
                </a:cubicBezTo>
                <a:cubicBezTo>
                  <a:pt x="-945764" y="-5465"/>
                  <a:pt x="-722835" y="51534"/>
                  <a:pt x="-562729" y="119136"/>
                </a:cubicBezTo>
                <a:cubicBezTo>
                  <a:pt x="-402623" y="186738"/>
                  <a:pt x="-267106" y="185309"/>
                  <a:pt x="0" y="299503"/>
                </a:cubicBezTo>
                <a:lnTo>
                  <a:pt x="0" y="299509"/>
                </a:lnTo>
                <a:close/>
              </a:path>
              <a:path w="4586000" h="1797019" stroke="0" extrusionOk="0">
                <a:moveTo>
                  <a:pt x="0" y="299509"/>
                </a:moveTo>
                <a:cubicBezTo>
                  <a:pt x="-22785" y="121023"/>
                  <a:pt x="136031" y="-19842"/>
                  <a:pt x="299509" y="0"/>
                </a:cubicBezTo>
                <a:cubicBezTo>
                  <a:pt x="493678" y="-16188"/>
                  <a:pt x="668098" y="4781"/>
                  <a:pt x="764333" y="0"/>
                </a:cubicBezTo>
                <a:lnTo>
                  <a:pt x="764333" y="0"/>
                </a:lnTo>
                <a:cubicBezTo>
                  <a:pt x="890240" y="-3550"/>
                  <a:pt x="1119811" y="-23078"/>
                  <a:pt x="1349048" y="0"/>
                </a:cubicBezTo>
                <a:cubicBezTo>
                  <a:pt x="1578286" y="23078"/>
                  <a:pt x="1728027" y="-19920"/>
                  <a:pt x="1910833" y="0"/>
                </a:cubicBezTo>
                <a:cubicBezTo>
                  <a:pt x="2129062" y="10918"/>
                  <a:pt x="2185965" y="-24959"/>
                  <a:pt x="2433478" y="0"/>
                </a:cubicBezTo>
                <a:cubicBezTo>
                  <a:pt x="2680992" y="24959"/>
                  <a:pt x="2783118" y="18724"/>
                  <a:pt x="3003636" y="0"/>
                </a:cubicBezTo>
                <a:cubicBezTo>
                  <a:pt x="3224154" y="-18724"/>
                  <a:pt x="3286406" y="-7824"/>
                  <a:pt x="3550037" y="0"/>
                </a:cubicBezTo>
                <a:cubicBezTo>
                  <a:pt x="3813668" y="7824"/>
                  <a:pt x="4060861" y="24386"/>
                  <a:pt x="4286491" y="0"/>
                </a:cubicBezTo>
                <a:cubicBezTo>
                  <a:pt x="4445799" y="-3058"/>
                  <a:pt x="4569492" y="153328"/>
                  <a:pt x="4586000" y="299509"/>
                </a:cubicBezTo>
                <a:lnTo>
                  <a:pt x="4586000" y="299503"/>
                </a:lnTo>
                <a:lnTo>
                  <a:pt x="4586000" y="299503"/>
                </a:lnTo>
                <a:cubicBezTo>
                  <a:pt x="4571274" y="509780"/>
                  <a:pt x="4604023" y="558162"/>
                  <a:pt x="4586000" y="748758"/>
                </a:cubicBezTo>
                <a:cubicBezTo>
                  <a:pt x="4579442" y="876011"/>
                  <a:pt x="4573465" y="982858"/>
                  <a:pt x="4586000" y="1138109"/>
                </a:cubicBezTo>
                <a:cubicBezTo>
                  <a:pt x="4598535" y="1293360"/>
                  <a:pt x="4577590" y="1422217"/>
                  <a:pt x="4586000" y="1497510"/>
                </a:cubicBezTo>
                <a:cubicBezTo>
                  <a:pt x="4582364" y="1686527"/>
                  <a:pt x="4455998" y="1790858"/>
                  <a:pt x="4286491" y="1797019"/>
                </a:cubicBezTo>
                <a:cubicBezTo>
                  <a:pt x="4165790" y="1797664"/>
                  <a:pt x="3946992" y="1782559"/>
                  <a:pt x="3763846" y="1797019"/>
                </a:cubicBezTo>
                <a:cubicBezTo>
                  <a:pt x="3580700" y="1811479"/>
                  <a:pt x="3460151" y="1805318"/>
                  <a:pt x="3217445" y="1797019"/>
                </a:cubicBezTo>
                <a:cubicBezTo>
                  <a:pt x="2974739" y="1788720"/>
                  <a:pt x="2869606" y="1822540"/>
                  <a:pt x="2576017" y="1797019"/>
                </a:cubicBezTo>
                <a:cubicBezTo>
                  <a:pt x="2282428" y="1771498"/>
                  <a:pt x="2049825" y="1814507"/>
                  <a:pt x="1910833" y="1797019"/>
                </a:cubicBezTo>
                <a:cubicBezTo>
                  <a:pt x="1726714" y="1798622"/>
                  <a:pt x="1634845" y="1800756"/>
                  <a:pt x="1371978" y="1797019"/>
                </a:cubicBezTo>
                <a:cubicBezTo>
                  <a:pt x="1109111" y="1793282"/>
                  <a:pt x="915295" y="1796137"/>
                  <a:pt x="764333" y="1797019"/>
                </a:cubicBezTo>
                <a:lnTo>
                  <a:pt x="764333" y="1797019"/>
                </a:lnTo>
                <a:cubicBezTo>
                  <a:pt x="564232" y="1808978"/>
                  <a:pt x="423660" y="1775758"/>
                  <a:pt x="299509" y="1797019"/>
                </a:cubicBezTo>
                <a:cubicBezTo>
                  <a:pt x="149482" y="1780677"/>
                  <a:pt x="-39981" y="1656929"/>
                  <a:pt x="0" y="1497510"/>
                </a:cubicBezTo>
                <a:cubicBezTo>
                  <a:pt x="972" y="1379810"/>
                  <a:pt x="17150" y="1258535"/>
                  <a:pt x="0" y="1108159"/>
                </a:cubicBezTo>
                <a:cubicBezTo>
                  <a:pt x="-17150" y="957783"/>
                  <a:pt x="-17031" y="853530"/>
                  <a:pt x="0" y="748758"/>
                </a:cubicBezTo>
                <a:cubicBezTo>
                  <a:pt x="-119820" y="648873"/>
                  <a:pt x="-184364" y="592443"/>
                  <a:pt x="-359840" y="492655"/>
                </a:cubicBezTo>
                <a:cubicBezTo>
                  <a:pt x="-535315" y="392867"/>
                  <a:pt x="-601857" y="315455"/>
                  <a:pt x="-708196" y="244725"/>
                </a:cubicBezTo>
                <a:cubicBezTo>
                  <a:pt x="-814535" y="173995"/>
                  <a:pt x="-1049628" y="-6730"/>
                  <a:pt x="-1148426" y="-68592"/>
                </a:cubicBezTo>
                <a:cubicBezTo>
                  <a:pt x="-1024522" y="-14714"/>
                  <a:pt x="-746909" y="40105"/>
                  <a:pt x="-551244" y="122817"/>
                </a:cubicBezTo>
                <a:cubicBezTo>
                  <a:pt x="-355579" y="205529"/>
                  <a:pt x="-241727" y="213754"/>
                  <a:pt x="0" y="299503"/>
                </a:cubicBezTo>
                <a:lnTo>
                  <a:pt x="0" y="299509"/>
                </a:lnTo>
                <a:close/>
              </a:path>
            </a:pathLst>
          </a:custGeom>
          <a:solidFill>
            <a:schemeClr val="bg1"/>
          </a:solidFill>
          <a:ln w="19050">
            <a:solidFill>
              <a:schemeClr val="tx1"/>
            </a:solidFill>
            <a:extLst>
              <a:ext uri="{C807C97D-BFC1-408E-A445-0C87EB9F89A2}">
                <ask:lineSketchStyleProps xmlns:ask="http://schemas.microsoft.com/office/drawing/2018/sketchyshapes" sd="1235183202">
                  <a:prstGeom prst="wedgeRoundRectCallout">
                    <a:avLst>
                      <a:gd name="adj1" fmla="val -75042"/>
                      <a:gd name="adj2" fmla="val -5381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Phew… This had better be important… I was just about to… record a personal best… for most ellipses... in 10 minutes…</a:t>
            </a:r>
          </a:p>
        </p:txBody>
      </p:sp>
      <p:sp>
        <p:nvSpPr>
          <p:cNvPr id="5" name="Rectangle 4">
            <a:hlinkClick r:id="rId5" action="ppaction://hlinksldjump"/>
            <a:extLst>
              <a:ext uri="{FF2B5EF4-FFF2-40B4-BE49-F238E27FC236}">
                <a16:creationId xmlns:a16="http://schemas.microsoft.com/office/drawing/2014/main" id="{7313BCAE-B648-86E4-C558-E16EB7E1AB14}"/>
              </a:ext>
              <a:ext uri="{C183D7F6-B498-43B3-948B-1728B52AA6E4}">
                <adec:decorative xmlns:adec="http://schemas.microsoft.com/office/drawing/2017/decorative" val="1"/>
              </a:ext>
            </a:extLst>
          </p:cNvPr>
          <p:cNvSpPr/>
          <p:nvPr/>
        </p:nvSpPr>
        <p:spPr>
          <a:xfrm>
            <a:off x="0" y="768779"/>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Rounded Corners 9">
            <a:hlinkClick r:id="rId6" action="ppaction://hlinksldjump"/>
            <a:extLst>
              <a:ext uri="{FF2B5EF4-FFF2-40B4-BE49-F238E27FC236}">
                <a16:creationId xmlns:a16="http://schemas.microsoft.com/office/drawing/2014/main" id="{AB05D01A-7A79-7165-D29B-160E9B2193C3}"/>
              </a:ext>
            </a:extLst>
          </p:cNvPr>
          <p:cNvSpPr/>
          <p:nvPr/>
        </p:nvSpPr>
        <p:spPr>
          <a:xfrm>
            <a:off x="7310728" y="5226819"/>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B1013F59-1199-E557-D81B-515F9164B842}"/>
              </a:ext>
              <a:ext uri="{C183D7F6-B498-43B3-948B-1728B52AA6E4}">
                <adec:decorative xmlns:adec="http://schemas.microsoft.com/office/drawing/2017/decorative" val="1"/>
              </a:ext>
            </a:extLst>
          </p:cNvPr>
          <p:cNvSpPr>
            <a:spLocks noGrp="1"/>
          </p:cNvSpPr>
          <p:nvPr>
            <p:ph type="title"/>
          </p:nvPr>
        </p:nvSpPr>
        <p:spPr>
          <a:xfrm>
            <a:off x="142878" y="-1229253"/>
            <a:ext cx="7886700" cy="994172"/>
          </a:xfrm>
        </p:spPr>
        <p:txBody>
          <a:bodyPr vert="horz" lIns="68580" tIns="34290" rIns="68580" bIns="34290" rtlCol="0" anchor="b">
            <a:normAutofit/>
          </a:bodyPr>
          <a:lstStyle/>
          <a:p>
            <a:r>
              <a:rPr lang="en-GB" dirty="0"/>
              <a:t>Chris outcome 2</a:t>
            </a:r>
          </a:p>
        </p:txBody>
      </p:sp>
    </p:spTree>
    <p:extLst>
      <p:ext uri="{BB962C8B-B14F-4D97-AF65-F5344CB8AC3E}">
        <p14:creationId xmlns:p14="http://schemas.microsoft.com/office/powerpoint/2010/main" val="11046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1500"/>
                            </p:stCondLst>
                            <p:childTnLst>
                              <p:par>
                                <p:cTn id="16" presetID="1" presetClass="exit" presetSubtype="0" fill="hold" nodeType="afterEffect">
                                  <p:stCondLst>
                                    <p:cond delay="500"/>
                                  </p:stCondLst>
                                  <p:childTnLst>
                                    <p:set>
                                      <p:cBhvr>
                                        <p:cTn id="17" dur="1" fill="hold">
                                          <p:stCondLst>
                                            <p:cond delay="0"/>
                                          </p:stCondLst>
                                        </p:cTn>
                                        <p:tgtEl>
                                          <p:spTgt spid="9"/>
                                        </p:tgtEl>
                                        <p:attrNameLst>
                                          <p:attrName>style.visibility</p:attrName>
                                        </p:attrNameLst>
                                      </p:cBhvr>
                                      <p:to>
                                        <p:strVal val="hidden"/>
                                      </p:to>
                                    </p:set>
                                  </p:childTnLst>
                                </p:cTn>
                              </p:par>
                            </p:childTnLst>
                          </p:cTn>
                        </p:par>
                        <p:par>
                          <p:cTn id="18" fill="hold">
                            <p:stCondLst>
                              <p:cond delay="2000"/>
                            </p:stCondLst>
                            <p:childTnLst>
                              <p:par>
                                <p:cTn id="19" presetID="1" presetClass="entr" presetSubtype="0" fill="hold" nodeType="afterEffect">
                                  <p:stCondLst>
                                    <p:cond delay="350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5500"/>
                            </p:stCondLst>
                            <p:childTnLst>
                              <p:par>
                                <p:cTn id="22" presetID="1" presetClass="exit" presetSubtype="0" fill="hold" nodeType="afterEffect">
                                  <p:stCondLst>
                                    <p:cond delay="500"/>
                                  </p:stCondLst>
                                  <p:childTnLst>
                                    <p:set>
                                      <p:cBhvr>
                                        <p:cTn id="23" dur="1" fill="hold">
                                          <p:stCondLst>
                                            <p:cond delay="0"/>
                                          </p:stCondLst>
                                        </p:cTn>
                                        <p:tgtEl>
                                          <p:spTgt spid="9"/>
                                        </p:tgtEl>
                                        <p:attrNameLst>
                                          <p:attrName>style.visibility</p:attrName>
                                        </p:attrNameLst>
                                      </p:cBhvr>
                                      <p:to>
                                        <p:strVal val="hidden"/>
                                      </p:to>
                                    </p:set>
                                  </p:childTnLst>
                                </p:cTn>
                              </p:par>
                            </p:childTnLst>
                          </p:cTn>
                        </p:par>
                        <p:par>
                          <p:cTn id="24" fill="hold">
                            <p:stCondLst>
                              <p:cond delay="6000"/>
                            </p:stCondLst>
                            <p:childTnLst>
                              <p:par>
                                <p:cTn id="25" presetID="1" presetClass="entr" presetSubtype="0" fill="hold" nodeType="afterEffect">
                                  <p:stCondLst>
                                    <p:cond delay="35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9500"/>
                            </p:stCondLst>
                            <p:childTnLst>
                              <p:par>
                                <p:cTn id="28" presetID="1" presetClass="exit" presetSubtype="0" fill="hold" nodeType="afterEffect">
                                  <p:stCondLst>
                                    <p:cond delay="50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179A35-4E38-188A-D3FF-93047AD0282A}"/>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57253"/>
            <a:ext cx="9144000" cy="5143501"/>
          </a:xfrm>
          <a:prstGeom prst="rect">
            <a:avLst/>
          </a:prstGeom>
        </p:spPr>
      </p:pic>
      <p:sp>
        <p:nvSpPr>
          <p:cNvPr id="8" name="Rectangle 7">
            <a:extLst>
              <a:ext uri="{FF2B5EF4-FFF2-40B4-BE49-F238E27FC236}">
                <a16:creationId xmlns:a16="http://schemas.microsoft.com/office/drawing/2014/main" id="{A00BD039-CD7E-39C1-8E91-FAB2FB3CC9EF}"/>
              </a:ext>
            </a:extLst>
          </p:cNvPr>
          <p:cNvSpPr/>
          <p:nvPr/>
        </p:nvSpPr>
        <p:spPr>
          <a:xfrm>
            <a:off x="4162426" y="1364985"/>
            <a:ext cx="4586000" cy="2936678"/>
          </a:xfrm>
          <a:custGeom>
            <a:avLst/>
            <a:gdLst>
              <a:gd name="connsiteX0" fmla="*/ 0 w 4586000"/>
              <a:gd name="connsiteY0" fmla="*/ 0 h 2936678"/>
              <a:gd name="connsiteX1" fmla="*/ 746863 w 4586000"/>
              <a:gd name="connsiteY1" fmla="*/ 0 h 2936678"/>
              <a:gd name="connsiteX2" fmla="*/ 1356146 w 4586000"/>
              <a:gd name="connsiteY2" fmla="*/ 0 h 2936678"/>
              <a:gd name="connsiteX3" fmla="*/ 1965429 w 4586000"/>
              <a:gd name="connsiteY3" fmla="*/ 0 h 2936678"/>
              <a:gd name="connsiteX4" fmla="*/ 2528851 w 4586000"/>
              <a:gd name="connsiteY4" fmla="*/ 0 h 2936678"/>
              <a:gd name="connsiteX5" fmla="*/ 3138134 w 4586000"/>
              <a:gd name="connsiteY5" fmla="*/ 0 h 2936678"/>
              <a:gd name="connsiteX6" fmla="*/ 3747417 w 4586000"/>
              <a:gd name="connsiteY6" fmla="*/ 0 h 2936678"/>
              <a:gd name="connsiteX7" fmla="*/ 4586000 w 4586000"/>
              <a:gd name="connsiteY7" fmla="*/ 0 h 2936678"/>
              <a:gd name="connsiteX8" fmla="*/ 4586000 w 4586000"/>
              <a:gd name="connsiteY8" fmla="*/ 557969 h 2936678"/>
              <a:gd name="connsiteX9" fmla="*/ 4586000 w 4586000"/>
              <a:gd name="connsiteY9" fmla="*/ 1204038 h 2936678"/>
              <a:gd name="connsiteX10" fmla="*/ 4586000 w 4586000"/>
              <a:gd name="connsiteY10" fmla="*/ 1791374 h 2936678"/>
              <a:gd name="connsiteX11" fmla="*/ 4586000 w 4586000"/>
              <a:gd name="connsiteY11" fmla="*/ 2349342 h 2936678"/>
              <a:gd name="connsiteX12" fmla="*/ 4586000 w 4586000"/>
              <a:gd name="connsiteY12" fmla="*/ 2936678 h 2936678"/>
              <a:gd name="connsiteX13" fmla="*/ 3976717 w 4586000"/>
              <a:gd name="connsiteY13" fmla="*/ 2936678 h 2936678"/>
              <a:gd name="connsiteX14" fmla="*/ 3459154 w 4586000"/>
              <a:gd name="connsiteY14" fmla="*/ 2936678 h 2936678"/>
              <a:gd name="connsiteX15" fmla="*/ 2804011 w 4586000"/>
              <a:gd name="connsiteY15" fmla="*/ 2936678 h 2936678"/>
              <a:gd name="connsiteX16" fmla="*/ 2240589 w 4586000"/>
              <a:gd name="connsiteY16" fmla="*/ 2936678 h 2936678"/>
              <a:gd name="connsiteX17" fmla="*/ 1723026 w 4586000"/>
              <a:gd name="connsiteY17" fmla="*/ 2936678 h 2936678"/>
              <a:gd name="connsiteX18" fmla="*/ 1113743 w 4586000"/>
              <a:gd name="connsiteY18" fmla="*/ 2936678 h 2936678"/>
              <a:gd name="connsiteX19" fmla="*/ 0 w 4586000"/>
              <a:gd name="connsiteY19" fmla="*/ 2936678 h 2936678"/>
              <a:gd name="connsiteX20" fmla="*/ 0 w 4586000"/>
              <a:gd name="connsiteY20" fmla="*/ 2349342 h 2936678"/>
              <a:gd name="connsiteX21" fmla="*/ 0 w 4586000"/>
              <a:gd name="connsiteY21" fmla="*/ 1850107 h 2936678"/>
              <a:gd name="connsiteX22" fmla="*/ 0 w 4586000"/>
              <a:gd name="connsiteY22" fmla="*/ 1350872 h 2936678"/>
              <a:gd name="connsiteX23" fmla="*/ 0 w 4586000"/>
              <a:gd name="connsiteY23" fmla="*/ 734170 h 2936678"/>
              <a:gd name="connsiteX24" fmla="*/ 0 w 4586000"/>
              <a:gd name="connsiteY24" fmla="*/ 0 h 293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6000" h="2936678" fill="none" extrusionOk="0">
                <a:moveTo>
                  <a:pt x="0" y="0"/>
                </a:moveTo>
                <a:cubicBezTo>
                  <a:pt x="167231" y="12914"/>
                  <a:pt x="556397" y="-29590"/>
                  <a:pt x="746863" y="0"/>
                </a:cubicBezTo>
                <a:cubicBezTo>
                  <a:pt x="937329" y="29590"/>
                  <a:pt x="1156499" y="16954"/>
                  <a:pt x="1356146" y="0"/>
                </a:cubicBezTo>
                <a:cubicBezTo>
                  <a:pt x="1555793" y="-16954"/>
                  <a:pt x="1827689" y="10352"/>
                  <a:pt x="1965429" y="0"/>
                </a:cubicBezTo>
                <a:cubicBezTo>
                  <a:pt x="2103169" y="-10352"/>
                  <a:pt x="2370992" y="71"/>
                  <a:pt x="2528851" y="0"/>
                </a:cubicBezTo>
                <a:cubicBezTo>
                  <a:pt x="2686710" y="-71"/>
                  <a:pt x="2926395" y="28384"/>
                  <a:pt x="3138134" y="0"/>
                </a:cubicBezTo>
                <a:cubicBezTo>
                  <a:pt x="3349873" y="-28384"/>
                  <a:pt x="3541933" y="1646"/>
                  <a:pt x="3747417" y="0"/>
                </a:cubicBezTo>
                <a:cubicBezTo>
                  <a:pt x="3952901" y="-1646"/>
                  <a:pt x="4242256" y="-35896"/>
                  <a:pt x="4586000" y="0"/>
                </a:cubicBezTo>
                <a:cubicBezTo>
                  <a:pt x="4587270" y="253444"/>
                  <a:pt x="4585157" y="398075"/>
                  <a:pt x="4586000" y="557969"/>
                </a:cubicBezTo>
                <a:cubicBezTo>
                  <a:pt x="4586843" y="717863"/>
                  <a:pt x="4556771" y="970045"/>
                  <a:pt x="4586000" y="1204038"/>
                </a:cubicBezTo>
                <a:cubicBezTo>
                  <a:pt x="4615229" y="1438031"/>
                  <a:pt x="4598335" y="1648031"/>
                  <a:pt x="4586000" y="1791374"/>
                </a:cubicBezTo>
                <a:cubicBezTo>
                  <a:pt x="4573665" y="1934717"/>
                  <a:pt x="4577711" y="2077723"/>
                  <a:pt x="4586000" y="2349342"/>
                </a:cubicBezTo>
                <a:cubicBezTo>
                  <a:pt x="4594289" y="2620961"/>
                  <a:pt x="4612380" y="2760248"/>
                  <a:pt x="4586000" y="2936678"/>
                </a:cubicBezTo>
                <a:cubicBezTo>
                  <a:pt x="4340559" y="2947126"/>
                  <a:pt x="4163916" y="2914843"/>
                  <a:pt x="3976717" y="2936678"/>
                </a:cubicBezTo>
                <a:cubicBezTo>
                  <a:pt x="3789518" y="2958513"/>
                  <a:pt x="3609389" y="2943967"/>
                  <a:pt x="3459154" y="2936678"/>
                </a:cubicBezTo>
                <a:cubicBezTo>
                  <a:pt x="3308919" y="2929389"/>
                  <a:pt x="3039079" y="2959770"/>
                  <a:pt x="2804011" y="2936678"/>
                </a:cubicBezTo>
                <a:cubicBezTo>
                  <a:pt x="2568943" y="2913586"/>
                  <a:pt x="2417439" y="2953200"/>
                  <a:pt x="2240589" y="2936678"/>
                </a:cubicBezTo>
                <a:cubicBezTo>
                  <a:pt x="2063739" y="2920156"/>
                  <a:pt x="1980832" y="2942820"/>
                  <a:pt x="1723026" y="2936678"/>
                </a:cubicBezTo>
                <a:cubicBezTo>
                  <a:pt x="1465220" y="2930536"/>
                  <a:pt x="1243816" y="2959817"/>
                  <a:pt x="1113743" y="2936678"/>
                </a:cubicBezTo>
                <a:cubicBezTo>
                  <a:pt x="983670" y="2913539"/>
                  <a:pt x="507856" y="2953966"/>
                  <a:pt x="0" y="2936678"/>
                </a:cubicBezTo>
                <a:cubicBezTo>
                  <a:pt x="-28069" y="2741604"/>
                  <a:pt x="-13746" y="2630855"/>
                  <a:pt x="0" y="2349342"/>
                </a:cubicBezTo>
                <a:cubicBezTo>
                  <a:pt x="13746" y="2067829"/>
                  <a:pt x="-15360" y="2067471"/>
                  <a:pt x="0" y="1850107"/>
                </a:cubicBezTo>
                <a:cubicBezTo>
                  <a:pt x="15360" y="1632744"/>
                  <a:pt x="-18554" y="1592125"/>
                  <a:pt x="0" y="1350872"/>
                </a:cubicBezTo>
                <a:cubicBezTo>
                  <a:pt x="18554" y="1109620"/>
                  <a:pt x="4651" y="966700"/>
                  <a:pt x="0" y="734170"/>
                </a:cubicBezTo>
                <a:cubicBezTo>
                  <a:pt x="-4651" y="501640"/>
                  <a:pt x="5838" y="236692"/>
                  <a:pt x="0" y="0"/>
                </a:cubicBezTo>
                <a:close/>
              </a:path>
              <a:path w="4586000" h="2936678" stroke="0" extrusionOk="0">
                <a:moveTo>
                  <a:pt x="0" y="0"/>
                </a:moveTo>
                <a:cubicBezTo>
                  <a:pt x="174234" y="-8010"/>
                  <a:pt x="441293" y="-4263"/>
                  <a:pt x="609283" y="0"/>
                </a:cubicBezTo>
                <a:cubicBezTo>
                  <a:pt x="777273" y="4263"/>
                  <a:pt x="1006053" y="17219"/>
                  <a:pt x="1310286" y="0"/>
                </a:cubicBezTo>
                <a:cubicBezTo>
                  <a:pt x="1614519" y="-17219"/>
                  <a:pt x="1752892" y="-23469"/>
                  <a:pt x="2011289" y="0"/>
                </a:cubicBezTo>
                <a:cubicBezTo>
                  <a:pt x="2269686" y="23469"/>
                  <a:pt x="2446830" y="-21468"/>
                  <a:pt x="2666431" y="0"/>
                </a:cubicBezTo>
                <a:cubicBezTo>
                  <a:pt x="2886032" y="21468"/>
                  <a:pt x="3081755" y="-1119"/>
                  <a:pt x="3367434" y="0"/>
                </a:cubicBezTo>
                <a:cubicBezTo>
                  <a:pt x="3653113" y="1119"/>
                  <a:pt x="3675411" y="21424"/>
                  <a:pt x="3884997" y="0"/>
                </a:cubicBezTo>
                <a:cubicBezTo>
                  <a:pt x="4094583" y="-21424"/>
                  <a:pt x="4444847" y="-15317"/>
                  <a:pt x="4586000" y="0"/>
                </a:cubicBezTo>
                <a:cubicBezTo>
                  <a:pt x="4585875" y="182833"/>
                  <a:pt x="4600350" y="393008"/>
                  <a:pt x="4586000" y="557969"/>
                </a:cubicBezTo>
                <a:cubicBezTo>
                  <a:pt x="4571650" y="722930"/>
                  <a:pt x="4563668" y="935341"/>
                  <a:pt x="4586000" y="1086571"/>
                </a:cubicBezTo>
                <a:cubicBezTo>
                  <a:pt x="4608332" y="1237801"/>
                  <a:pt x="4588731" y="1414210"/>
                  <a:pt x="4586000" y="1703273"/>
                </a:cubicBezTo>
                <a:cubicBezTo>
                  <a:pt x="4583269" y="1992336"/>
                  <a:pt x="4598661" y="2094541"/>
                  <a:pt x="4586000" y="2319976"/>
                </a:cubicBezTo>
                <a:cubicBezTo>
                  <a:pt x="4573339" y="2545411"/>
                  <a:pt x="4593471" y="2736444"/>
                  <a:pt x="4586000" y="2936678"/>
                </a:cubicBezTo>
                <a:cubicBezTo>
                  <a:pt x="4386371" y="2945427"/>
                  <a:pt x="4113109" y="2955343"/>
                  <a:pt x="3839137" y="2936678"/>
                </a:cubicBezTo>
                <a:cubicBezTo>
                  <a:pt x="3565165" y="2918013"/>
                  <a:pt x="3549933" y="2962461"/>
                  <a:pt x="3321574" y="2936678"/>
                </a:cubicBezTo>
                <a:cubicBezTo>
                  <a:pt x="3093215" y="2910895"/>
                  <a:pt x="2841883" y="2922303"/>
                  <a:pt x="2574711" y="2936678"/>
                </a:cubicBezTo>
                <a:cubicBezTo>
                  <a:pt x="2307539" y="2951053"/>
                  <a:pt x="2123489" y="2961968"/>
                  <a:pt x="1873709" y="2936678"/>
                </a:cubicBezTo>
                <a:cubicBezTo>
                  <a:pt x="1623929" y="2911388"/>
                  <a:pt x="1399286" y="2918652"/>
                  <a:pt x="1126846" y="2936678"/>
                </a:cubicBezTo>
                <a:cubicBezTo>
                  <a:pt x="854406" y="2954704"/>
                  <a:pt x="800929" y="2918780"/>
                  <a:pt x="563423" y="2936678"/>
                </a:cubicBezTo>
                <a:cubicBezTo>
                  <a:pt x="325917" y="2954576"/>
                  <a:pt x="213799" y="2913728"/>
                  <a:pt x="0" y="2936678"/>
                </a:cubicBezTo>
                <a:cubicBezTo>
                  <a:pt x="-13969" y="2696518"/>
                  <a:pt x="-10471" y="2574356"/>
                  <a:pt x="0" y="2378709"/>
                </a:cubicBezTo>
                <a:cubicBezTo>
                  <a:pt x="10471" y="2183062"/>
                  <a:pt x="8745" y="2045814"/>
                  <a:pt x="0" y="1762007"/>
                </a:cubicBezTo>
                <a:cubicBezTo>
                  <a:pt x="-8745" y="1478200"/>
                  <a:pt x="-18042" y="1477985"/>
                  <a:pt x="0" y="1204038"/>
                </a:cubicBezTo>
                <a:cubicBezTo>
                  <a:pt x="18042" y="930091"/>
                  <a:pt x="14553" y="944208"/>
                  <a:pt x="0" y="704803"/>
                </a:cubicBezTo>
                <a:cubicBezTo>
                  <a:pt x="-14553" y="465398"/>
                  <a:pt x="11385" y="304777"/>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23518320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apologise for interrupting and show Chris the copyright letter. </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explain how you think Chris’ </a:t>
            </a:r>
            <a:r>
              <a:rPr lang="en-GB" sz="2100" dirty="0" err="1">
                <a:solidFill>
                  <a:schemeClr val="tx1"/>
                </a:solidFill>
                <a:latin typeface="Comic Sans MS" panose="030F0702030302020204" pitchFamily="66" charset="0"/>
                <a:cs typeface="Dreaming Outloud Pro" panose="03050502040302030504" pitchFamily="66" charset="0"/>
              </a:rPr>
              <a:t>MyFace</a:t>
            </a:r>
            <a:r>
              <a:rPr lang="en-GB" sz="2100" dirty="0">
                <a:solidFill>
                  <a:schemeClr val="tx1"/>
                </a:solidFill>
                <a:latin typeface="Comic Sans MS" panose="030F0702030302020204" pitchFamily="66" charset="0"/>
                <a:cs typeface="Dreaming Outloud Pro" panose="03050502040302030504" pitchFamily="66" charset="0"/>
              </a:rPr>
              <a:t> might be infringing copyright by publicly posting the full text of scientific articles.</a:t>
            </a:r>
          </a:p>
        </p:txBody>
      </p:sp>
      <p:pic>
        <p:nvPicPr>
          <p:cNvPr id="3" name="Picture 2" descr="Chris Carmine">
            <a:extLst>
              <a:ext uri="{FF2B5EF4-FFF2-40B4-BE49-F238E27FC236}">
                <a16:creationId xmlns:a16="http://schemas.microsoft.com/office/drawing/2014/main" id="{BB783FFC-BD4F-2F12-09FE-35225CBAD794}"/>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255765" y="1317850"/>
            <a:ext cx="3507511" cy="4878736"/>
          </a:xfrm>
          <a:prstGeom prst="rect">
            <a:avLst/>
          </a:prstGeom>
        </p:spPr>
      </p:pic>
      <p:pic>
        <p:nvPicPr>
          <p:cNvPr id="9" name="Picture 8">
            <a:extLst>
              <a:ext uri="{FF2B5EF4-FFF2-40B4-BE49-F238E27FC236}">
                <a16:creationId xmlns:a16="http://schemas.microsoft.com/office/drawing/2014/main" id="{4CC5CCF7-3629-EABE-6CB9-85CC53207EA9}"/>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9229" y="1915530"/>
            <a:ext cx="668111" cy="850034"/>
          </a:xfrm>
          <a:prstGeom prst="ellipse">
            <a:avLst/>
          </a:prstGeom>
        </p:spPr>
      </p:pic>
      <p:sp>
        <p:nvSpPr>
          <p:cNvPr id="5" name="Rectangle 4">
            <a:hlinkClick r:id="rId5" action="ppaction://hlinksldjump"/>
            <a:extLst>
              <a:ext uri="{FF2B5EF4-FFF2-40B4-BE49-F238E27FC236}">
                <a16:creationId xmlns:a16="http://schemas.microsoft.com/office/drawing/2014/main" id="{7313BCAE-B648-86E4-C558-E16EB7E1AB14}"/>
              </a:ext>
              <a:ext uri="{C183D7F6-B498-43B3-948B-1728B52AA6E4}">
                <adec:decorative xmlns:adec="http://schemas.microsoft.com/office/drawing/2017/decorative" val="1"/>
              </a:ext>
            </a:extLst>
          </p:cNvPr>
          <p:cNvSpPr/>
          <p:nvPr/>
        </p:nvSpPr>
        <p:spPr>
          <a:xfrm>
            <a:off x="-1" y="85725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Rounded Corners 9">
            <a:hlinkClick r:id="rId6" action="ppaction://hlinksldjump"/>
            <a:extLst>
              <a:ext uri="{FF2B5EF4-FFF2-40B4-BE49-F238E27FC236}">
                <a16:creationId xmlns:a16="http://schemas.microsoft.com/office/drawing/2014/main" id="{AB05D01A-7A79-7165-D29B-160E9B2193C3}"/>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4" name="Title 3">
            <a:extLst>
              <a:ext uri="{FF2B5EF4-FFF2-40B4-BE49-F238E27FC236}">
                <a16:creationId xmlns:a16="http://schemas.microsoft.com/office/drawing/2014/main" id="{7ACE2611-BE47-7A5F-47E3-FE01CD2C6264}"/>
              </a:ext>
              <a:ext uri="{C183D7F6-B498-43B3-948B-1728B52AA6E4}">
                <adec:decorative xmlns:adec="http://schemas.microsoft.com/office/drawing/2017/decorative" val="1"/>
              </a:ext>
            </a:extLst>
          </p:cNvPr>
          <p:cNvSpPr>
            <a:spLocks noGrp="1"/>
          </p:cNvSpPr>
          <p:nvPr>
            <p:ph type="title"/>
          </p:nvPr>
        </p:nvSpPr>
        <p:spPr>
          <a:xfrm>
            <a:off x="-575972" y="-1338923"/>
            <a:ext cx="7886700" cy="994172"/>
          </a:xfrm>
        </p:spPr>
        <p:txBody>
          <a:bodyPr vert="horz" lIns="68580" tIns="34290" rIns="68580" bIns="34290" rtlCol="0" anchor="b">
            <a:normAutofit/>
          </a:bodyPr>
          <a:lstStyle/>
          <a:p>
            <a:r>
              <a:rPr lang="en-GB" dirty="0"/>
              <a:t>Chris outcome 3</a:t>
            </a:r>
          </a:p>
        </p:txBody>
      </p:sp>
    </p:spTree>
    <p:extLst>
      <p:ext uri="{BB962C8B-B14F-4D97-AF65-F5344CB8AC3E}">
        <p14:creationId xmlns:p14="http://schemas.microsoft.com/office/powerpoint/2010/main" val="25383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0"/>
                            </p:stCondLst>
                            <p:childTnLst>
                              <p:par>
                                <p:cTn id="14" presetID="1" presetClass="exit" presetSubtype="0" fill="hold" nodeType="afterEffect">
                                  <p:stCondLst>
                                    <p:cond delay="50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3000"/>
                            </p:stCondLst>
                            <p:childTnLst>
                              <p:par>
                                <p:cTn id="17" presetID="1" presetClass="entr" presetSubtype="0" fill="hold" nodeType="afterEffect">
                                  <p:stCondLst>
                                    <p:cond delay="3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6500"/>
                            </p:stCondLst>
                            <p:childTnLst>
                              <p:par>
                                <p:cTn id="20" presetID="1" presetClass="exit" presetSubtype="0" fill="hold" nodeType="afterEffect">
                                  <p:stCondLst>
                                    <p:cond delay="50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7000"/>
                            </p:stCondLst>
                            <p:childTnLst>
                              <p:par>
                                <p:cTn id="23" presetID="1" presetClass="entr" presetSubtype="0" fill="hold" nodeType="afterEffect">
                                  <p:stCondLst>
                                    <p:cond delay="3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0500"/>
                            </p:stCondLst>
                            <p:childTnLst>
                              <p:par>
                                <p:cTn id="26" presetID="1" presetClass="exit" presetSubtype="0" fill="hold" nodeType="afterEffect">
                                  <p:stCondLst>
                                    <p:cond delay="50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7AC3B-DE1F-9B70-D072-2EAF35B8A106}"/>
              </a:ext>
            </a:extLst>
          </p:cNvPr>
          <p:cNvPicPr>
            <a:picLocks noChangeAspect="1"/>
          </p:cNvPicPr>
          <p:nvPr/>
        </p:nvPicPr>
        <p:blipFill>
          <a:blip r:embed="rId4"/>
          <a:stretch>
            <a:fillRect/>
          </a:stretch>
        </p:blipFill>
        <p:spPr>
          <a:xfrm>
            <a:off x="0" y="936624"/>
            <a:ext cx="9144000" cy="5194527"/>
          </a:xfrm>
          <a:prstGeom prst="rect">
            <a:avLst/>
          </a:prstGeom>
        </p:spPr>
      </p:pic>
      <p:sp>
        <p:nvSpPr>
          <p:cNvPr id="2" name="Rectangle 1">
            <a:extLst>
              <a:ext uri="{FF2B5EF4-FFF2-40B4-BE49-F238E27FC236}">
                <a16:creationId xmlns:a16="http://schemas.microsoft.com/office/drawing/2014/main" id="{94617524-51A7-1350-3A27-B62D921F88DF}"/>
              </a:ext>
            </a:extLst>
          </p:cNvPr>
          <p:cNvSpPr>
            <a:spLocks/>
          </p:cNvSpPr>
          <p:nvPr/>
        </p:nvSpPr>
        <p:spPr>
          <a:xfrm>
            <a:off x="0" y="1020401"/>
            <a:ext cx="2837046" cy="558000"/>
          </a:xfrm>
          <a:custGeom>
            <a:avLst/>
            <a:gdLst>
              <a:gd name="connsiteX0" fmla="*/ 0 w 2837046"/>
              <a:gd name="connsiteY0" fmla="*/ 0 h 558000"/>
              <a:gd name="connsiteX1" fmla="*/ 510668 w 2837046"/>
              <a:gd name="connsiteY1" fmla="*/ 0 h 558000"/>
              <a:gd name="connsiteX2" fmla="*/ 1106448 w 2837046"/>
              <a:gd name="connsiteY2" fmla="*/ 0 h 558000"/>
              <a:gd name="connsiteX3" fmla="*/ 1617116 w 2837046"/>
              <a:gd name="connsiteY3" fmla="*/ 0 h 558000"/>
              <a:gd name="connsiteX4" fmla="*/ 2127785 w 2837046"/>
              <a:gd name="connsiteY4" fmla="*/ 0 h 558000"/>
              <a:gd name="connsiteX5" fmla="*/ 2837046 w 2837046"/>
              <a:gd name="connsiteY5" fmla="*/ 0 h 558000"/>
              <a:gd name="connsiteX6" fmla="*/ 2837046 w 2837046"/>
              <a:gd name="connsiteY6" fmla="*/ 558000 h 558000"/>
              <a:gd name="connsiteX7" fmla="*/ 2269637 w 2837046"/>
              <a:gd name="connsiteY7" fmla="*/ 558000 h 558000"/>
              <a:gd name="connsiteX8" fmla="*/ 1645487 w 2837046"/>
              <a:gd name="connsiteY8" fmla="*/ 558000 h 558000"/>
              <a:gd name="connsiteX9" fmla="*/ 1134818 w 2837046"/>
              <a:gd name="connsiteY9" fmla="*/ 558000 h 558000"/>
              <a:gd name="connsiteX10" fmla="*/ 624150 w 2837046"/>
              <a:gd name="connsiteY10" fmla="*/ 558000 h 558000"/>
              <a:gd name="connsiteX11" fmla="*/ 0 w 2837046"/>
              <a:gd name="connsiteY11" fmla="*/ 558000 h 558000"/>
              <a:gd name="connsiteX12" fmla="*/ 0 w 2837046"/>
              <a:gd name="connsiteY12" fmla="*/ 0 h 5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7046" h="558000" fill="none" extrusionOk="0">
                <a:moveTo>
                  <a:pt x="0" y="0"/>
                </a:moveTo>
                <a:cubicBezTo>
                  <a:pt x="179241" y="-25343"/>
                  <a:pt x="269186" y="16230"/>
                  <a:pt x="510668" y="0"/>
                </a:cubicBezTo>
                <a:cubicBezTo>
                  <a:pt x="752150" y="-16230"/>
                  <a:pt x="973532" y="-12753"/>
                  <a:pt x="1106448" y="0"/>
                </a:cubicBezTo>
                <a:cubicBezTo>
                  <a:pt x="1239364" y="12753"/>
                  <a:pt x="1420946" y="-3537"/>
                  <a:pt x="1617116" y="0"/>
                </a:cubicBezTo>
                <a:cubicBezTo>
                  <a:pt x="1813286" y="3537"/>
                  <a:pt x="1929277" y="3719"/>
                  <a:pt x="2127785" y="0"/>
                </a:cubicBezTo>
                <a:cubicBezTo>
                  <a:pt x="2326293" y="-3719"/>
                  <a:pt x="2508090" y="34151"/>
                  <a:pt x="2837046" y="0"/>
                </a:cubicBezTo>
                <a:cubicBezTo>
                  <a:pt x="2857660" y="261333"/>
                  <a:pt x="2852442" y="417027"/>
                  <a:pt x="2837046" y="558000"/>
                </a:cubicBezTo>
                <a:cubicBezTo>
                  <a:pt x="2555544" y="579093"/>
                  <a:pt x="2454386" y="572338"/>
                  <a:pt x="2269637" y="558000"/>
                </a:cubicBezTo>
                <a:cubicBezTo>
                  <a:pt x="2084888" y="543662"/>
                  <a:pt x="1777928" y="548815"/>
                  <a:pt x="1645487" y="558000"/>
                </a:cubicBezTo>
                <a:cubicBezTo>
                  <a:pt x="1513046" y="567186"/>
                  <a:pt x="1324105" y="538169"/>
                  <a:pt x="1134818" y="558000"/>
                </a:cubicBezTo>
                <a:cubicBezTo>
                  <a:pt x="945531" y="577831"/>
                  <a:pt x="822049" y="555761"/>
                  <a:pt x="624150" y="558000"/>
                </a:cubicBezTo>
                <a:cubicBezTo>
                  <a:pt x="426251" y="560239"/>
                  <a:pt x="239640" y="564500"/>
                  <a:pt x="0" y="558000"/>
                </a:cubicBezTo>
                <a:cubicBezTo>
                  <a:pt x="26434" y="303174"/>
                  <a:pt x="-17950" y="255661"/>
                  <a:pt x="0" y="0"/>
                </a:cubicBezTo>
                <a:close/>
              </a:path>
              <a:path w="2837046" h="558000" stroke="0" extrusionOk="0">
                <a:moveTo>
                  <a:pt x="0" y="0"/>
                </a:moveTo>
                <a:cubicBezTo>
                  <a:pt x="241895" y="-10084"/>
                  <a:pt x="281174" y="-4323"/>
                  <a:pt x="539039" y="0"/>
                </a:cubicBezTo>
                <a:cubicBezTo>
                  <a:pt x="796904" y="4323"/>
                  <a:pt x="914420" y="-1776"/>
                  <a:pt x="1049707" y="0"/>
                </a:cubicBezTo>
                <a:cubicBezTo>
                  <a:pt x="1184994" y="1776"/>
                  <a:pt x="1442152" y="2169"/>
                  <a:pt x="1645487" y="0"/>
                </a:cubicBezTo>
                <a:cubicBezTo>
                  <a:pt x="1848822" y="-2169"/>
                  <a:pt x="1924344" y="15655"/>
                  <a:pt x="2127785" y="0"/>
                </a:cubicBezTo>
                <a:cubicBezTo>
                  <a:pt x="2331226" y="-15655"/>
                  <a:pt x="2605703" y="-23358"/>
                  <a:pt x="2837046" y="0"/>
                </a:cubicBezTo>
                <a:cubicBezTo>
                  <a:pt x="2821264" y="243603"/>
                  <a:pt x="2832023" y="437373"/>
                  <a:pt x="2837046" y="558000"/>
                </a:cubicBezTo>
                <a:cubicBezTo>
                  <a:pt x="2693401" y="551998"/>
                  <a:pt x="2469703" y="556639"/>
                  <a:pt x="2298007" y="558000"/>
                </a:cubicBezTo>
                <a:cubicBezTo>
                  <a:pt x="2126311" y="559361"/>
                  <a:pt x="1943470" y="553209"/>
                  <a:pt x="1787339" y="558000"/>
                </a:cubicBezTo>
                <a:cubicBezTo>
                  <a:pt x="1631208" y="562791"/>
                  <a:pt x="1387767" y="570532"/>
                  <a:pt x="1248300" y="558000"/>
                </a:cubicBezTo>
                <a:cubicBezTo>
                  <a:pt x="1108833" y="545468"/>
                  <a:pt x="785609" y="587599"/>
                  <a:pt x="652521" y="558000"/>
                </a:cubicBezTo>
                <a:cubicBezTo>
                  <a:pt x="519433" y="528401"/>
                  <a:pt x="316608" y="536200"/>
                  <a:pt x="0" y="558000"/>
                </a:cubicBezTo>
                <a:cubicBezTo>
                  <a:pt x="8072" y="331211"/>
                  <a:pt x="-4476" y="188543"/>
                  <a:pt x="0" y="0"/>
                </a:cubicBezTo>
                <a:close/>
              </a:path>
            </a:pathLst>
          </a:custGeom>
          <a:solidFill>
            <a:srgbClr val="BDD7EE"/>
          </a:solidFill>
          <a:ln w="28575">
            <a:solidFill>
              <a:schemeClr val="tx1"/>
            </a:solidFill>
            <a:extLst>
              <a:ext uri="{C807C97D-BFC1-408E-A445-0C87EB9F89A2}">
                <ask:lineSketchStyleProps xmlns:ask="http://schemas.microsoft.com/office/drawing/2018/sketchyshapes" sd="25641193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GB" sz="2100" b="1" dirty="0">
                <a:solidFill>
                  <a:schemeClr val="tx1"/>
                </a:solidFill>
                <a:latin typeface="Segoe Print" panose="02000600000000000000" pitchFamily="2" charset="0"/>
                <a:cs typeface="Dreaming Outloud Pro" panose="03050502040302030504" pitchFamily="66" charset="0"/>
              </a:rPr>
              <a:t>Your student flat</a:t>
            </a:r>
          </a:p>
        </p:txBody>
      </p:sp>
      <p:sp>
        <p:nvSpPr>
          <p:cNvPr id="9" name="Rectangle 8">
            <a:extLst>
              <a:ext uri="{FF2B5EF4-FFF2-40B4-BE49-F238E27FC236}">
                <a16:creationId xmlns:a16="http://schemas.microsoft.com/office/drawing/2014/main" id="{9852AC2C-16D5-7BCE-E750-2B6A71A4437D}"/>
              </a:ext>
            </a:extLst>
          </p:cNvPr>
          <p:cNvSpPr/>
          <p:nvPr/>
        </p:nvSpPr>
        <p:spPr>
          <a:xfrm>
            <a:off x="4165112" y="3351287"/>
            <a:ext cx="4583317" cy="1325613"/>
          </a:xfrm>
          <a:custGeom>
            <a:avLst/>
            <a:gdLst>
              <a:gd name="connsiteX0" fmla="*/ 0 w 4583317"/>
              <a:gd name="connsiteY0" fmla="*/ 0 h 1325613"/>
              <a:gd name="connsiteX1" fmla="*/ 654760 w 4583317"/>
              <a:gd name="connsiteY1" fmla="*/ 0 h 1325613"/>
              <a:gd name="connsiteX2" fmla="*/ 1263686 w 4583317"/>
              <a:gd name="connsiteY2" fmla="*/ 0 h 1325613"/>
              <a:gd name="connsiteX3" fmla="*/ 1964279 w 4583317"/>
              <a:gd name="connsiteY3" fmla="*/ 0 h 1325613"/>
              <a:gd name="connsiteX4" fmla="*/ 2710705 w 4583317"/>
              <a:gd name="connsiteY4" fmla="*/ 0 h 1325613"/>
              <a:gd name="connsiteX5" fmla="*/ 3457131 w 4583317"/>
              <a:gd name="connsiteY5" fmla="*/ 0 h 1325613"/>
              <a:gd name="connsiteX6" fmla="*/ 4583317 w 4583317"/>
              <a:gd name="connsiteY6" fmla="*/ 0 h 1325613"/>
              <a:gd name="connsiteX7" fmla="*/ 4583317 w 4583317"/>
              <a:gd name="connsiteY7" fmla="*/ 623038 h 1325613"/>
              <a:gd name="connsiteX8" fmla="*/ 4583317 w 4583317"/>
              <a:gd name="connsiteY8" fmla="*/ 1325613 h 1325613"/>
              <a:gd name="connsiteX9" fmla="*/ 3882724 w 4583317"/>
              <a:gd name="connsiteY9" fmla="*/ 1325613 h 1325613"/>
              <a:gd name="connsiteX10" fmla="*/ 3136298 w 4583317"/>
              <a:gd name="connsiteY10" fmla="*/ 1325613 h 1325613"/>
              <a:gd name="connsiteX11" fmla="*/ 2619038 w 4583317"/>
              <a:gd name="connsiteY11" fmla="*/ 1325613 h 1325613"/>
              <a:gd name="connsiteX12" fmla="*/ 1872612 w 4583317"/>
              <a:gd name="connsiteY12" fmla="*/ 1325613 h 1325613"/>
              <a:gd name="connsiteX13" fmla="*/ 1263686 w 4583317"/>
              <a:gd name="connsiteY13" fmla="*/ 1325613 h 1325613"/>
              <a:gd name="connsiteX14" fmla="*/ 563093 w 4583317"/>
              <a:gd name="connsiteY14" fmla="*/ 1325613 h 1325613"/>
              <a:gd name="connsiteX15" fmla="*/ 0 w 4583317"/>
              <a:gd name="connsiteY15" fmla="*/ 1325613 h 1325613"/>
              <a:gd name="connsiteX16" fmla="*/ 0 w 4583317"/>
              <a:gd name="connsiteY16" fmla="*/ 689319 h 1325613"/>
              <a:gd name="connsiteX17" fmla="*/ 0 w 4583317"/>
              <a:gd name="connsiteY17" fmla="*/ 0 h 132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3317" h="1325613" fill="none" extrusionOk="0">
                <a:moveTo>
                  <a:pt x="0" y="0"/>
                </a:moveTo>
                <a:cubicBezTo>
                  <a:pt x="303294" y="21488"/>
                  <a:pt x="449798" y="-32567"/>
                  <a:pt x="654760" y="0"/>
                </a:cubicBezTo>
                <a:cubicBezTo>
                  <a:pt x="859722" y="32567"/>
                  <a:pt x="1082960" y="-21014"/>
                  <a:pt x="1263686" y="0"/>
                </a:cubicBezTo>
                <a:cubicBezTo>
                  <a:pt x="1444412" y="21014"/>
                  <a:pt x="1626601" y="-28439"/>
                  <a:pt x="1964279" y="0"/>
                </a:cubicBezTo>
                <a:cubicBezTo>
                  <a:pt x="2301957" y="28439"/>
                  <a:pt x="2451824" y="-23588"/>
                  <a:pt x="2710705" y="0"/>
                </a:cubicBezTo>
                <a:cubicBezTo>
                  <a:pt x="2969586" y="23588"/>
                  <a:pt x="3165967" y="-35699"/>
                  <a:pt x="3457131" y="0"/>
                </a:cubicBezTo>
                <a:cubicBezTo>
                  <a:pt x="3748295" y="35699"/>
                  <a:pt x="4042229" y="20628"/>
                  <a:pt x="4583317" y="0"/>
                </a:cubicBezTo>
                <a:cubicBezTo>
                  <a:pt x="4585392" y="129065"/>
                  <a:pt x="4600971" y="411565"/>
                  <a:pt x="4583317" y="623038"/>
                </a:cubicBezTo>
                <a:cubicBezTo>
                  <a:pt x="4565663" y="834511"/>
                  <a:pt x="4601134" y="1140258"/>
                  <a:pt x="4583317" y="1325613"/>
                </a:cubicBezTo>
                <a:cubicBezTo>
                  <a:pt x="4423912" y="1351853"/>
                  <a:pt x="4161275" y="1297566"/>
                  <a:pt x="3882724" y="1325613"/>
                </a:cubicBezTo>
                <a:cubicBezTo>
                  <a:pt x="3604173" y="1353660"/>
                  <a:pt x="3297622" y="1337621"/>
                  <a:pt x="3136298" y="1325613"/>
                </a:cubicBezTo>
                <a:cubicBezTo>
                  <a:pt x="2974974" y="1313605"/>
                  <a:pt x="2752474" y="1323472"/>
                  <a:pt x="2619038" y="1325613"/>
                </a:cubicBezTo>
                <a:cubicBezTo>
                  <a:pt x="2485602" y="1327754"/>
                  <a:pt x="2047601" y="1310180"/>
                  <a:pt x="1872612" y="1325613"/>
                </a:cubicBezTo>
                <a:cubicBezTo>
                  <a:pt x="1697623" y="1341046"/>
                  <a:pt x="1534031" y="1303172"/>
                  <a:pt x="1263686" y="1325613"/>
                </a:cubicBezTo>
                <a:cubicBezTo>
                  <a:pt x="993341" y="1348054"/>
                  <a:pt x="749845" y="1348513"/>
                  <a:pt x="563093" y="1325613"/>
                </a:cubicBezTo>
                <a:cubicBezTo>
                  <a:pt x="376341" y="1302713"/>
                  <a:pt x="272020" y="1316707"/>
                  <a:pt x="0" y="1325613"/>
                </a:cubicBezTo>
                <a:cubicBezTo>
                  <a:pt x="11225" y="1101074"/>
                  <a:pt x="-31670" y="900448"/>
                  <a:pt x="0" y="689319"/>
                </a:cubicBezTo>
                <a:cubicBezTo>
                  <a:pt x="31670" y="478190"/>
                  <a:pt x="192" y="145288"/>
                  <a:pt x="0" y="0"/>
                </a:cubicBezTo>
                <a:close/>
              </a:path>
              <a:path w="4583317" h="1325613" stroke="0" extrusionOk="0">
                <a:moveTo>
                  <a:pt x="0" y="0"/>
                </a:moveTo>
                <a:cubicBezTo>
                  <a:pt x="272519" y="16338"/>
                  <a:pt x="385947" y="-585"/>
                  <a:pt x="654760" y="0"/>
                </a:cubicBezTo>
                <a:cubicBezTo>
                  <a:pt x="923573" y="585"/>
                  <a:pt x="1000696" y="-12744"/>
                  <a:pt x="1263686" y="0"/>
                </a:cubicBezTo>
                <a:cubicBezTo>
                  <a:pt x="1526676" y="12744"/>
                  <a:pt x="1634851" y="6252"/>
                  <a:pt x="1872612" y="0"/>
                </a:cubicBezTo>
                <a:cubicBezTo>
                  <a:pt x="2110373" y="-6252"/>
                  <a:pt x="2275706" y="34818"/>
                  <a:pt x="2573205" y="0"/>
                </a:cubicBezTo>
                <a:cubicBezTo>
                  <a:pt x="2870704" y="-34818"/>
                  <a:pt x="2932953" y="13623"/>
                  <a:pt x="3136298" y="0"/>
                </a:cubicBezTo>
                <a:cubicBezTo>
                  <a:pt x="3339643" y="-13623"/>
                  <a:pt x="3566088" y="-4523"/>
                  <a:pt x="3836891" y="0"/>
                </a:cubicBezTo>
                <a:cubicBezTo>
                  <a:pt x="4107694" y="4523"/>
                  <a:pt x="4394737" y="34052"/>
                  <a:pt x="4583317" y="0"/>
                </a:cubicBezTo>
                <a:cubicBezTo>
                  <a:pt x="4583375" y="270454"/>
                  <a:pt x="4584888" y="449328"/>
                  <a:pt x="4583317" y="662807"/>
                </a:cubicBezTo>
                <a:cubicBezTo>
                  <a:pt x="4581746" y="876286"/>
                  <a:pt x="4570452" y="1158450"/>
                  <a:pt x="4583317" y="1325613"/>
                </a:cubicBezTo>
                <a:cubicBezTo>
                  <a:pt x="4437277" y="1336513"/>
                  <a:pt x="4172896" y="1325545"/>
                  <a:pt x="3882724" y="1325613"/>
                </a:cubicBezTo>
                <a:cubicBezTo>
                  <a:pt x="3592552" y="1325681"/>
                  <a:pt x="3335749" y="1329508"/>
                  <a:pt x="3182132" y="1325613"/>
                </a:cubicBezTo>
                <a:cubicBezTo>
                  <a:pt x="3028515" y="1321718"/>
                  <a:pt x="2752405" y="1300967"/>
                  <a:pt x="2573205" y="1325613"/>
                </a:cubicBezTo>
                <a:cubicBezTo>
                  <a:pt x="2394005" y="1350259"/>
                  <a:pt x="2051406" y="1296251"/>
                  <a:pt x="1872612" y="1325613"/>
                </a:cubicBezTo>
                <a:cubicBezTo>
                  <a:pt x="1693818" y="1354975"/>
                  <a:pt x="1460178" y="1335160"/>
                  <a:pt x="1126186" y="1325613"/>
                </a:cubicBezTo>
                <a:cubicBezTo>
                  <a:pt x="792194" y="1316066"/>
                  <a:pt x="317113" y="1381840"/>
                  <a:pt x="0" y="1325613"/>
                </a:cubicBezTo>
                <a:cubicBezTo>
                  <a:pt x="-27110" y="1119981"/>
                  <a:pt x="17785" y="963432"/>
                  <a:pt x="0" y="702575"/>
                </a:cubicBezTo>
                <a:cubicBezTo>
                  <a:pt x="-17785" y="441718"/>
                  <a:pt x="22595" y="171630"/>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034180135">
                  <a:prstGeom prst="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Argh! The doorbell!</a:t>
            </a:r>
          </a:p>
          <a:p>
            <a:r>
              <a:rPr lang="en-GB" sz="2100" dirty="0">
                <a:solidFill>
                  <a:schemeClr val="tx1"/>
                </a:solidFill>
                <a:latin typeface="Comic Sans MS" panose="030F0702030302020204" pitchFamily="66" charset="0"/>
                <a:cs typeface="Dreaming Outloud Pro" panose="03050502040302030504" pitchFamily="66" charset="0"/>
              </a:rPr>
              <a:t>Can’t you get a moment’s peace?</a:t>
            </a:r>
          </a:p>
        </p:txBody>
      </p:sp>
      <p:grpSp>
        <p:nvGrpSpPr>
          <p:cNvPr id="17" name="Group 16">
            <a:extLst>
              <a:ext uri="{FF2B5EF4-FFF2-40B4-BE49-F238E27FC236}">
                <a16:creationId xmlns:a16="http://schemas.microsoft.com/office/drawing/2014/main" id="{35517143-62C2-075B-D571-CBE4D54ABF9A}"/>
              </a:ext>
              <a:ext uri="{C183D7F6-B498-43B3-948B-1728B52AA6E4}">
                <adec:decorative xmlns:adec="http://schemas.microsoft.com/office/drawing/2017/decorative" val="1"/>
              </a:ext>
            </a:extLst>
          </p:cNvPr>
          <p:cNvGrpSpPr/>
          <p:nvPr/>
        </p:nvGrpSpPr>
        <p:grpSpPr>
          <a:xfrm>
            <a:off x="395571" y="1662178"/>
            <a:ext cx="2486071" cy="2170628"/>
            <a:chOff x="365525" y="458630"/>
            <a:chExt cx="2943225" cy="2894171"/>
          </a:xfrm>
        </p:grpSpPr>
        <p:pic>
          <p:nvPicPr>
            <p:cNvPr id="14" name="Graphic 13" descr="Spiky speech bubble">
              <a:extLst>
                <a:ext uri="{FF2B5EF4-FFF2-40B4-BE49-F238E27FC236}">
                  <a16:creationId xmlns:a16="http://schemas.microsoft.com/office/drawing/2014/main" id="{C7ACEDC8-171E-80D1-6ABF-2A9296E563C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44462" flipH="1">
              <a:off x="365525" y="458630"/>
              <a:ext cx="2943225" cy="2894171"/>
            </a:xfrm>
            <a:prstGeom prst="rect">
              <a:avLst/>
            </a:prstGeom>
          </p:spPr>
        </p:pic>
        <p:sp>
          <p:nvSpPr>
            <p:cNvPr id="15" name="TextBox 14">
              <a:extLst>
                <a:ext uri="{FF2B5EF4-FFF2-40B4-BE49-F238E27FC236}">
                  <a16:creationId xmlns:a16="http://schemas.microsoft.com/office/drawing/2014/main" id="{474C279D-9364-5199-4E66-910686C16B6A}"/>
                </a:ext>
              </a:extLst>
            </p:cNvPr>
            <p:cNvSpPr txBox="1"/>
            <p:nvPr/>
          </p:nvSpPr>
          <p:spPr>
            <a:xfrm>
              <a:off x="1172868" y="1417183"/>
              <a:ext cx="1524000" cy="861775"/>
            </a:xfrm>
            <a:prstGeom prst="rect">
              <a:avLst/>
            </a:prstGeom>
            <a:noFill/>
          </p:spPr>
          <p:txBody>
            <a:bodyPr wrap="square" rtlCol="0">
              <a:spAutoFit/>
            </a:bodyPr>
            <a:lstStyle/>
            <a:p>
              <a:r>
                <a:rPr lang="en-GB" b="1" dirty="0">
                  <a:latin typeface="Segoe Print" panose="02000600000000000000" pitchFamily="2" charset="0"/>
                </a:rPr>
                <a:t>BRRRR!!</a:t>
              </a:r>
            </a:p>
          </p:txBody>
        </p:sp>
      </p:grpSp>
      <p:grpSp>
        <p:nvGrpSpPr>
          <p:cNvPr id="18" name="Group 17">
            <a:extLst>
              <a:ext uri="{FF2B5EF4-FFF2-40B4-BE49-F238E27FC236}">
                <a16:creationId xmlns:a16="http://schemas.microsoft.com/office/drawing/2014/main" id="{7A871939-5CD0-23F1-72D5-E55955BFC94A}"/>
              </a:ext>
              <a:ext uri="{C183D7F6-B498-43B3-948B-1728B52AA6E4}">
                <adec:decorative xmlns:adec="http://schemas.microsoft.com/office/drawing/2017/decorative" val="1"/>
              </a:ext>
            </a:extLst>
          </p:cNvPr>
          <p:cNvGrpSpPr/>
          <p:nvPr/>
        </p:nvGrpSpPr>
        <p:grpSpPr>
          <a:xfrm>
            <a:off x="6529912" y="1180659"/>
            <a:ext cx="2396805" cy="2170628"/>
            <a:chOff x="9248775" y="380061"/>
            <a:chExt cx="2943225" cy="2894171"/>
          </a:xfrm>
        </p:grpSpPr>
        <p:pic>
          <p:nvPicPr>
            <p:cNvPr id="13" name="Graphic 12" descr="Spiky speech bubble">
              <a:extLst>
                <a:ext uri="{FF2B5EF4-FFF2-40B4-BE49-F238E27FC236}">
                  <a16:creationId xmlns:a16="http://schemas.microsoft.com/office/drawing/2014/main" id="{765D757F-DCCC-AD12-24B7-355BF184173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48775" y="380061"/>
              <a:ext cx="2943225" cy="2894171"/>
            </a:xfrm>
            <a:prstGeom prst="rect">
              <a:avLst/>
            </a:prstGeom>
          </p:spPr>
        </p:pic>
        <p:sp>
          <p:nvSpPr>
            <p:cNvPr id="16" name="TextBox 15">
              <a:extLst>
                <a:ext uri="{FF2B5EF4-FFF2-40B4-BE49-F238E27FC236}">
                  <a16:creationId xmlns:a16="http://schemas.microsoft.com/office/drawing/2014/main" id="{8E42C895-76A9-9582-AC86-6FBD257E5476}"/>
                </a:ext>
              </a:extLst>
            </p:cNvPr>
            <p:cNvSpPr txBox="1"/>
            <p:nvPr/>
          </p:nvSpPr>
          <p:spPr>
            <a:xfrm>
              <a:off x="10011447" y="1337398"/>
              <a:ext cx="1524000" cy="861775"/>
            </a:xfrm>
            <a:prstGeom prst="rect">
              <a:avLst/>
            </a:prstGeom>
            <a:noFill/>
          </p:spPr>
          <p:txBody>
            <a:bodyPr wrap="square" rtlCol="0">
              <a:spAutoFit/>
            </a:bodyPr>
            <a:lstStyle/>
            <a:p>
              <a:r>
                <a:rPr lang="en-GB" b="1" dirty="0">
                  <a:latin typeface="Segoe Print" panose="02000600000000000000" pitchFamily="2" charset="0"/>
                </a:rPr>
                <a:t>BRRRR!!</a:t>
              </a:r>
            </a:p>
          </p:txBody>
        </p:sp>
      </p:grpSp>
      <p:sp>
        <p:nvSpPr>
          <p:cNvPr id="4" name="Title 3">
            <a:extLst>
              <a:ext uri="{FF2B5EF4-FFF2-40B4-BE49-F238E27FC236}">
                <a16:creationId xmlns:a16="http://schemas.microsoft.com/office/drawing/2014/main" id="{905944BE-43DB-25A5-4E4D-3CFDF39F2740}"/>
              </a:ext>
              <a:ext uri="{C183D7F6-B498-43B3-948B-1728B52AA6E4}">
                <adec:decorative xmlns:adec="http://schemas.microsoft.com/office/drawing/2017/decorative" val="1"/>
              </a:ext>
            </a:extLst>
          </p:cNvPr>
          <p:cNvSpPr>
            <a:spLocks noGrp="1"/>
          </p:cNvSpPr>
          <p:nvPr>
            <p:ph type="title"/>
          </p:nvPr>
        </p:nvSpPr>
        <p:spPr>
          <a:xfrm>
            <a:off x="76765" y="-1260230"/>
            <a:ext cx="7886700" cy="994172"/>
          </a:xfrm>
        </p:spPr>
        <p:txBody>
          <a:bodyPr vert="horz" lIns="68580" tIns="34290" rIns="68580" bIns="34290" rtlCol="0" anchor="b">
            <a:normAutofit/>
          </a:bodyPr>
          <a:lstStyle/>
          <a:p>
            <a:r>
              <a:rPr lang="en-GB" dirty="0"/>
              <a:t>Your student flat 2</a:t>
            </a:r>
          </a:p>
        </p:txBody>
      </p:sp>
      <p:sp>
        <p:nvSpPr>
          <p:cNvPr id="19" name="Rectangle: Rounded Corners 18">
            <a:hlinkClick r:id="rId7" action="ppaction://hlinksldjump"/>
            <a:extLst>
              <a:ext uri="{FF2B5EF4-FFF2-40B4-BE49-F238E27FC236}">
                <a16:creationId xmlns:a16="http://schemas.microsoft.com/office/drawing/2014/main" id="{A29F4BF9-4FAA-88F0-588C-0EF646CBC184}"/>
              </a:ext>
            </a:extLst>
          </p:cNvPr>
          <p:cNvSpPr/>
          <p:nvPr/>
        </p:nvSpPr>
        <p:spPr>
          <a:xfrm>
            <a:off x="5741044" y="5226819"/>
            <a:ext cx="3007386" cy="558030"/>
          </a:xfrm>
          <a:custGeom>
            <a:avLst/>
            <a:gdLst>
              <a:gd name="connsiteX0" fmla="*/ 0 w 3007386"/>
              <a:gd name="connsiteY0" fmla="*/ 93007 h 558030"/>
              <a:gd name="connsiteX1" fmla="*/ 93007 w 3007386"/>
              <a:gd name="connsiteY1" fmla="*/ 0 h 558030"/>
              <a:gd name="connsiteX2" fmla="*/ 657281 w 3007386"/>
              <a:gd name="connsiteY2" fmla="*/ 0 h 558030"/>
              <a:gd name="connsiteX3" fmla="*/ 1277983 w 3007386"/>
              <a:gd name="connsiteY3" fmla="*/ 0 h 558030"/>
              <a:gd name="connsiteX4" fmla="*/ 1898685 w 3007386"/>
              <a:gd name="connsiteY4" fmla="*/ 0 h 558030"/>
              <a:gd name="connsiteX5" fmla="*/ 2914379 w 3007386"/>
              <a:gd name="connsiteY5" fmla="*/ 0 h 558030"/>
              <a:gd name="connsiteX6" fmla="*/ 3007386 w 3007386"/>
              <a:gd name="connsiteY6" fmla="*/ 93007 h 558030"/>
              <a:gd name="connsiteX7" fmla="*/ 3007386 w 3007386"/>
              <a:gd name="connsiteY7" fmla="*/ 465023 h 558030"/>
              <a:gd name="connsiteX8" fmla="*/ 2914379 w 3007386"/>
              <a:gd name="connsiteY8" fmla="*/ 558030 h 558030"/>
              <a:gd name="connsiteX9" fmla="*/ 2378318 w 3007386"/>
              <a:gd name="connsiteY9" fmla="*/ 558030 h 558030"/>
              <a:gd name="connsiteX10" fmla="*/ 1870471 w 3007386"/>
              <a:gd name="connsiteY10" fmla="*/ 558030 h 558030"/>
              <a:gd name="connsiteX11" fmla="*/ 1277983 w 3007386"/>
              <a:gd name="connsiteY11" fmla="*/ 558030 h 558030"/>
              <a:gd name="connsiteX12" fmla="*/ 770136 w 3007386"/>
              <a:gd name="connsiteY12" fmla="*/ 558030 h 558030"/>
              <a:gd name="connsiteX13" fmla="*/ 93007 w 3007386"/>
              <a:gd name="connsiteY13" fmla="*/ 558030 h 558030"/>
              <a:gd name="connsiteX14" fmla="*/ 0 w 3007386"/>
              <a:gd name="connsiteY14" fmla="*/ 465023 h 558030"/>
              <a:gd name="connsiteX15" fmla="*/ 0 w 3007386"/>
              <a:gd name="connsiteY15"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7386" h="558030" fill="none" extrusionOk="0">
                <a:moveTo>
                  <a:pt x="0" y="93007"/>
                </a:moveTo>
                <a:cubicBezTo>
                  <a:pt x="11037" y="39961"/>
                  <a:pt x="35636" y="-1378"/>
                  <a:pt x="93007" y="0"/>
                </a:cubicBezTo>
                <a:cubicBezTo>
                  <a:pt x="307205" y="-14153"/>
                  <a:pt x="450658" y="-25872"/>
                  <a:pt x="657281" y="0"/>
                </a:cubicBezTo>
                <a:cubicBezTo>
                  <a:pt x="863904" y="25872"/>
                  <a:pt x="1107495" y="4272"/>
                  <a:pt x="1277983" y="0"/>
                </a:cubicBezTo>
                <a:cubicBezTo>
                  <a:pt x="1448471" y="-4272"/>
                  <a:pt x="1661593" y="-18252"/>
                  <a:pt x="1898685" y="0"/>
                </a:cubicBezTo>
                <a:cubicBezTo>
                  <a:pt x="2135777" y="18252"/>
                  <a:pt x="2424876" y="-25059"/>
                  <a:pt x="2914379" y="0"/>
                </a:cubicBezTo>
                <a:cubicBezTo>
                  <a:pt x="2967282" y="2366"/>
                  <a:pt x="3011104" y="34424"/>
                  <a:pt x="3007386" y="93007"/>
                </a:cubicBezTo>
                <a:cubicBezTo>
                  <a:pt x="3022800" y="173058"/>
                  <a:pt x="2994812" y="304203"/>
                  <a:pt x="3007386" y="465023"/>
                </a:cubicBezTo>
                <a:cubicBezTo>
                  <a:pt x="3014538" y="507056"/>
                  <a:pt x="2955386" y="561606"/>
                  <a:pt x="2914379" y="558030"/>
                </a:cubicBezTo>
                <a:cubicBezTo>
                  <a:pt x="2720278" y="550227"/>
                  <a:pt x="2613455" y="565543"/>
                  <a:pt x="2378318" y="558030"/>
                </a:cubicBezTo>
                <a:cubicBezTo>
                  <a:pt x="2143181" y="550517"/>
                  <a:pt x="2065739" y="538333"/>
                  <a:pt x="1870471" y="558030"/>
                </a:cubicBezTo>
                <a:cubicBezTo>
                  <a:pt x="1675203" y="577727"/>
                  <a:pt x="1428161" y="578976"/>
                  <a:pt x="1277983" y="558030"/>
                </a:cubicBezTo>
                <a:cubicBezTo>
                  <a:pt x="1127805" y="537084"/>
                  <a:pt x="962968" y="550607"/>
                  <a:pt x="770136" y="558030"/>
                </a:cubicBezTo>
                <a:cubicBezTo>
                  <a:pt x="577304" y="565453"/>
                  <a:pt x="241125" y="539708"/>
                  <a:pt x="93007" y="558030"/>
                </a:cubicBezTo>
                <a:cubicBezTo>
                  <a:pt x="47659" y="566260"/>
                  <a:pt x="-7338" y="509320"/>
                  <a:pt x="0" y="465023"/>
                </a:cubicBezTo>
                <a:cubicBezTo>
                  <a:pt x="-2959" y="340610"/>
                  <a:pt x="14342" y="241266"/>
                  <a:pt x="0" y="93007"/>
                </a:cubicBezTo>
                <a:close/>
              </a:path>
              <a:path w="3007386" h="558030" stroke="0" extrusionOk="0">
                <a:moveTo>
                  <a:pt x="0" y="93007"/>
                </a:moveTo>
                <a:cubicBezTo>
                  <a:pt x="10538" y="38945"/>
                  <a:pt x="31818" y="-4640"/>
                  <a:pt x="93007" y="0"/>
                </a:cubicBezTo>
                <a:cubicBezTo>
                  <a:pt x="348688" y="-17950"/>
                  <a:pt x="468559" y="-21028"/>
                  <a:pt x="685495" y="0"/>
                </a:cubicBezTo>
                <a:cubicBezTo>
                  <a:pt x="902431" y="21028"/>
                  <a:pt x="1029451" y="-29377"/>
                  <a:pt x="1277983" y="0"/>
                </a:cubicBezTo>
                <a:cubicBezTo>
                  <a:pt x="1526515" y="29377"/>
                  <a:pt x="1543775" y="-15318"/>
                  <a:pt x="1757616" y="0"/>
                </a:cubicBezTo>
                <a:cubicBezTo>
                  <a:pt x="1971457" y="15318"/>
                  <a:pt x="2230802" y="-17900"/>
                  <a:pt x="2350105" y="0"/>
                </a:cubicBezTo>
                <a:cubicBezTo>
                  <a:pt x="2469408" y="17900"/>
                  <a:pt x="2777130" y="-6606"/>
                  <a:pt x="2914379" y="0"/>
                </a:cubicBezTo>
                <a:cubicBezTo>
                  <a:pt x="2966287" y="-1624"/>
                  <a:pt x="2995387" y="42227"/>
                  <a:pt x="3007386" y="93007"/>
                </a:cubicBezTo>
                <a:cubicBezTo>
                  <a:pt x="2993999" y="182909"/>
                  <a:pt x="3000821" y="309957"/>
                  <a:pt x="3007386" y="465023"/>
                </a:cubicBezTo>
                <a:cubicBezTo>
                  <a:pt x="3010504" y="518658"/>
                  <a:pt x="2968299" y="551614"/>
                  <a:pt x="2914379" y="558030"/>
                </a:cubicBezTo>
                <a:cubicBezTo>
                  <a:pt x="2709678" y="580089"/>
                  <a:pt x="2513894" y="579667"/>
                  <a:pt x="2378318" y="558030"/>
                </a:cubicBezTo>
                <a:cubicBezTo>
                  <a:pt x="2242742" y="536393"/>
                  <a:pt x="2076813" y="533021"/>
                  <a:pt x="1785830" y="558030"/>
                </a:cubicBezTo>
                <a:cubicBezTo>
                  <a:pt x="1494847" y="583039"/>
                  <a:pt x="1438120" y="562201"/>
                  <a:pt x="1306197" y="558030"/>
                </a:cubicBezTo>
                <a:cubicBezTo>
                  <a:pt x="1174274" y="553859"/>
                  <a:pt x="1025553" y="559150"/>
                  <a:pt x="798350" y="558030"/>
                </a:cubicBezTo>
                <a:cubicBezTo>
                  <a:pt x="571147" y="556910"/>
                  <a:pt x="344793" y="581931"/>
                  <a:pt x="93007" y="558030"/>
                </a:cubicBezTo>
                <a:cubicBezTo>
                  <a:pt x="43651" y="557699"/>
                  <a:pt x="-4487" y="528159"/>
                  <a:pt x="0" y="465023"/>
                </a:cubicBezTo>
                <a:cubicBezTo>
                  <a:pt x="15593" y="309053"/>
                  <a:pt x="930" y="222752"/>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Answer the door</a:t>
            </a:r>
            <a:endParaRPr lang="en-GB" sz="1350" dirty="0">
              <a:latin typeface="Candara" panose="020E0502030303020204" pitchFamily="34" charset="0"/>
              <a:cs typeface="Posterama" panose="020B0504020200020000" pitchFamily="34" charset="0"/>
            </a:endParaRPr>
          </a:p>
        </p:txBody>
      </p:sp>
      <p:pic>
        <p:nvPicPr>
          <p:cNvPr id="5" name="door_bell_campanello-porta_by-wikingo-voicemaker-95601">
            <a:hlinkClick r:id="" action="ppaction://media"/>
            <a:extLst>
              <a:ext uri="{FF2B5EF4-FFF2-40B4-BE49-F238E27FC236}">
                <a16:creationId xmlns:a16="http://schemas.microsoft.com/office/drawing/2014/main" id="{71C438E3-C28D-C1D0-ADFC-97128CB1ACB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263184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1"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childTnLst>
                                </p:cTn>
                              </p:par>
                              <p:par>
                                <p:cTn id="14" presetID="3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childTnLst>
                          </p:cTn>
                        </p:par>
                        <p:par>
                          <p:cTn id="20" fill="hold">
                            <p:stCondLst>
                              <p:cond delay="2000"/>
                            </p:stCondLst>
                            <p:childTnLst>
                              <p:par>
                                <p:cTn id="21" presetID="1" presetClass="entr" presetSubtype="0" fill="hold" grpId="0" nodeType="afterEffect">
                                  <p:stCondLst>
                                    <p:cond delay="100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1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788" showWhenStopped="0">
                <p:cTn id="25" repeatCount="2000" fill="hold" display="0">
                  <p:stCondLst>
                    <p:cond delay="indefinite"/>
                  </p:stCondLst>
                  <p:endCondLst>
                    <p:cond evt="onStopAudio" delay="0">
                      <p:tgtEl>
                        <p:sldTgt/>
                      </p:tgtEl>
                    </p:cond>
                  </p:endCondLst>
                </p:cTn>
                <p:tgtEl>
                  <p:spTgt spid="5"/>
                </p:tgtEl>
              </p:cMediaNode>
            </p:audio>
          </p:childTnLst>
        </p:cTn>
      </p:par>
    </p:tnLst>
    <p:bldLst>
      <p:bldP spid="9"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86A64-98F1-CEF7-085E-F544C4511555}"/>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57253"/>
            <a:ext cx="9144000" cy="5143501"/>
          </a:xfrm>
          <a:prstGeom prst="rect">
            <a:avLst/>
          </a:prstGeom>
        </p:spPr>
      </p:pic>
      <p:pic>
        <p:nvPicPr>
          <p:cNvPr id="3" name="Picture 2" descr="Chris Carmine looking cross">
            <a:extLst>
              <a:ext uri="{FF2B5EF4-FFF2-40B4-BE49-F238E27FC236}">
                <a16:creationId xmlns:a16="http://schemas.microsoft.com/office/drawing/2014/main" id="{A7FBE2E0-CE0E-01C7-0D56-743A3BCB400D}"/>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281222" y="1069354"/>
            <a:ext cx="3706626" cy="5143500"/>
          </a:xfrm>
          <a:prstGeom prst="rect">
            <a:avLst/>
          </a:prstGeom>
        </p:spPr>
      </p:pic>
      <p:sp>
        <p:nvSpPr>
          <p:cNvPr id="8" name="Rectangle 7">
            <a:extLst>
              <a:ext uri="{FF2B5EF4-FFF2-40B4-BE49-F238E27FC236}">
                <a16:creationId xmlns:a16="http://schemas.microsoft.com/office/drawing/2014/main" id="{A00BD039-CD7E-39C1-8E91-FAB2FB3CC9EF}"/>
              </a:ext>
            </a:extLst>
          </p:cNvPr>
          <p:cNvSpPr/>
          <p:nvPr/>
        </p:nvSpPr>
        <p:spPr>
          <a:xfrm>
            <a:off x="4191003" y="1272270"/>
            <a:ext cx="4557425" cy="575582"/>
          </a:xfrm>
          <a:custGeom>
            <a:avLst/>
            <a:gdLst>
              <a:gd name="connsiteX0" fmla="*/ 0 w 4557425"/>
              <a:gd name="connsiteY0" fmla="*/ 0 h 575582"/>
              <a:gd name="connsiteX1" fmla="*/ 742209 w 4557425"/>
              <a:gd name="connsiteY1" fmla="*/ 0 h 575582"/>
              <a:gd name="connsiteX2" fmla="*/ 1302121 w 4557425"/>
              <a:gd name="connsiteY2" fmla="*/ 0 h 575582"/>
              <a:gd name="connsiteX3" fmla="*/ 1998756 w 4557425"/>
              <a:gd name="connsiteY3" fmla="*/ 0 h 575582"/>
              <a:gd name="connsiteX4" fmla="*/ 2649817 w 4557425"/>
              <a:gd name="connsiteY4" fmla="*/ 0 h 575582"/>
              <a:gd name="connsiteX5" fmla="*/ 3346452 w 4557425"/>
              <a:gd name="connsiteY5" fmla="*/ 0 h 575582"/>
              <a:gd name="connsiteX6" fmla="*/ 3997513 w 4557425"/>
              <a:gd name="connsiteY6" fmla="*/ 0 h 575582"/>
              <a:gd name="connsiteX7" fmla="*/ 4557425 w 4557425"/>
              <a:gd name="connsiteY7" fmla="*/ 0 h 575582"/>
              <a:gd name="connsiteX8" fmla="*/ 4557425 w 4557425"/>
              <a:gd name="connsiteY8" fmla="*/ 575582 h 575582"/>
              <a:gd name="connsiteX9" fmla="*/ 3860790 w 4557425"/>
              <a:gd name="connsiteY9" fmla="*/ 575582 h 575582"/>
              <a:gd name="connsiteX10" fmla="*/ 3164155 w 4557425"/>
              <a:gd name="connsiteY10" fmla="*/ 575582 h 575582"/>
              <a:gd name="connsiteX11" fmla="*/ 2467520 w 4557425"/>
              <a:gd name="connsiteY11" fmla="*/ 575582 h 575582"/>
              <a:gd name="connsiteX12" fmla="*/ 1816459 w 4557425"/>
              <a:gd name="connsiteY12" fmla="*/ 575582 h 575582"/>
              <a:gd name="connsiteX13" fmla="*/ 1210973 w 4557425"/>
              <a:gd name="connsiteY13" fmla="*/ 575582 h 575582"/>
              <a:gd name="connsiteX14" fmla="*/ 0 w 4557425"/>
              <a:gd name="connsiteY14" fmla="*/ 575582 h 575582"/>
              <a:gd name="connsiteX15" fmla="*/ 0 w 4557425"/>
              <a:gd name="connsiteY15"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7425" h="575582" fill="none" extrusionOk="0">
                <a:moveTo>
                  <a:pt x="0" y="0"/>
                </a:moveTo>
                <a:cubicBezTo>
                  <a:pt x="304944" y="-14553"/>
                  <a:pt x="449451" y="-34110"/>
                  <a:pt x="742209" y="0"/>
                </a:cubicBezTo>
                <a:cubicBezTo>
                  <a:pt x="1034967" y="34110"/>
                  <a:pt x="1101787" y="19337"/>
                  <a:pt x="1302121" y="0"/>
                </a:cubicBezTo>
                <a:cubicBezTo>
                  <a:pt x="1502455" y="-19337"/>
                  <a:pt x="1652014" y="12053"/>
                  <a:pt x="1998756" y="0"/>
                </a:cubicBezTo>
                <a:cubicBezTo>
                  <a:pt x="2345499" y="-12053"/>
                  <a:pt x="2494464" y="30522"/>
                  <a:pt x="2649817" y="0"/>
                </a:cubicBezTo>
                <a:cubicBezTo>
                  <a:pt x="2805170" y="-30522"/>
                  <a:pt x="3153443" y="31177"/>
                  <a:pt x="3346452" y="0"/>
                </a:cubicBezTo>
                <a:cubicBezTo>
                  <a:pt x="3539461" y="-31177"/>
                  <a:pt x="3761074" y="-26564"/>
                  <a:pt x="3997513" y="0"/>
                </a:cubicBezTo>
                <a:cubicBezTo>
                  <a:pt x="4233952" y="26564"/>
                  <a:pt x="4320599" y="-827"/>
                  <a:pt x="4557425" y="0"/>
                </a:cubicBezTo>
                <a:cubicBezTo>
                  <a:pt x="4545604" y="136443"/>
                  <a:pt x="4533814" y="434943"/>
                  <a:pt x="4557425" y="575582"/>
                </a:cubicBezTo>
                <a:cubicBezTo>
                  <a:pt x="4349034" y="600372"/>
                  <a:pt x="4139316" y="609130"/>
                  <a:pt x="3860790" y="575582"/>
                </a:cubicBezTo>
                <a:cubicBezTo>
                  <a:pt x="3582265" y="542034"/>
                  <a:pt x="3396659" y="593593"/>
                  <a:pt x="3164155" y="575582"/>
                </a:cubicBezTo>
                <a:cubicBezTo>
                  <a:pt x="2931651" y="557571"/>
                  <a:pt x="2636024" y="589743"/>
                  <a:pt x="2467520" y="575582"/>
                </a:cubicBezTo>
                <a:cubicBezTo>
                  <a:pt x="2299016" y="561421"/>
                  <a:pt x="2000164" y="544953"/>
                  <a:pt x="1816459" y="575582"/>
                </a:cubicBezTo>
                <a:cubicBezTo>
                  <a:pt x="1632754" y="606211"/>
                  <a:pt x="1374649" y="556407"/>
                  <a:pt x="1210973" y="575582"/>
                </a:cubicBezTo>
                <a:cubicBezTo>
                  <a:pt x="1047297" y="594757"/>
                  <a:pt x="540317" y="603746"/>
                  <a:pt x="0" y="575582"/>
                </a:cubicBezTo>
                <a:cubicBezTo>
                  <a:pt x="-25864" y="391316"/>
                  <a:pt x="-1851" y="183494"/>
                  <a:pt x="0" y="0"/>
                </a:cubicBezTo>
                <a:close/>
              </a:path>
              <a:path w="4557425" h="575582" stroke="0" extrusionOk="0">
                <a:moveTo>
                  <a:pt x="0" y="0"/>
                </a:moveTo>
                <a:cubicBezTo>
                  <a:pt x="175550" y="7505"/>
                  <a:pt x="412761" y="-3604"/>
                  <a:pt x="742209" y="0"/>
                </a:cubicBezTo>
                <a:cubicBezTo>
                  <a:pt x="1071657" y="3604"/>
                  <a:pt x="1128314" y="-11141"/>
                  <a:pt x="1393270" y="0"/>
                </a:cubicBezTo>
                <a:cubicBezTo>
                  <a:pt x="1658226" y="11141"/>
                  <a:pt x="1774235" y="3595"/>
                  <a:pt x="1907608" y="0"/>
                </a:cubicBezTo>
                <a:cubicBezTo>
                  <a:pt x="2040981" y="-3595"/>
                  <a:pt x="2266065" y="-21298"/>
                  <a:pt x="2467520" y="0"/>
                </a:cubicBezTo>
                <a:cubicBezTo>
                  <a:pt x="2668975" y="21298"/>
                  <a:pt x="2827466" y="28572"/>
                  <a:pt x="3073007" y="0"/>
                </a:cubicBezTo>
                <a:cubicBezTo>
                  <a:pt x="3318548" y="-28572"/>
                  <a:pt x="3582955" y="-8860"/>
                  <a:pt x="3815216" y="0"/>
                </a:cubicBezTo>
                <a:cubicBezTo>
                  <a:pt x="4047477" y="8860"/>
                  <a:pt x="4280322" y="17843"/>
                  <a:pt x="4557425" y="0"/>
                </a:cubicBezTo>
                <a:cubicBezTo>
                  <a:pt x="4541724" y="182057"/>
                  <a:pt x="4541633" y="453184"/>
                  <a:pt x="4557425" y="575582"/>
                </a:cubicBezTo>
                <a:cubicBezTo>
                  <a:pt x="4346222" y="572362"/>
                  <a:pt x="4014220" y="587277"/>
                  <a:pt x="3860790" y="575582"/>
                </a:cubicBezTo>
                <a:cubicBezTo>
                  <a:pt x="3707361" y="563887"/>
                  <a:pt x="3389127" y="573292"/>
                  <a:pt x="3118581" y="575582"/>
                </a:cubicBezTo>
                <a:cubicBezTo>
                  <a:pt x="2848035" y="577872"/>
                  <a:pt x="2768986" y="583661"/>
                  <a:pt x="2558669" y="575582"/>
                </a:cubicBezTo>
                <a:cubicBezTo>
                  <a:pt x="2348352" y="567503"/>
                  <a:pt x="2182904" y="551098"/>
                  <a:pt x="1953182" y="575582"/>
                </a:cubicBezTo>
                <a:cubicBezTo>
                  <a:pt x="1723460" y="600066"/>
                  <a:pt x="1399482" y="590791"/>
                  <a:pt x="1256547" y="575582"/>
                </a:cubicBezTo>
                <a:cubicBezTo>
                  <a:pt x="1113613" y="560373"/>
                  <a:pt x="615146" y="592940"/>
                  <a:pt x="0" y="575582"/>
                </a:cubicBezTo>
                <a:cubicBezTo>
                  <a:pt x="9207" y="439226"/>
                  <a:pt x="23136" y="226402"/>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60951771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Chris groans.</a:t>
            </a:r>
          </a:p>
        </p:txBody>
      </p:sp>
      <p:sp>
        <p:nvSpPr>
          <p:cNvPr id="9" name="Speech Bubble: Rectangle with Corners Rounded 8">
            <a:extLst>
              <a:ext uri="{FF2B5EF4-FFF2-40B4-BE49-F238E27FC236}">
                <a16:creationId xmlns:a16="http://schemas.microsoft.com/office/drawing/2014/main" id="{8A2CB966-AFD1-D832-9C21-29987D04567B}"/>
              </a:ext>
            </a:extLst>
          </p:cNvPr>
          <p:cNvSpPr/>
          <p:nvPr/>
        </p:nvSpPr>
        <p:spPr>
          <a:xfrm>
            <a:off x="4191003" y="2176669"/>
            <a:ext cx="4557425" cy="2791106"/>
          </a:xfrm>
          <a:custGeom>
            <a:avLst/>
            <a:gdLst>
              <a:gd name="connsiteX0" fmla="*/ 0 w 4557425"/>
              <a:gd name="connsiteY0" fmla="*/ 465194 h 2791106"/>
              <a:gd name="connsiteX1" fmla="*/ 465194 w 4557425"/>
              <a:gd name="connsiteY1" fmla="*/ 0 h 2791106"/>
              <a:gd name="connsiteX2" fmla="*/ 759571 w 4557425"/>
              <a:gd name="connsiteY2" fmla="*/ 0 h 2791106"/>
              <a:gd name="connsiteX3" fmla="*/ 759571 w 4557425"/>
              <a:gd name="connsiteY3" fmla="*/ 0 h 2791106"/>
              <a:gd name="connsiteX4" fmla="*/ 1352036 w 4557425"/>
              <a:gd name="connsiteY4" fmla="*/ 0 h 2791106"/>
              <a:gd name="connsiteX5" fmla="*/ 1898927 w 4557425"/>
              <a:gd name="connsiteY5" fmla="*/ 0 h 2791106"/>
              <a:gd name="connsiteX6" fmla="*/ 2381454 w 4557425"/>
              <a:gd name="connsiteY6" fmla="*/ 0 h 2791106"/>
              <a:gd name="connsiteX7" fmla="*/ 2951713 w 4557425"/>
              <a:gd name="connsiteY7" fmla="*/ 0 h 2791106"/>
              <a:gd name="connsiteX8" fmla="*/ 3434240 w 4557425"/>
              <a:gd name="connsiteY8" fmla="*/ 0 h 2791106"/>
              <a:gd name="connsiteX9" fmla="*/ 4092231 w 4557425"/>
              <a:gd name="connsiteY9" fmla="*/ 0 h 2791106"/>
              <a:gd name="connsiteX10" fmla="*/ 4557425 w 4557425"/>
              <a:gd name="connsiteY10" fmla="*/ 465194 h 2791106"/>
              <a:gd name="connsiteX11" fmla="*/ 4557425 w 4557425"/>
              <a:gd name="connsiteY11" fmla="*/ 465184 h 2791106"/>
              <a:gd name="connsiteX12" fmla="*/ 4557425 w 4557425"/>
              <a:gd name="connsiteY12" fmla="*/ 465184 h 2791106"/>
              <a:gd name="connsiteX13" fmla="*/ 4557425 w 4557425"/>
              <a:gd name="connsiteY13" fmla="*/ 1162961 h 2791106"/>
              <a:gd name="connsiteX14" fmla="*/ 4557425 w 4557425"/>
              <a:gd name="connsiteY14" fmla="*/ 1767696 h 2791106"/>
              <a:gd name="connsiteX15" fmla="*/ 4557425 w 4557425"/>
              <a:gd name="connsiteY15" fmla="*/ 2325912 h 2791106"/>
              <a:gd name="connsiteX16" fmla="*/ 4092231 w 4557425"/>
              <a:gd name="connsiteY16" fmla="*/ 2791106 h 2791106"/>
              <a:gd name="connsiteX17" fmla="*/ 3521972 w 4557425"/>
              <a:gd name="connsiteY17" fmla="*/ 2791106 h 2791106"/>
              <a:gd name="connsiteX18" fmla="*/ 3039445 w 4557425"/>
              <a:gd name="connsiteY18" fmla="*/ 2791106 h 2791106"/>
              <a:gd name="connsiteX19" fmla="*/ 2556918 w 4557425"/>
              <a:gd name="connsiteY19" fmla="*/ 2791106 h 2791106"/>
              <a:gd name="connsiteX20" fmla="*/ 1898927 w 4557425"/>
              <a:gd name="connsiteY20" fmla="*/ 2791106 h 2791106"/>
              <a:gd name="connsiteX21" fmla="*/ 1306462 w 4557425"/>
              <a:gd name="connsiteY21" fmla="*/ 2791106 h 2791106"/>
              <a:gd name="connsiteX22" fmla="*/ 759571 w 4557425"/>
              <a:gd name="connsiteY22" fmla="*/ 2791106 h 2791106"/>
              <a:gd name="connsiteX23" fmla="*/ 759571 w 4557425"/>
              <a:gd name="connsiteY23" fmla="*/ 2791106 h 2791106"/>
              <a:gd name="connsiteX24" fmla="*/ 465194 w 4557425"/>
              <a:gd name="connsiteY24" fmla="*/ 2791106 h 2791106"/>
              <a:gd name="connsiteX25" fmla="*/ 0 w 4557425"/>
              <a:gd name="connsiteY25" fmla="*/ 2325912 h 2791106"/>
              <a:gd name="connsiteX26" fmla="*/ 0 w 4557425"/>
              <a:gd name="connsiteY26" fmla="*/ 1779325 h 2791106"/>
              <a:gd name="connsiteX27" fmla="*/ 0 w 4557425"/>
              <a:gd name="connsiteY27" fmla="*/ 1162961 h 2791106"/>
              <a:gd name="connsiteX28" fmla="*/ -519450 w 4557425"/>
              <a:gd name="connsiteY28" fmla="*/ 762520 h 2791106"/>
              <a:gd name="connsiteX29" fmla="*/ -1060103 w 4557425"/>
              <a:gd name="connsiteY29" fmla="*/ 345734 h 2791106"/>
              <a:gd name="connsiteX30" fmla="*/ -540653 w 4557425"/>
              <a:gd name="connsiteY30" fmla="*/ 404265 h 2791106"/>
              <a:gd name="connsiteX31" fmla="*/ 0 w 4557425"/>
              <a:gd name="connsiteY31" fmla="*/ 465184 h 2791106"/>
              <a:gd name="connsiteX32" fmla="*/ 0 w 4557425"/>
              <a:gd name="connsiteY32" fmla="*/ 465194 h 279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57425" h="2791106" fill="none" extrusionOk="0">
                <a:moveTo>
                  <a:pt x="0" y="465194"/>
                </a:moveTo>
                <a:cubicBezTo>
                  <a:pt x="18634" y="200404"/>
                  <a:pt x="234596" y="35544"/>
                  <a:pt x="465194" y="0"/>
                </a:cubicBezTo>
                <a:cubicBezTo>
                  <a:pt x="585281" y="13243"/>
                  <a:pt x="634604" y="12784"/>
                  <a:pt x="759571" y="0"/>
                </a:cubicBezTo>
                <a:lnTo>
                  <a:pt x="759571" y="0"/>
                </a:lnTo>
                <a:cubicBezTo>
                  <a:pt x="1021234" y="24565"/>
                  <a:pt x="1159947" y="-14734"/>
                  <a:pt x="1352036" y="0"/>
                </a:cubicBezTo>
                <a:cubicBezTo>
                  <a:pt x="1544125" y="14734"/>
                  <a:pt x="1659141" y="-6216"/>
                  <a:pt x="1898927" y="0"/>
                </a:cubicBezTo>
                <a:cubicBezTo>
                  <a:pt x="2114415" y="-17457"/>
                  <a:pt x="2186161" y="9287"/>
                  <a:pt x="2381454" y="0"/>
                </a:cubicBezTo>
                <a:cubicBezTo>
                  <a:pt x="2576747" y="-9287"/>
                  <a:pt x="2807384" y="7176"/>
                  <a:pt x="2951713" y="0"/>
                </a:cubicBezTo>
                <a:cubicBezTo>
                  <a:pt x="3096042" y="-7176"/>
                  <a:pt x="3245975" y="-3779"/>
                  <a:pt x="3434240" y="0"/>
                </a:cubicBezTo>
                <a:cubicBezTo>
                  <a:pt x="3622505" y="3779"/>
                  <a:pt x="3766044" y="5626"/>
                  <a:pt x="4092231" y="0"/>
                </a:cubicBezTo>
                <a:cubicBezTo>
                  <a:pt x="4328782" y="41585"/>
                  <a:pt x="4573403" y="219052"/>
                  <a:pt x="4557425" y="465194"/>
                </a:cubicBezTo>
                <a:cubicBezTo>
                  <a:pt x="4557425" y="465190"/>
                  <a:pt x="4557425" y="465188"/>
                  <a:pt x="4557425" y="465184"/>
                </a:cubicBezTo>
                <a:lnTo>
                  <a:pt x="4557425" y="465184"/>
                </a:lnTo>
                <a:cubicBezTo>
                  <a:pt x="4571445" y="752685"/>
                  <a:pt x="4575122" y="851126"/>
                  <a:pt x="4557425" y="1162961"/>
                </a:cubicBezTo>
                <a:cubicBezTo>
                  <a:pt x="4538642" y="1331189"/>
                  <a:pt x="4547655" y="1506858"/>
                  <a:pt x="4557425" y="1767696"/>
                </a:cubicBezTo>
                <a:cubicBezTo>
                  <a:pt x="4567195" y="2028534"/>
                  <a:pt x="4565111" y="2174141"/>
                  <a:pt x="4557425" y="2325912"/>
                </a:cubicBezTo>
                <a:cubicBezTo>
                  <a:pt x="4506426" y="2578874"/>
                  <a:pt x="4337443" y="2808590"/>
                  <a:pt x="4092231" y="2791106"/>
                </a:cubicBezTo>
                <a:cubicBezTo>
                  <a:pt x="3838513" y="2810493"/>
                  <a:pt x="3754721" y="2778551"/>
                  <a:pt x="3521972" y="2791106"/>
                </a:cubicBezTo>
                <a:cubicBezTo>
                  <a:pt x="3289223" y="2803661"/>
                  <a:pt x="3200305" y="2801078"/>
                  <a:pt x="3039445" y="2791106"/>
                </a:cubicBezTo>
                <a:cubicBezTo>
                  <a:pt x="2878585" y="2781134"/>
                  <a:pt x="2740244" y="2775566"/>
                  <a:pt x="2556918" y="2791106"/>
                </a:cubicBezTo>
                <a:cubicBezTo>
                  <a:pt x="2373592" y="2806646"/>
                  <a:pt x="2044265" y="2784600"/>
                  <a:pt x="1898927" y="2791106"/>
                </a:cubicBezTo>
                <a:cubicBezTo>
                  <a:pt x="1643501" y="2802129"/>
                  <a:pt x="1437217" y="2820629"/>
                  <a:pt x="1306462" y="2791106"/>
                </a:cubicBezTo>
                <a:cubicBezTo>
                  <a:pt x="1175707" y="2761583"/>
                  <a:pt x="1017317" y="2777597"/>
                  <a:pt x="759571" y="2791106"/>
                </a:cubicBezTo>
                <a:lnTo>
                  <a:pt x="759571" y="2791106"/>
                </a:lnTo>
                <a:cubicBezTo>
                  <a:pt x="678081" y="2799740"/>
                  <a:pt x="602406" y="2784096"/>
                  <a:pt x="465194" y="2791106"/>
                </a:cubicBezTo>
                <a:cubicBezTo>
                  <a:pt x="254035" y="2764022"/>
                  <a:pt x="4922" y="2567698"/>
                  <a:pt x="0" y="2325912"/>
                </a:cubicBezTo>
                <a:cubicBezTo>
                  <a:pt x="15610" y="2075018"/>
                  <a:pt x="6989" y="2004045"/>
                  <a:pt x="0" y="1779325"/>
                </a:cubicBezTo>
                <a:cubicBezTo>
                  <a:pt x="-6989" y="1554605"/>
                  <a:pt x="-27794" y="1394040"/>
                  <a:pt x="0" y="1162961"/>
                </a:cubicBezTo>
                <a:cubicBezTo>
                  <a:pt x="-142960" y="1074666"/>
                  <a:pt x="-397531" y="825487"/>
                  <a:pt x="-519450" y="762520"/>
                </a:cubicBezTo>
                <a:cubicBezTo>
                  <a:pt x="-641369" y="699553"/>
                  <a:pt x="-819197" y="554464"/>
                  <a:pt x="-1060103" y="345734"/>
                </a:cubicBezTo>
                <a:cubicBezTo>
                  <a:pt x="-799208" y="357449"/>
                  <a:pt x="-694024" y="409916"/>
                  <a:pt x="-540653" y="404265"/>
                </a:cubicBezTo>
                <a:cubicBezTo>
                  <a:pt x="-387282" y="398613"/>
                  <a:pt x="-134079" y="458660"/>
                  <a:pt x="0" y="465184"/>
                </a:cubicBezTo>
                <a:cubicBezTo>
                  <a:pt x="1" y="465186"/>
                  <a:pt x="1" y="465192"/>
                  <a:pt x="0" y="465194"/>
                </a:cubicBezTo>
                <a:close/>
              </a:path>
              <a:path w="4557425" h="2791106" stroke="0" extrusionOk="0">
                <a:moveTo>
                  <a:pt x="0" y="465194"/>
                </a:moveTo>
                <a:cubicBezTo>
                  <a:pt x="-43705" y="228679"/>
                  <a:pt x="223851" y="-60986"/>
                  <a:pt x="465194" y="0"/>
                </a:cubicBezTo>
                <a:cubicBezTo>
                  <a:pt x="611877" y="-7180"/>
                  <a:pt x="668927" y="-2594"/>
                  <a:pt x="759571" y="0"/>
                </a:cubicBezTo>
                <a:lnTo>
                  <a:pt x="759571" y="0"/>
                </a:lnTo>
                <a:cubicBezTo>
                  <a:pt x="900017" y="-25664"/>
                  <a:pt x="1118596" y="-16971"/>
                  <a:pt x="1317855" y="0"/>
                </a:cubicBezTo>
                <a:cubicBezTo>
                  <a:pt x="1517114" y="16971"/>
                  <a:pt x="1686121" y="-24813"/>
                  <a:pt x="1898927" y="0"/>
                </a:cubicBezTo>
                <a:cubicBezTo>
                  <a:pt x="2045262" y="-12311"/>
                  <a:pt x="2166560" y="11718"/>
                  <a:pt x="2403387" y="0"/>
                </a:cubicBezTo>
                <a:cubicBezTo>
                  <a:pt x="2640214" y="-11718"/>
                  <a:pt x="2717644" y="-14154"/>
                  <a:pt x="2907847" y="0"/>
                </a:cubicBezTo>
                <a:cubicBezTo>
                  <a:pt x="3098050" y="14154"/>
                  <a:pt x="3214929" y="-13835"/>
                  <a:pt x="3500039" y="0"/>
                </a:cubicBezTo>
                <a:cubicBezTo>
                  <a:pt x="3785149" y="13835"/>
                  <a:pt x="3838053" y="13713"/>
                  <a:pt x="4092231" y="0"/>
                </a:cubicBezTo>
                <a:cubicBezTo>
                  <a:pt x="4326533" y="-680"/>
                  <a:pt x="4513361" y="166818"/>
                  <a:pt x="4557425" y="465194"/>
                </a:cubicBezTo>
                <a:cubicBezTo>
                  <a:pt x="4557425" y="465192"/>
                  <a:pt x="4557425" y="465189"/>
                  <a:pt x="4557425" y="465184"/>
                </a:cubicBezTo>
                <a:lnTo>
                  <a:pt x="4557425" y="465184"/>
                </a:lnTo>
                <a:cubicBezTo>
                  <a:pt x="4590179" y="664273"/>
                  <a:pt x="4560462" y="832518"/>
                  <a:pt x="4557425" y="1162961"/>
                </a:cubicBezTo>
                <a:cubicBezTo>
                  <a:pt x="4540757" y="1392173"/>
                  <a:pt x="4541221" y="1581109"/>
                  <a:pt x="4557425" y="1744437"/>
                </a:cubicBezTo>
                <a:cubicBezTo>
                  <a:pt x="4573629" y="1907765"/>
                  <a:pt x="4556920" y="2050612"/>
                  <a:pt x="4557425" y="2325912"/>
                </a:cubicBezTo>
                <a:cubicBezTo>
                  <a:pt x="4588968" y="2584132"/>
                  <a:pt x="4351430" y="2740922"/>
                  <a:pt x="4092231" y="2791106"/>
                </a:cubicBezTo>
                <a:cubicBezTo>
                  <a:pt x="3881680" y="2767891"/>
                  <a:pt x="3699679" y="2806445"/>
                  <a:pt x="3543905" y="2791106"/>
                </a:cubicBezTo>
                <a:cubicBezTo>
                  <a:pt x="3388131" y="2775767"/>
                  <a:pt x="3116414" y="2788954"/>
                  <a:pt x="2995579" y="2791106"/>
                </a:cubicBezTo>
                <a:cubicBezTo>
                  <a:pt x="2874744" y="2793258"/>
                  <a:pt x="2664957" y="2797185"/>
                  <a:pt x="2491119" y="2791106"/>
                </a:cubicBezTo>
                <a:cubicBezTo>
                  <a:pt x="2317281" y="2785027"/>
                  <a:pt x="2130737" y="2810366"/>
                  <a:pt x="1898927" y="2791106"/>
                </a:cubicBezTo>
                <a:cubicBezTo>
                  <a:pt x="1678415" y="2806995"/>
                  <a:pt x="1603261" y="2809102"/>
                  <a:pt x="1340643" y="2791106"/>
                </a:cubicBezTo>
                <a:cubicBezTo>
                  <a:pt x="1078025" y="2773110"/>
                  <a:pt x="999280" y="2793431"/>
                  <a:pt x="759571" y="2791106"/>
                </a:cubicBezTo>
                <a:lnTo>
                  <a:pt x="759571" y="2791106"/>
                </a:lnTo>
                <a:cubicBezTo>
                  <a:pt x="662583" y="2791850"/>
                  <a:pt x="563162" y="2777050"/>
                  <a:pt x="465194" y="2791106"/>
                </a:cubicBezTo>
                <a:cubicBezTo>
                  <a:pt x="196312" y="2746158"/>
                  <a:pt x="28336" y="2539230"/>
                  <a:pt x="0" y="2325912"/>
                </a:cubicBezTo>
                <a:cubicBezTo>
                  <a:pt x="20294" y="2059562"/>
                  <a:pt x="5830" y="1978790"/>
                  <a:pt x="0" y="1732807"/>
                </a:cubicBezTo>
                <a:cubicBezTo>
                  <a:pt x="-5830" y="1486825"/>
                  <a:pt x="-289" y="1302288"/>
                  <a:pt x="0" y="1162961"/>
                </a:cubicBezTo>
                <a:cubicBezTo>
                  <a:pt x="-237703" y="1021708"/>
                  <a:pt x="-404491" y="856642"/>
                  <a:pt x="-540653" y="746175"/>
                </a:cubicBezTo>
                <a:cubicBezTo>
                  <a:pt x="-676815" y="635708"/>
                  <a:pt x="-897302" y="489805"/>
                  <a:pt x="-1060103" y="345734"/>
                </a:cubicBezTo>
                <a:cubicBezTo>
                  <a:pt x="-817531" y="397752"/>
                  <a:pt x="-752667" y="353894"/>
                  <a:pt x="-508849" y="407848"/>
                </a:cubicBezTo>
                <a:cubicBezTo>
                  <a:pt x="-265031" y="461802"/>
                  <a:pt x="-238351" y="439282"/>
                  <a:pt x="0" y="465184"/>
                </a:cubicBezTo>
                <a:cubicBezTo>
                  <a:pt x="1" y="465189"/>
                  <a:pt x="1" y="465191"/>
                  <a:pt x="0" y="465194"/>
                </a:cubicBezTo>
                <a:close/>
              </a:path>
            </a:pathLst>
          </a:custGeom>
          <a:solidFill>
            <a:schemeClr val="bg1"/>
          </a:solidFill>
          <a:ln w="19050">
            <a:solidFill>
              <a:schemeClr val="tx1"/>
            </a:solidFill>
            <a:extLst>
              <a:ext uri="{C807C97D-BFC1-408E-A445-0C87EB9F89A2}">
                <ask:lineSketchStyleProps xmlns:ask="http://schemas.microsoft.com/office/drawing/2018/sketchyshapes" sd="3038352127">
                  <a:prstGeom prst="wedgeRoundRectCallout">
                    <a:avLst>
                      <a:gd name="adj1" fmla="val -73261"/>
                      <a:gd name="adj2" fmla="val -3761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Didn’t you see? Those articles have CC BY licences. They’re specifically designed to be shared openly. You just need to credit the original authors. And now I’m not going to get that personal best today!</a:t>
            </a:r>
          </a:p>
        </p:txBody>
      </p:sp>
      <p:pic>
        <p:nvPicPr>
          <p:cNvPr id="4" name="Picture 3">
            <a:extLst>
              <a:ext uri="{FF2B5EF4-FFF2-40B4-BE49-F238E27FC236}">
                <a16:creationId xmlns:a16="http://schemas.microsoft.com/office/drawing/2014/main" id="{30BD0C9F-54FC-05AC-5EC2-4CF2D5EDD556}"/>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5408" y="1654544"/>
            <a:ext cx="754253" cy="522126"/>
          </a:xfrm>
          <a:prstGeom prst="ellipse">
            <a:avLst/>
          </a:prstGeom>
        </p:spPr>
      </p:pic>
      <p:sp>
        <p:nvSpPr>
          <p:cNvPr id="11" name="Rectangle 10">
            <a:hlinkClick r:id="rId5" action="ppaction://hlinksldjump"/>
            <a:extLst>
              <a:ext uri="{FF2B5EF4-FFF2-40B4-BE49-F238E27FC236}">
                <a16:creationId xmlns:a16="http://schemas.microsoft.com/office/drawing/2014/main" id="{27012738-8DAD-1A77-BA2C-A85AB525E5FB}"/>
              </a:ext>
              <a:ext uri="{C183D7F6-B498-43B3-948B-1728B52AA6E4}">
                <adec:decorative xmlns:adec="http://schemas.microsoft.com/office/drawing/2017/decorative" val="1"/>
              </a:ext>
            </a:extLst>
          </p:cNvPr>
          <p:cNvSpPr/>
          <p:nvPr/>
        </p:nvSpPr>
        <p:spPr>
          <a:xfrm>
            <a:off x="-1" y="772404"/>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Rounded Corners 9">
            <a:hlinkClick r:id="rId6" action="ppaction://hlinksldjump"/>
            <a:extLst>
              <a:ext uri="{FF2B5EF4-FFF2-40B4-BE49-F238E27FC236}">
                <a16:creationId xmlns:a16="http://schemas.microsoft.com/office/drawing/2014/main" id="{543699B4-4DAA-DB0B-6EC4-6EF31FBF9022}"/>
              </a:ext>
            </a:extLst>
          </p:cNvPr>
          <p:cNvSpPr/>
          <p:nvPr/>
        </p:nvSpPr>
        <p:spPr>
          <a:xfrm>
            <a:off x="7310727"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5" name="Title 4">
            <a:extLst>
              <a:ext uri="{FF2B5EF4-FFF2-40B4-BE49-F238E27FC236}">
                <a16:creationId xmlns:a16="http://schemas.microsoft.com/office/drawing/2014/main" id="{3B34B569-EAA6-AFD7-EF9E-6693393D1514}"/>
              </a:ext>
              <a:ext uri="{C183D7F6-B498-43B3-948B-1728B52AA6E4}">
                <adec:decorative xmlns:adec="http://schemas.microsoft.com/office/drawing/2017/decorative" val="1"/>
              </a:ext>
            </a:extLst>
          </p:cNvPr>
          <p:cNvSpPr>
            <a:spLocks noGrp="1"/>
          </p:cNvSpPr>
          <p:nvPr>
            <p:ph type="title"/>
          </p:nvPr>
        </p:nvSpPr>
        <p:spPr>
          <a:xfrm>
            <a:off x="247653" y="-1986656"/>
            <a:ext cx="7886700" cy="994172"/>
          </a:xfrm>
        </p:spPr>
        <p:txBody>
          <a:bodyPr vert="horz" lIns="68580" tIns="34290" rIns="68580" bIns="34290" rtlCol="0" anchor="b">
            <a:normAutofit/>
          </a:bodyPr>
          <a:lstStyle/>
          <a:p>
            <a:r>
              <a:rPr lang="en-GB" dirty="0"/>
              <a:t>Chris outcome 4</a:t>
            </a:r>
          </a:p>
        </p:txBody>
      </p:sp>
    </p:spTree>
    <p:extLst>
      <p:ext uri="{BB962C8B-B14F-4D97-AF65-F5344CB8AC3E}">
        <p14:creationId xmlns:p14="http://schemas.microsoft.com/office/powerpoint/2010/main" val="36156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300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4000"/>
                            </p:stCondLst>
                            <p:childTnLst>
                              <p:par>
                                <p:cTn id="16" presetID="1" presetClass="exit" presetSubtype="0" fill="hold" nodeType="afterEffect">
                                  <p:stCondLst>
                                    <p:cond delay="500"/>
                                  </p:stCondLst>
                                  <p:childTnLst>
                                    <p:set>
                                      <p:cBhvr>
                                        <p:cTn id="17" dur="1" fill="hold">
                                          <p:stCondLst>
                                            <p:cond delay="0"/>
                                          </p:stCondLst>
                                        </p:cTn>
                                        <p:tgtEl>
                                          <p:spTgt spid="4"/>
                                        </p:tgtEl>
                                        <p:attrNameLst>
                                          <p:attrName>style.visibility</p:attrName>
                                        </p:attrNameLst>
                                      </p:cBhvr>
                                      <p:to>
                                        <p:strVal val="hidden"/>
                                      </p:to>
                                    </p:set>
                                  </p:childTnLst>
                                </p:cTn>
                              </p:par>
                            </p:childTnLst>
                          </p:cTn>
                        </p:par>
                        <p:par>
                          <p:cTn id="18" fill="hold">
                            <p:stCondLst>
                              <p:cond delay="4500"/>
                            </p:stCondLst>
                            <p:childTnLst>
                              <p:par>
                                <p:cTn id="19" presetID="1" presetClass="entr" presetSubtype="0" fill="hold" nodeType="afterEffect">
                                  <p:stCondLst>
                                    <p:cond delay="350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8000"/>
                            </p:stCondLst>
                            <p:childTnLst>
                              <p:par>
                                <p:cTn id="22" presetID="1" presetClass="exit" presetSubtype="0" fill="hold" nodeType="after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childTnLst>
                          </p:cTn>
                        </p:par>
                        <p:par>
                          <p:cTn id="24" fill="hold">
                            <p:stCondLst>
                              <p:cond delay="8500"/>
                            </p:stCondLst>
                            <p:childTnLst>
                              <p:par>
                                <p:cTn id="25" presetID="1" presetClass="entr" presetSubtype="0" fill="hold" nodeType="afterEffect">
                                  <p:stCondLst>
                                    <p:cond delay="350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12000"/>
                            </p:stCondLst>
                            <p:childTnLst>
                              <p:par>
                                <p:cTn id="28" presetID="1" presetClass="exit" presetSubtype="0" fill="hold" nodeType="afterEffect">
                                  <p:stCondLst>
                                    <p:cond delay="500"/>
                                  </p:stCondLst>
                                  <p:childTnLst>
                                    <p:set>
                                      <p:cBhvr>
                                        <p:cTn id="2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BFC36-FB4B-A4EE-18A0-6662C7F7B48B}"/>
              </a:ext>
              <a:ext uri="{C183D7F6-B498-43B3-948B-1728B52AA6E4}">
                <adec:decorative xmlns:adec="http://schemas.microsoft.com/office/drawing/2017/decorative" val="1"/>
              </a:ext>
            </a:extLst>
          </p:cNvPr>
          <p:cNvPicPr>
            <a:picLocks noChangeAspect="1"/>
          </p:cNvPicPr>
          <p:nvPr/>
        </p:nvPicPr>
        <p:blipFill rotWithShape="1">
          <a:blip r:embed="rId2" cstate="email">
            <a:alphaModFix amt="70000"/>
            <a:extLst>
              <a:ext uri="{28A0092B-C50C-407E-A947-70E740481C1C}">
                <a14:useLocalDpi xmlns:a14="http://schemas.microsoft.com/office/drawing/2010/main"/>
              </a:ext>
            </a:extLst>
          </a:blip>
          <a:srcRect/>
          <a:stretch/>
        </p:blipFill>
        <p:spPr>
          <a:xfrm>
            <a:off x="1" y="857253"/>
            <a:ext cx="9144000" cy="5143501"/>
          </a:xfrm>
          <a:prstGeom prst="rect">
            <a:avLst/>
          </a:prstGeom>
        </p:spPr>
      </p:pic>
      <p:sp>
        <p:nvSpPr>
          <p:cNvPr id="8" name="Rectangle 7">
            <a:extLst>
              <a:ext uri="{FF2B5EF4-FFF2-40B4-BE49-F238E27FC236}">
                <a16:creationId xmlns:a16="http://schemas.microsoft.com/office/drawing/2014/main" id="{A00BD039-CD7E-39C1-8E91-FAB2FB3CC9EF}"/>
              </a:ext>
            </a:extLst>
          </p:cNvPr>
          <p:cNvSpPr/>
          <p:nvPr/>
        </p:nvSpPr>
        <p:spPr>
          <a:xfrm>
            <a:off x="4152902" y="1521282"/>
            <a:ext cx="4478943" cy="2410513"/>
          </a:xfrm>
          <a:custGeom>
            <a:avLst/>
            <a:gdLst>
              <a:gd name="connsiteX0" fmla="*/ 0 w 4478943"/>
              <a:gd name="connsiteY0" fmla="*/ 0 h 2410513"/>
              <a:gd name="connsiteX1" fmla="*/ 684638 w 4478943"/>
              <a:gd name="connsiteY1" fmla="*/ 0 h 2410513"/>
              <a:gd name="connsiteX2" fmla="*/ 1279698 w 4478943"/>
              <a:gd name="connsiteY2" fmla="*/ 0 h 2410513"/>
              <a:gd name="connsiteX3" fmla="*/ 1919547 w 4478943"/>
              <a:gd name="connsiteY3" fmla="*/ 0 h 2410513"/>
              <a:gd name="connsiteX4" fmla="*/ 2514607 w 4478943"/>
              <a:gd name="connsiteY4" fmla="*/ 0 h 2410513"/>
              <a:gd name="connsiteX5" fmla="*/ 3020087 w 4478943"/>
              <a:gd name="connsiteY5" fmla="*/ 0 h 2410513"/>
              <a:gd name="connsiteX6" fmla="*/ 3570357 w 4478943"/>
              <a:gd name="connsiteY6" fmla="*/ 0 h 2410513"/>
              <a:gd name="connsiteX7" fmla="*/ 4478943 w 4478943"/>
              <a:gd name="connsiteY7" fmla="*/ 0 h 2410513"/>
              <a:gd name="connsiteX8" fmla="*/ 4478943 w 4478943"/>
              <a:gd name="connsiteY8" fmla="*/ 602628 h 2410513"/>
              <a:gd name="connsiteX9" fmla="*/ 4478943 w 4478943"/>
              <a:gd name="connsiteY9" fmla="*/ 1253467 h 2410513"/>
              <a:gd name="connsiteX10" fmla="*/ 4478943 w 4478943"/>
              <a:gd name="connsiteY10" fmla="*/ 1831990 h 2410513"/>
              <a:gd name="connsiteX11" fmla="*/ 4478943 w 4478943"/>
              <a:gd name="connsiteY11" fmla="*/ 2410513 h 2410513"/>
              <a:gd name="connsiteX12" fmla="*/ 3839094 w 4478943"/>
              <a:gd name="connsiteY12" fmla="*/ 2410513 h 2410513"/>
              <a:gd name="connsiteX13" fmla="*/ 3244034 w 4478943"/>
              <a:gd name="connsiteY13" fmla="*/ 2410513 h 2410513"/>
              <a:gd name="connsiteX14" fmla="*/ 2693764 w 4478943"/>
              <a:gd name="connsiteY14" fmla="*/ 2410513 h 2410513"/>
              <a:gd name="connsiteX15" fmla="*/ 1964336 w 4478943"/>
              <a:gd name="connsiteY15" fmla="*/ 2410513 h 2410513"/>
              <a:gd name="connsiteX16" fmla="*/ 1369277 w 4478943"/>
              <a:gd name="connsiteY16" fmla="*/ 2410513 h 2410513"/>
              <a:gd name="connsiteX17" fmla="*/ 729428 w 4478943"/>
              <a:gd name="connsiteY17" fmla="*/ 2410513 h 2410513"/>
              <a:gd name="connsiteX18" fmla="*/ 0 w 4478943"/>
              <a:gd name="connsiteY18" fmla="*/ 2410513 h 2410513"/>
              <a:gd name="connsiteX19" fmla="*/ 0 w 4478943"/>
              <a:gd name="connsiteY19" fmla="*/ 1783780 h 2410513"/>
              <a:gd name="connsiteX20" fmla="*/ 0 w 4478943"/>
              <a:gd name="connsiteY20" fmla="*/ 1132941 h 2410513"/>
              <a:gd name="connsiteX21" fmla="*/ 0 w 4478943"/>
              <a:gd name="connsiteY21" fmla="*/ 0 h 241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8943" h="2410513" fill="none" extrusionOk="0">
                <a:moveTo>
                  <a:pt x="0" y="0"/>
                </a:moveTo>
                <a:cubicBezTo>
                  <a:pt x="332862" y="2345"/>
                  <a:pt x="469302" y="-31095"/>
                  <a:pt x="684638" y="0"/>
                </a:cubicBezTo>
                <a:cubicBezTo>
                  <a:pt x="899974" y="31095"/>
                  <a:pt x="1014589" y="-1345"/>
                  <a:pt x="1279698" y="0"/>
                </a:cubicBezTo>
                <a:cubicBezTo>
                  <a:pt x="1544807" y="1345"/>
                  <a:pt x="1639097" y="-29944"/>
                  <a:pt x="1919547" y="0"/>
                </a:cubicBezTo>
                <a:cubicBezTo>
                  <a:pt x="2199997" y="29944"/>
                  <a:pt x="2370950" y="4493"/>
                  <a:pt x="2514607" y="0"/>
                </a:cubicBezTo>
                <a:cubicBezTo>
                  <a:pt x="2658264" y="-4493"/>
                  <a:pt x="2818712" y="-17366"/>
                  <a:pt x="3020087" y="0"/>
                </a:cubicBezTo>
                <a:cubicBezTo>
                  <a:pt x="3221462" y="17366"/>
                  <a:pt x="3365894" y="75"/>
                  <a:pt x="3570357" y="0"/>
                </a:cubicBezTo>
                <a:cubicBezTo>
                  <a:pt x="3774820" y="-75"/>
                  <a:pt x="4187287" y="23524"/>
                  <a:pt x="4478943" y="0"/>
                </a:cubicBezTo>
                <a:cubicBezTo>
                  <a:pt x="4487020" y="283540"/>
                  <a:pt x="4461440" y="349127"/>
                  <a:pt x="4478943" y="602628"/>
                </a:cubicBezTo>
                <a:cubicBezTo>
                  <a:pt x="4496446" y="856129"/>
                  <a:pt x="4484318" y="1110367"/>
                  <a:pt x="4478943" y="1253467"/>
                </a:cubicBezTo>
                <a:cubicBezTo>
                  <a:pt x="4473568" y="1396567"/>
                  <a:pt x="4451558" y="1586687"/>
                  <a:pt x="4478943" y="1831990"/>
                </a:cubicBezTo>
                <a:cubicBezTo>
                  <a:pt x="4506328" y="2077293"/>
                  <a:pt x="4477980" y="2233465"/>
                  <a:pt x="4478943" y="2410513"/>
                </a:cubicBezTo>
                <a:cubicBezTo>
                  <a:pt x="4349357" y="2434310"/>
                  <a:pt x="4100455" y="2395905"/>
                  <a:pt x="3839094" y="2410513"/>
                </a:cubicBezTo>
                <a:cubicBezTo>
                  <a:pt x="3577733" y="2425121"/>
                  <a:pt x="3474291" y="2417303"/>
                  <a:pt x="3244034" y="2410513"/>
                </a:cubicBezTo>
                <a:cubicBezTo>
                  <a:pt x="3013777" y="2403723"/>
                  <a:pt x="2913219" y="2420861"/>
                  <a:pt x="2693764" y="2410513"/>
                </a:cubicBezTo>
                <a:cubicBezTo>
                  <a:pt x="2474309" y="2400166"/>
                  <a:pt x="2249180" y="2396609"/>
                  <a:pt x="1964336" y="2410513"/>
                </a:cubicBezTo>
                <a:cubicBezTo>
                  <a:pt x="1679492" y="2424417"/>
                  <a:pt x="1513993" y="2392529"/>
                  <a:pt x="1369277" y="2410513"/>
                </a:cubicBezTo>
                <a:cubicBezTo>
                  <a:pt x="1224561" y="2428497"/>
                  <a:pt x="990526" y="2409686"/>
                  <a:pt x="729428" y="2410513"/>
                </a:cubicBezTo>
                <a:cubicBezTo>
                  <a:pt x="468330" y="2411340"/>
                  <a:pt x="183265" y="2426155"/>
                  <a:pt x="0" y="2410513"/>
                </a:cubicBezTo>
                <a:cubicBezTo>
                  <a:pt x="-5301" y="2125925"/>
                  <a:pt x="-8806" y="1912266"/>
                  <a:pt x="0" y="1783780"/>
                </a:cubicBezTo>
                <a:cubicBezTo>
                  <a:pt x="8806" y="1655294"/>
                  <a:pt x="12276" y="1266266"/>
                  <a:pt x="0" y="1132941"/>
                </a:cubicBezTo>
                <a:cubicBezTo>
                  <a:pt x="-12276" y="999616"/>
                  <a:pt x="-35480" y="320848"/>
                  <a:pt x="0" y="0"/>
                </a:cubicBezTo>
                <a:close/>
              </a:path>
              <a:path w="4478943" h="2410513" stroke="0" extrusionOk="0">
                <a:moveTo>
                  <a:pt x="0" y="0"/>
                </a:moveTo>
                <a:cubicBezTo>
                  <a:pt x="217825" y="20602"/>
                  <a:pt x="436747" y="9671"/>
                  <a:pt x="595060" y="0"/>
                </a:cubicBezTo>
                <a:cubicBezTo>
                  <a:pt x="753373" y="-9671"/>
                  <a:pt x="932966" y="-13232"/>
                  <a:pt x="1234909" y="0"/>
                </a:cubicBezTo>
                <a:cubicBezTo>
                  <a:pt x="1536852" y="13232"/>
                  <a:pt x="1670688" y="-352"/>
                  <a:pt x="1919547" y="0"/>
                </a:cubicBezTo>
                <a:cubicBezTo>
                  <a:pt x="2168406" y="352"/>
                  <a:pt x="2277512" y="8083"/>
                  <a:pt x="2514607" y="0"/>
                </a:cubicBezTo>
                <a:cubicBezTo>
                  <a:pt x="2751702" y="-8083"/>
                  <a:pt x="2900299" y="28276"/>
                  <a:pt x="3199245" y="0"/>
                </a:cubicBezTo>
                <a:cubicBezTo>
                  <a:pt x="3498191" y="-28276"/>
                  <a:pt x="3629316" y="23697"/>
                  <a:pt x="3794305" y="0"/>
                </a:cubicBezTo>
                <a:cubicBezTo>
                  <a:pt x="3959294" y="-23697"/>
                  <a:pt x="4317243" y="179"/>
                  <a:pt x="4478943" y="0"/>
                </a:cubicBezTo>
                <a:cubicBezTo>
                  <a:pt x="4455340" y="215868"/>
                  <a:pt x="4459386" y="413355"/>
                  <a:pt x="4478943" y="530313"/>
                </a:cubicBezTo>
                <a:cubicBezTo>
                  <a:pt x="4498500" y="647271"/>
                  <a:pt x="4491530" y="933433"/>
                  <a:pt x="4478943" y="1181151"/>
                </a:cubicBezTo>
                <a:cubicBezTo>
                  <a:pt x="4466356" y="1428869"/>
                  <a:pt x="4495991" y="1499752"/>
                  <a:pt x="4478943" y="1711464"/>
                </a:cubicBezTo>
                <a:cubicBezTo>
                  <a:pt x="4461895" y="1923176"/>
                  <a:pt x="4490123" y="2243257"/>
                  <a:pt x="4478943" y="2410513"/>
                </a:cubicBezTo>
                <a:cubicBezTo>
                  <a:pt x="4323337" y="2407110"/>
                  <a:pt x="4116915" y="2401272"/>
                  <a:pt x="3973462" y="2410513"/>
                </a:cubicBezTo>
                <a:cubicBezTo>
                  <a:pt x="3830009" y="2419754"/>
                  <a:pt x="3564814" y="2393202"/>
                  <a:pt x="3333613" y="2410513"/>
                </a:cubicBezTo>
                <a:cubicBezTo>
                  <a:pt x="3102412" y="2427824"/>
                  <a:pt x="3039910" y="2401411"/>
                  <a:pt x="2828133" y="2410513"/>
                </a:cubicBezTo>
                <a:cubicBezTo>
                  <a:pt x="2616356" y="2419615"/>
                  <a:pt x="2273598" y="2391096"/>
                  <a:pt x="2098705" y="2410513"/>
                </a:cubicBezTo>
                <a:cubicBezTo>
                  <a:pt x="1923812" y="2429930"/>
                  <a:pt x="1734451" y="2431243"/>
                  <a:pt x="1503645" y="2410513"/>
                </a:cubicBezTo>
                <a:cubicBezTo>
                  <a:pt x="1272839" y="2389783"/>
                  <a:pt x="1118387" y="2383667"/>
                  <a:pt x="953375" y="2410513"/>
                </a:cubicBezTo>
                <a:cubicBezTo>
                  <a:pt x="788363" y="2437360"/>
                  <a:pt x="295679" y="2432602"/>
                  <a:pt x="0" y="2410513"/>
                </a:cubicBezTo>
                <a:cubicBezTo>
                  <a:pt x="-1880" y="2233425"/>
                  <a:pt x="25648" y="1983363"/>
                  <a:pt x="0" y="1759674"/>
                </a:cubicBezTo>
                <a:cubicBezTo>
                  <a:pt x="-25648" y="1535985"/>
                  <a:pt x="-25466" y="1467933"/>
                  <a:pt x="0" y="1181151"/>
                </a:cubicBezTo>
                <a:cubicBezTo>
                  <a:pt x="25466" y="894369"/>
                  <a:pt x="8987" y="742413"/>
                  <a:pt x="0" y="602628"/>
                </a:cubicBezTo>
                <a:cubicBezTo>
                  <a:pt x="-8987" y="462843"/>
                  <a:pt x="-398" y="135297"/>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97677350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She grabs her water bottle and storms off towards the changing rooms.</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Well, that could have gone better. What will you do now?</a:t>
            </a:r>
          </a:p>
        </p:txBody>
      </p:sp>
      <p:sp>
        <p:nvSpPr>
          <p:cNvPr id="9" name="Rectangle 8">
            <a:hlinkClick r:id="rId3" action="ppaction://hlinksldjump"/>
            <a:extLst>
              <a:ext uri="{FF2B5EF4-FFF2-40B4-BE49-F238E27FC236}">
                <a16:creationId xmlns:a16="http://schemas.microsoft.com/office/drawing/2014/main" id="{97A258C6-FD64-BF80-D8C0-FFD351BEAA4A}"/>
              </a:ext>
              <a:ext uri="{C183D7F6-B498-43B3-948B-1728B52AA6E4}">
                <adec:decorative xmlns:adec="http://schemas.microsoft.com/office/drawing/2017/decorative" val="1"/>
              </a:ext>
            </a:extLst>
          </p:cNvPr>
          <p:cNvSpPr/>
          <p:nvPr/>
        </p:nvSpPr>
        <p:spPr>
          <a:xfrm>
            <a:off x="-1" y="85725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Rounded Corners 2">
            <a:hlinkClick r:id="rId4" action="ppaction://hlinksldjump"/>
            <a:extLst>
              <a:ext uri="{FF2B5EF4-FFF2-40B4-BE49-F238E27FC236}">
                <a16:creationId xmlns:a16="http://schemas.microsoft.com/office/drawing/2014/main" id="{42A988F2-B79F-FFA9-A327-B6F9DBAADCA5}"/>
              </a:ext>
            </a:extLst>
          </p:cNvPr>
          <p:cNvSpPr/>
          <p:nvPr/>
        </p:nvSpPr>
        <p:spPr>
          <a:xfrm>
            <a:off x="4152902" y="4676331"/>
            <a:ext cx="4478943" cy="887566"/>
          </a:xfrm>
          <a:custGeom>
            <a:avLst/>
            <a:gdLst>
              <a:gd name="connsiteX0" fmla="*/ 0 w 4478943"/>
              <a:gd name="connsiteY0" fmla="*/ 147931 h 887566"/>
              <a:gd name="connsiteX1" fmla="*/ 147931 w 4478943"/>
              <a:gd name="connsiteY1" fmla="*/ 0 h 887566"/>
              <a:gd name="connsiteX2" fmla="*/ 803280 w 4478943"/>
              <a:gd name="connsiteY2" fmla="*/ 0 h 887566"/>
              <a:gd name="connsiteX3" fmla="*/ 1458630 w 4478943"/>
              <a:gd name="connsiteY3" fmla="*/ 0 h 887566"/>
              <a:gd name="connsiteX4" fmla="*/ 2030317 w 4478943"/>
              <a:gd name="connsiteY4" fmla="*/ 0 h 887566"/>
              <a:gd name="connsiteX5" fmla="*/ 2602005 w 4478943"/>
              <a:gd name="connsiteY5" fmla="*/ 0 h 887566"/>
              <a:gd name="connsiteX6" fmla="*/ 3257355 w 4478943"/>
              <a:gd name="connsiteY6" fmla="*/ 0 h 887566"/>
              <a:gd name="connsiteX7" fmla="*/ 4331012 w 4478943"/>
              <a:gd name="connsiteY7" fmla="*/ 0 h 887566"/>
              <a:gd name="connsiteX8" fmla="*/ 4478943 w 4478943"/>
              <a:gd name="connsiteY8" fmla="*/ 147931 h 887566"/>
              <a:gd name="connsiteX9" fmla="*/ 4478943 w 4478943"/>
              <a:gd name="connsiteY9" fmla="*/ 739635 h 887566"/>
              <a:gd name="connsiteX10" fmla="*/ 4331012 w 4478943"/>
              <a:gd name="connsiteY10" fmla="*/ 887566 h 887566"/>
              <a:gd name="connsiteX11" fmla="*/ 3717493 w 4478943"/>
              <a:gd name="connsiteY11" fmla="*/ 887566 h 887566"/>
              <a:gd name="connsiteX12" fmla="*/ 3062144 w 4478943"/>
              <a:gd name="connsiteY12" fmla="*/ 887566 h 887566"/>
              <a:gd name="connsiteX13" fmla="*/ 2448626 w 4478943"/>
              <a:gd name="connsiteY13" fmla="*/ 887566 h 887566"/>
              <a:gd name="connsiteX14" fmla="*/ 1793276 w 4478943"/>
              <a:gd name="connsiteY14" fmla="*/ 887566 h 887566"/>
              <a:gd name="connsiteX15" fmla="*/ 1096096 w 4478943"/>
              <a:gd name="connsiteY15" fmla="*/ 887566 h 887566"/>
              <a:gd name="connsiteX16" fmla="*/ 147931 w 4478943"/>
              <a:gd name="connsiteY16" fmla="*/ 887566 h 887566"/>
              <a:gd name="connsiteX17" fmla="*/ 0 w 4478943"/>
              <a:gd name="connsiteY17" fmla="*/ 739635 h 887566"/>
              <a:gd name="connsiteX18" fmla="*/ 0 w 4478943"/>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8943" h="887566" fill="none" extrusionOk="0">
                <a:moveTo>
                  <a:pt x="0" y="147931"/>
                </a:moveTo>
                <a:cubicBezTo>
                  <a:pt x="-8308" y="66320"/>
                  <a:pt x="58885" y="-3340"/>
                  <a:pt x="147931" y="0"/>
                </a:cubicBezTo>
                <a:cubicBezTo>
                  <a:pt x="421587" y="7096"/>
                  <a:pt x="555700" y="-27668"/>
                  <a:pt x="803280" y="0"/>
                </a:cubicBezTo>
                <a:cubicBezTo>
                  <a:pt x="1050860" y="27668"/>
                  <a:pt x="1272359" y="-24902"/>
                  <a:pt x="1458630" y="0"/>
                </a:cubicBezTo>
                <a:cubicBezTo>
                  <a:pt x="1644901" y="24902"/>
                  <a:pt x="1765952" y="19733"/>
                  <a:pt x="2030317" y="0"/>
                </a:cubicBezTo>
                <a:cubicBezTo>
                  <a:pt x="2294682" y="-19733"/>
                  <a:pt x="2400422" y="-11700"/>
                  <a:pt x="2602005" y="0"/>
                </a:cubicBezTo>
                <a:cubicBezTo>
                  <a:pt x="2803588" y="11700"/>
                  <a:pt x="3069198" y="-18207"/>
                  <a:pt x="3257355" y="0"/>
                </a:cubicBezTo>
                <a:cubicBezTo>
                  <a:pt x="3445512" y="18207"/>
                  <a:pt x="4071102" y="-24287"/>
                  <a:pt x="4331012" y="0"/>
                </a:cubicBezTo>
                <a:cubicBezTo>
                  <a:pt x="4402328" y="-5892"/>
                  <a:pt x="4468245" y="50363"/>
                  <a:pt x="4478943" y="147931"/>
                </a:cubicBezTo>
                <a:cubicBezTo>
                  <a:pt x="4481105" y="288216"/>
                  <a:pt x="4485857" y="578037"/>
                  <a:pt x="4478943" y="739635"/>
                </a:cubicBezTo>
                <a:cubicBezTo>
                  <a:pt x="4475139" y="829358"/>
                  <a:pt x="4418391" y="886883"/>
                  <a:pt x="4331012" y="887566"/>
                </a:cubicBezTo>
                <a:cubicBezTo>
                  <a:pt x="4049460" y="901367"/>
                  <a:pt x="3891546" y="857903"/>
                  <a:pt x="3717493" y="887566"/>
                </a:cubicBezTo>
                <a:cubicBezTo>
                  <a:pt x="3543440" y="917229"/>
                  <a:pt x="3199266" y="895516"/>
                  <a:pt x="3062144" y="887566"/>
                </a:cubicBezTo>
                <a:cubicBezTo>
                  <a:pt x="2925022" y="879616"/>
                  <a:pt x="2683523" y="896664"/>
                  <a:pt x="2448626" y="887566"/>
                </a:cubicBezTo>
                <a:cubicBezTo>
                  <a:pt x="2213729" y="878468"/>
                  <a:pt x="2113528" y="867962"/>
                  <a:pt x="1793276" y="887566"/>
                </a:cubicBezTo>
                <a:cubicBezTo>
                  <a:pt x="1473024" y="907171"/>
                  <a:pt x="1240077" y="857661"/>
                  <a:pt x="1096096" y="887566"/>
                </a:cubicBezTo>
                <a:cubicBezTo>
                  <a:pt x="952115" y="917471"/>
                  <a:pt x="604603" y="913339"/>
                  <a:pt x="147931" y="887566"/>
                </a:cubicBezTo>
                <a:cubicBezTo>
                  <a:pt x="58089" y="885497"/>
                  <a:pt x="10375" y="823477"/>
                  <a:pt x="0" y="739635"/>
                </a:cubicBezTo>
                <a:cubicBezTo>
                  <a:pt x="-24912" y="476605"/>
                  <a:pt x="18661" y="381404"/>
                  <a:pt x="0" y="147931"/>
                </a:cubicBezTo>
                <a:close/>
              </a:path>
              <a:path w="4478943" h="887566" stroke="0" extrusionOk="0">
                <a:moveTo>
                  <a:pt x="0" y="147931"/>
                </a:moveTo>
                <a:cubicBezTo>
                  <a:pt x="-6941" y="71217"/>
                  <a:pt x="64718" y="15758"/>
                  <a:pt x="147931" y="0"/>
                </a:cubicBezTo>
                <a:cubicBezTo>
                  <a:pt x="452871" y="-26316"/>
                  <a:pt x="568504" y="-31885"/>
                  <a:pt x="845111" y="0"/>
                </a:cubicBezTo>
                <a:cubicBezTo>
                  <a:pt x="1121718" y="31885"/>
                  <a:pt x="1210132" y="-25300"/>
                  <a:pt x="1416799" y="0"/>
                </a:cubicBezTo>
                <a:cubicBezTo>
                  <a:pt x="1623466" y="25300"/>
                  <a:pt x="1733938" y="-25206"/>
                  <a:pt x="2030317" y="0"/>
                </a:cubicBezTo>
                <a:cubicBezTo>
                  <a:pt x="2326696" y="25206"/>
                  <a:pt x="2551456" y="-34360"/>
                  <a:pt x="2727498" y="0"/>
                </a:cubicBezTo>
                <a:cubicBezTo>
                  <a:pt x="2903540" y="34360"/>
                  <a:pt x="3248601" y="-12149"/>
                  <a:pt x="3382847" y="0"/>
                </a:cubicBezTo>
                <a:cubicBezTo>
                  <a:pt x="3517093" y="12149"/>
                  <a:pt x="4129030" y="-43993"/>
                  <a:pt x="4331012" y="0"/>
                </a:cubicBezTo>
                <a:cubicBezTo>
                  <a:pt x="4399764" y="10924"/>
                  <a:pt x="4488769" y="62356"/>
                  <a:pt x="4478943" y="147931"/>
                </a:cubicBezTo>
                <a:cubicBezTo>
                  <a:pt x="4476044" y="405138"/>
                  <a:pt x="4475043" y="589307"/>
                  <a:pt x="4478943" y="739635"/>
                </a:cubicBezTo>
                <a:cubicBezTo>
                  <a:pt x="4478956" y="840431"/>
                  <a:pt x="4423367" y="883539"/>
                  <a:pt x="4331012" y="887566"/>
                </a:cubicBezTo>
                <a:cubicBezTo>
                  <a:pt x="4173045" y="863120"/>
                  <a:pt x="3885711" y="896744"/>
                  <a:pt x="3717493" y="887566"/>
                </a:cubicBezTo>
                <a:cubicBezTo>
                  <a:pt x="3549275" y="878388"/>
                  <a:pt x="3323839" y="904616"/>
                  <a:pt x="3103975" y="887566"/>
                </a:cubicBezTo>
                <a:cubicBezTo>
                  <a:pt x="2884111" y="870516"/>
                  <a:pt x="2801007" y="909136"/>
                  <a:pt x="2532287" y="887566"/>
                </a:cubicBezTo>
                <a:cubicBezTo>
                  <a:pt x="2263567" y="865996"/>
                  <a:pt x="2107860" y="908355"/>
                  <a:pt x="1918769" y="887566"/>
                </a:cubicBezTo>
                <a:cubicBezTo>
                  <a:pt x="1729678" y="866777"/>
                  <a:pt x="1335665" y="862210"/>
                  <a:pt x="1179758" y="887566"/>
                </a:cubicBezTo>
                <a:cubicBezTo>
                  <a:pt x="1023851" y="912922"/>
                  <a:pt x="354940" y="919946"/>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4" name="Title 3">
            <a:extLst>
              <a:ext uri="{FF2B5EF4-FFF2-40B4-BE49-F238E27FC236}">
                <a16:creationId xmlns:a16="http://schemas.microsoft.com/office/drawing/2014/main" id="{8B881962-0A56-ADB5-FFB1-578FD9E7793A}"/>
              </a:ext>
            </a:extLst>
          </p:cNvPr>
          <p:cNvSpPr>
            <a:spLocks noGrp="1"/>
          </p:cNvSpPr>
          <p:nvPr>
            <p:ph type="title"/>
          </p:nvPr>
        </p:nvSpPr>
        <p:spPr>
          <a:xfrm>
            <a:off x="-224790" y="-1508522"/>
            <a:ext cx="7886700" cy="994172"/>
          </a:xfrm>
        </p:spPr>
        <p:txBody>
          <a:bodyPr vert="horz" lIns="68580" tIns="34290" rIns="68580" bIns="34290" rtlCol="0" anchor="b">
            <a:normAutofit/>
          </a:bodyPr>
          <a:lstStyle/>
          <a:p>
            <a:r>
              <a:rPr lang="en-GB" dirty="0"/>
              <a:t>Chris outcome 5</a:t>
            </a:r>
          </a:p>
        </p:txBody>
      </p:sp>
    </p:spTree>
    <p:extLst>
      <p:ext uri="{BB962C8B-B14F-4D97-AF65-F5344CB8AC3E}">
        <p14:creationId xmlns:p14="http://schemas.microsoft.com/office/powerpoint/2010/main" val="35909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5CB35D-F1D9-7CAF-BA29-294BFE41E38A}"/>
              </a:ext>
            </a:extLst>
          </p:cNvPr>
          <p:cNvPicPr>
            <a:picLocks noChangeAspect="1"/>
          </p:cNvPicPr>
          <p:nvPr/>
        </p:nvPicPr>
        <p:blipFill>
          <a:blip r:embed="rId4"/>
          <a:stretch>
            <a:fillRect/>
          </a:stretch>
        </p:blipFill>
        <p:spPr>
          <a:xfrm>
            <a:off x="0" y="857250"/>
            <a:ext cx="9173372" cy="5180257"/>
          </a:xfrm>
          <a:prstGeom prst="rect">
            <a:avLst/>
          </a:prstGeom>
        </p:spPr>
      </p:pic>
      <p:sp>
        <p:nvSpPr>
          <p:cNvPr id="5" name="Rectangle 4">
            <a:extLst>
              <a:ext uri="{FF2B5EF4-FFF2-40B4-BE49-F238E27FC236}">
                <a16:creationId xmlns:a16="http://schemas.microsoft.com/office/drawing/2014/main" id="{12A56831-1246-1C7E-299F-46C857E84689}"/>
              </a:ext>
            </a:extLst>
          </p:cNvPr>
          <p:cNvSpPr/>
          <p:nvPr/>
        </p:nvSpPr>
        <p:spPr>
          <a:xfrm>
            <a:off x="3990976" y="1296478"/>
            <a:ext cx="4727954" cy="2742125"/>
          </a:xfrm>
          <a:custGeom>
            <a:avLst/>
            <a:gdLst>
              <a:gd name="connsiteX0" fmla="*/ 0 w 4727954"/>
              <a:gd name="connsiteY0" fmla="*/ 0 h 2742125"/>
              <a:gd name="connsiteX1" fmla="*/ 675422 w 4727954"/>
              <a:gd name="connsiteY1" fmla="*/ 0 h 2742125"/>
              <a:gd name="connsiteX2" fmla="*/ 1209005 w 4727954"/>
              <a:gd name="connsiteY2" fmla="*/ 0 h 2742125"/>
              <a:gd name="connsiteX3" fmla="*/ 1978986 w 4727954"/>
              <a:gd name="connsiteY3" fmla="*/ 0 h 2742125"/>
              <a:gd name="connsiteX4" fmla="*/ 2512570 w 4727954"/>
              <a:gd name="connsiteY4" fmla="*/ 0 h 2742125"/>
              <a:gd name="connsiteX5" fmla="*/ 3046153 w 4727954"/>
              <a:gd name="connsiteY5" fmla="*/ 0 h 2742125"/>
              <a:gd name="connsiteX6" fmla="*/ 3627016 w 4727954"/>
              <a:gd name="connsiteY6" fmla="*/ 0 h 2742125"/>
              <a:gd name="connsiteX7" fmla="*/ 4727954 w 4727954"/>
              <a:gd name="connsiteY7" fmla="*/ 0 h 2742125"/>
              <a:gd name="connsiteX8" fmla="*/ 4727954 w 4727954"/>
              <a:gd name="connsiteY8" fmla="*/ 630689 h 2742125"/>
              <a:gd name="connsiteX9" fmla="*/ 4727954 w 4727954"/>
              <a:gd name="connsiteY9" fmla="*/ 1288799 h 2742125"/>
              <a:gd name="connsiteX10" fmla="*/ 4727954 w 4727954"/>
              <a:gd name="connsiteY10" fmla="*/ 2029173 h 2742125"/>
              <a:gd name="connsiteX11" fmla="*/ 4727954 w 4727954"/>
              <a:gd name="connsiteY11" fmla="*/ 2742125 h 2742125"/>
              <a:gd name="connsiteX12" fmla="*/ 4099812 w 4727954"/>
              <a:gd name="connsiteY12" fmla="*/ 2742125 h 2742125"/>
              <a:gd name="connsiteX13" fmla="*/ 3424390 w 4727954"/>
              <a:gd name="connsiteY13" fmla="*/ 2742125 h 2742125"/>
              <a:gd name="connsiteX14" fmla="*/ 2748968 w 4727954"/>
              <a:gd name="connsiteY14" fmla="*/ 2742125 h 2742125"/>
              <a:gd name="connsiteX15" fmla="*/ 1978986 w 4727954"/>
              <a:gd name="connsiteY15" fmla="*/ 2742125 h 2742125"/>
              <a:gd name="connsiteX16" fmla="*/ 1350844 w 4727954"/>
              <a:gd name="connsiteY16" fmla="*/ 2742125 h 2742125"/>
              <a:gd name="connsiteX17" fmla="*/ 580863 w 4727954"/>
              <a:gd name="connsiteY17" fmla="*/ 2742125 h 2742125"/>
              <a:gd name="connsiteX18" fmla="*/ 0 w 4727954"/>
              <a:gd name="connsiteY18" fmla="*/ 2742125 h 2742125"/>
              <a:gd name="connsiteX19" fmla="*/ 0 w 4727954"/>
              <a:gd name="connsiteY19" fmla="*/ 2001751 h 2742125"/>
              <a:gd name="connsiteX20" fmla="*/ 0 w 4727954"/>
              <a:gd name="connsiteY20" fmla="*/ 1261378 h 2742125"/>
              <a:gd name="connsiteX21" fmla="*/ 0 w 4727954"/>
              <a:gd name="connsiteY21" fmla="*/ 0 h 27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27954" h="2742125" fill="none" extrusionOk="0">
                <a:moveTo>
                  <a:pt x="0" y="0"/>
                </a:moveTo>
                <a:cubicBezTo>
                  <a:pt x="231713" y="-26852"/>
                  <a:pt x="369055" y="-26784"/>
                  <a:pt x="675422" y="0"/>
                </a:cubicBezTo>
                <a:cubicBezTo>
                  <a:pt x="981789" y="26784"/>
                  <a:pt x="994369" y="-12103"/>
                  <a:pt x="1209005" y="0"/>
                </a:cubicBezTo>
                <a:cubicBezTo>
                  <a:pt x="1423641" y="12103"/>
                  <a:pt x="1735721" y="36079"/>
                  <a:pt x="1978986" y="0"/>
                </a:cubicBezTo>
                <a:cubicBezTo>
                  <a:pt x="2222251" y="-36079"/>
                  <a:pt x="2380480" y="-14904"/>
                  <a:pt x="2512570" y="0"/>
                </a:cubicBezTo>
                <a:cubicBezTo>
                  <a:pt x="2644660" y="14904"/>
                  <a:pt x="2832178" y="-1950"/>
                  <a:pt x="3046153" y="0"/>
                </a:cubicBezTo>
                <a:cubicBezTo>
                  <a:pt x="3260128" y="1950"/>
                  <a:pt x="3407208" y="27989"/>
                  <a:pt x="3627016" y="0"/>
                </a:cubicBezTo>
                <a:cubicBezTo>
                  <a:pt x="3846824" y="-27989"/>
                  <a:pt x="4331227" y="-43932"/>
                  <a:pt x="4727954" y="0"/>
                </a:cubicBezTo>
                <a:cubicBezTo>
                  <a:pt x="4753424" y="232200"/>
                  <a:pt x="4752687" y="495179"/>
                  <a:pt x="4727954" y="630689"/>
                </a:cubicBezTo>
                <a:cubicBezTo>
                  <a:pt x="4703221" y="766199"/>
                  <a:pt x="4741062" y="1093899"/>
                  <a:pt x="4727954" y="1288799"/>
                </a:cubicBezTo>
                <a:cubicBezTo>
                  <a:pt x="4714847" y="1483699"/>
                  <a:pt x="4746567" y="1675717"/>
                  <a:pt x="4727954" y="2029173"/>
                </a:cubicBezTo>
                <a:cubicBezTo>
                  <a:pt x="4709341" y="2382629"/>
                  <a:pt x="4721988" y="2486877"/>
                  <a:pt x="4727954" y="2742125"/>
                </a:cubicBezTo>
                <a:cubicBezTo>
                  <a:pt x="4454377" y="2740672"/>
                  <a:pt x="4254018" y="2750112"/>
                  <a:pt x="4099812" y="2742125"/>
                </a:cubicBezTo>
                <a:cubicBezTo>
                  <a:pt x="3945606" y="2734138"/>
                  <a:pt x="3681515" y="2730353"/>
                  <a:pt x="3424390" y="2742125"/>
                </a:cubicBezTo>
                <a:cubicBezTo>
                  <a:pt x="3167265" y="2753897"/>
                  <a:pt x="2939980" y="2718270"/>
                  <a:pt x="2748968" y="2742125"/>
                </a:cubicBezTo>
                <a:cubicBezTo>
                  <a:pt x="2557956" y="2765980"/>
                  <a:pt x="2259950" y="2770573"/>
                  <a:pt x="1978986" y="2742125"/>
                </a:cubicBezTo>
                <a:cubicBezTo>
                  <a:pt x="1698022" y="2713677"/>
                  <a:pt x="1479183" y="2714463"/>
                  <a:pt x="1350844" y="2742125"/>
                </a:cubicBezTo>
                <a:cubicBezTo>
                  <a:pt x="1222505" y="2769787"/>
                  <a:pt x="808237" y="2737965"/>
                  <a:pt x="580863" y="2742125"/>
                </a:cubicBezTo>
                <a:cubicBezTo>
                  <a:pt x="353489" y="2746285"/>
                  <a:pt x="280761" y="2758707"/>
                  <a:pt x="0" y="2742125"/>
                </a:cubicBezTo>
                <a:cubicBezTo>
                  <a:pt x="20334" y="2436611"/>
                  <a:pt x="-5228" y="2258377"/>
                  <a:pt x="0" y="2001751"/>
                </a:cubicBezTo>
                <a:cubicBezTo>
                  <a:pt x="5228" y="1745125"/>
                  <a:pt x="-8763" y="1433623"/>
                  <a:pt x="0" y="1261378"/>
                </a:cubicBezTo>
                <a:cubicBezTo>
                  <a:pt x="8763" y="1089133"/>
                  <a:pt x="-155" y="559201"/>
                  <a:pt x="0" y="0"/>
                </a:cubicBezTo>
                <a:close/>
              </a:path>
              <a:path w="4727954" h="2742125" stroke="0" extrusionOk="0">
                <a:moveTo>
                  <a:pt x="0" y="0"/>
                </a:moveTo>
                <a:cubicBezTo>
                  <a:pt x="152737" y="-1215"/>
                  <a:pt x="344027" y="-16043"/>
                  <a:pt x="580863" y="0"/>
                </a:cubicBezTo>
                <a:cubicBezTo>
                  <a:pt x="817699" y="16043"/>
                  <a:pt x="1000062" y="19574"/>
                  <a:pt x="1256285" y="0"/>
                </a:cubicBezTo>
                <a:cubicBezTo>
                  <a:pt x="1512508" y="-19574"/>
                  <a:pt x="1654855" y="16380"/>
                  <a:pt x="1884427" y="0"/>
                </a:cubicBezTo>
                <a:cubicBezTo>
                  <a:pt x="2113999" y="-16380"/>
                  <a:pt x="2301690" y="7924"/>
                  <a:pt x="2418011" y="0"/>
                </a:cubicBezTo>
                <a:cubicBezTo>
                  <a:pt x="2534332" y="-7924"/>
                  <a:pt x="2906366" y="-20140"/>
                  <a:pt x="3140712" y="0"/>
                </a:cubicBezTo>
                <a:cubicBezTo>
                  <a:pt x="3375058" y="20140"/>
                  <a:pt x="3552590" y="19320"/>
                  <a:pt x="3816134" y="0"/>
                </a:cubicBezTo>
                <a:cubicBezTo>
                  <a:pt x="4079678" y="-19320"/>
                  <a:pt x="4316783" y="39415"/>
                  <a:pt x="4727954" y="0"/>
                </a:cubicBezTo>
                <a:cubicBezTo>
                  <a:pt x="4708966" y="162073"/>
                  <a:pt x="4715574" y="530715"/>
                  <a:pt x="4727954" y="712953"/>
                </a:cubicBezTo>
                <a:cubicBezTo>
                  <a:pt x="4740334" y="895191"/>
                  <a:pt x="4711483" y="1097619"/>
                  <a:pt x="4727954" y="1316220"/>
                </a:cubicBezTo>
                <a:cubicBezTo>
                  <a:pt x="4744425" y="1534821"/>
                  <a:pt x="4757267" y="1766901"/>
                  <a:pt x="4727954" y="1974330"/>
                </a:cubicBezTo>
                <a:cubicBezTo>
                  <a:pt x="4698642" y="2181759"/>
                  <a:pt x="4757609" y="2576228"/>
                  <a:pt x="4727954" y="2742125"/>
                </a:cubicBezTo>
                <a:cubicBezTo>
                  <a:pt x="4519707" y="2715584"/>
                  <a:pt x="4170329" y="2709561"/>
                  <a:pt x="3957973" y="2742125"/>
                </a:cubicBezTo>
                <a:cubicBezTo>
                  <a:pt x="3745617" y="2774689"/>
                  <a:pt x="3571791" y="2722554"/>
                  <a:pt x="3329830" y="2742125"/>
                </a:cubicBezTo>
                <a:cubicBezTo>
                  <a:pt x="3087869" y="2761696"/>
                  <a:pt x="2898283" y="2754319"/>
                  <a:pt x="2748968" y="2742125"/>
                </a:cubicBezTo>
                <a:cubicBezTo>
                  <a:pt x="2599653" y="2729931"/>
                  <a:pt x="2223093" y="2758703"/>
                  <a:pt x="2026266" y="2742125"/>
                </a:cubicBezTo>
                <a:cubicBezTo>
                  <a:pt x="1829439" y="2725547"/>
                  <a:pt x="1685822" y="2770715"/>
                  <a:pt x="1445403" y="2742125"/>
                </a:cubicBezTo>
                <a:cubicBezTo>
                  <a:pt x="1204984" y="2713535"/>
                  <a:pt x="1159821" y="2765693"/>
                  <a:pt x="911820" y="2742125"/>
                </a:cubicBezTo>
                <a:cubicBezTo>
                  <a:pt x="663819" y="2718557"/>
                  <a:pt x="195754" y="2738496"/>
                  <a:pt x="0" y="2742125"/>
                </a:cubicBezTo>
                <a:cubicBezTo>
                  <a:pt x="18845" y="2491741"/>
                  <a:pt x="6386" y="2351703"/>
                  <a:pt x="0" y="2084015"/>
                </a:cubicBezTo>
                <a:cubicBezTo>
                  <a:pt x="-6386" y="1816327"/>
                  <a:pt x="10352" y="1602638"/>
                  <a:pt x="0" y="1425905"/>
                </a:cubicBezTo>
                <a:cubicBezTo>
                  <a:pt x="-10352" y="1249172"/>
                  <a:pt x="22682" y="996373"/>
                  <a:pt x="0" y="795216"/>
                </a:cubicBezTo>
                <a:cubicBezTo>
                  <a:pt x="-22682" y="594059"/>
                  <a:pt x="-3681" y="38568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1749251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go back to the students’ union. </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As you head towards the band room, you spot Drew talking with another student in the bar. They’re looking at one of Drew’s t-shirts. Drew looks up.</a:t>
            </a:r>
          </a:p>
        </p:txBody>
      </p:sp>
      <p:pic>
        <p:nvPicPr>
          <p:cNvPr id="2" name="Picture 1" descr="Drew Damson">
            <a:extLst>
              <a:ext uri="{FF2B5EF4-FFF2-40B4-BE49-F238E27FC236}">
                <a16:creationId xmlns:a16="http://schemas.microsoft.com/office/drawing/2014/main" id="{A0FFA3DA-E7BF-9D60-632E-1104EA92EDD7}"/>
              </a:ext>
            </a:extLst>
          </p:cNvPr>
          <p:cNvPicPr>
            <a:picLocks noChangeAspect="1"/>
          </p:cNvPicPr>
          <p:nvPr/>
        </p:nvPicPr>
        <p:blipFill rotWithShape="1">
          <a:blip r:embed="rId5"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55702" y="1286750"/>
            <a:ext cx="3468313" cy="4757407"/>
          </a:xfrm>
          <a:prstGeom prst="rect">
            <a:avLst/>
          </a:prstGeom>
        </p:spPr>
      </p:pic>
      <p:sp>
        <p:nvSpPr>
          <p:cNvPr id="6" name="Speech Bubble: Rectangle with Corners Rounded 5">
            <a:extLst>
              <a:ext uri="{FF2B5EF4-FFF2-40B4-BE49-F238E27FC236}">
                <a16:creationId xmlns:a16="http://schemas.microsoft.com/office/drawing/2014/main" id="{D0CC4CF1-DC90-D627-5D77-AD2CC2525722}"/>
              </a:ext>
            </a:extLst>
          </p:cNvPr>
          <p:cNvSpPr/>
          <p:nvPr/>
        </p:nvSpPr>
        <p:spPr>
          <a:xfrm>
            <a:off x="3990976" y="4138327"/>
            <a:ext cx="4727954" cy="678996"/>
          </a:xfrm>
          <a:custGeom>
            <a:avLst/>
            <a:gdLst>
              <a:gd name="connsiteX0" fmla="*/ 0 w 4727954"/>
              <a:gd name="connsiteY0" fmla="*/ 113168 h 678996"/>
              <a:gd name="connsiteX1" fmla="*/ 113168 w 4727954"/>
              <a:gd name="connsiteY1" fmla="*/ 0 h 678996"/>
              <a:gd name="connsiteX2" fmla="*/ 787992 w 4727954"/>
              <a:gd name="connsiteY2" fmla="*/ 0 h 678996"/>
              <a:gd name="connsiteX3" fmla="*/ 787992 w 4727954"/>
              <a:gd name="connsiteY3" fmla="*/ 0 h 678996"/>
              <a:gd name="connsiteX4" fmla="*/ 1355347 w 4727954"/>
              <a:gd name="connsiteY4" fmla="*/ 0 h 678996"/>
              <a:gd name="connsiteX5" fmla="*/ 1969981 w 4727954"/>
              <a:gd name="connsiteY5" fmla="*/ 0 h 678996"/>
              <a:gd name="connsiteX6" fmla="*/ 2578286 w 4727954"/>
              <a:gd name="connsiteY6" fmla="*/ 0 h 678996"/>
              <a:gd name="connsiteX7" fmla="*/ 3239487 w 4727954"/>
              <a:gd name="connsiteY7" fmla="*/ 0 h 678996"/>
              <a:gd name="connsiteX8" fmla="*/ 3847793 w 4727954"/>
              <a:gd name="connsiteY8" fmla="*/ 0 h 678996"/>
              <a:gd name="connsiteX9" fmla="*/ 4614786 w 4727954"/>
              <a:gd name="connsiteY9" fmla="*/ 0 h 678996"/>
              <a:gd name="connsiteX10" fmla="*/ 4727954 w 4727954"/>
              <a:gd name="connsiteY10" fmla="*/ 113168 h 678996"/>
              <a:gd name="connsiteX11" fmla="*/ 4727954 w 4727954"/>
              <a:gd name="connsiteY11" fmla="*/ 113166 h 678996"/>
              <a:gd name="connsiteX12" fmla="*/ 4727954 w 4727954"/>
              <a:gd name="connsiteY12" fmla="*/ 113166 h 678996"/>
              <a:gd name="connsiteX13" fmla="*/ 4727954 w 4727954"/>
              <a:gd name="connsiteY13" fmla="*/ 282915 h 678996"/>
              <a:gd name="connsiteX14" fmla="*/ 4727954 w 4727954"/>
              <a:gd name="connsiteY14" fmla="*/ 565828 h 678996"/>
              <a:gd name="connsiteX15" fmla="*/ 4614786 w 4727954"/>
              <a:gd name="connsiteY15" fmla="*/ 678996 h 678996"/>
              <a:gd name="connsiteX16" fmla="*/ 4006481 w 4727954"/>
              <a:gd name="connsiteY16" fmla="*/ 678996 h 678996"/>
              <a:gd name="connsiteX17" fmla="*/ 3345280 w 4727954"/>
              <a:gd name="connsiteY17" fmla="*/ 678996 h 678996"/>
              <a:gd name="connsiteX18" fmla="*/ 2657630 w 4727954"/>
              <a:gd name="connsiteY18" fmla="*/ 678996 h 678996"/>
              <a:gd name="connsiteX19" fmla="*/ 1969981 w 4727954"/>
              <a:gd name="connsiteY19" fmla="*/ 678996 h 678996"/>
              <a:gd name="connsiteX20" fmla="*/ 1402626 w 4727954"/>
              <a:gd name="connsiteY20" fmla="*/ 678996 h 678996"/>
              <a:gd name="connsiteX21" fmla="*/ 787992 w 4727954"/>
              <a:gd name="connsiteY21" fmla="*/ 678996 h 678996"/>
              <a:gd name="connsiteX22" fmla="*/ 787992 w 4727954"/>
              <a:gd name="connsiteY22" fmla="*/ 678996 h 678996"/>
              <a:gd name="connsiteX23" fmla="*/ 113168 w 4727954"/>
              <a:gd name="connsiteY23" fmla="*/ 678996 h 678996"/>
              <a:gd name="connsiteX24" fmla="*/ 0 w 4727954"/>
              <a:gd name="connsiteY24" fmla="*/ 565828 h 678996"/>
              <a:gd name="connsiteX25" fmla="*/ 0 w 4727954"/>
              <a:gd name="connsiteY25" fmla="*/ 282915 h 678996"/>
              <a:gd name="connsiteX26" fmla="*/ -301171 w 4727954"/>
              <a:gd name="connsiteY26" fmla="*/ 30439 h 678996"/>
              <a:gd name="connsiteX27" fmla="*/ 0 w 4727954"/>
              <a:gd name="connsiteY27" fmla="*/ 113166 h 678996"/>
              <a:gd name="connsiteX28" fmla="*/ 0 w 4727954"/>
              <a:gd name="connsiteY28" fmla="*/ 113168 h 6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27954" h="678996" fill="none" extrusionOk="0">
                <a:moveTo>
                  <a:pt x="0" y="113168"/>
                </a:moveTo>
                <a:cubicBezTo>
                  <a:pt x="11515" y="41802"/>
                  <a:pt x="51173" y="1354"/>
                  <a:pt x="113168" y="0"/>
                </a:cubicBezTo>
                <a:cubicBezTo>
                  <a:pt x="397852" y="3667"/>
                  <a:pt x="511451" y="19466"/>
                  <a:pt x="787992" y="0"/>
                </a:cubicBezTo>
                <a:lnTo>
                  <a:pt x="787992" y="0"/>
                </a:lnTo>
                <a:cubicBezTo>
                  <a:pt x="1059333" y="23921"/>
                  <a:pt x="1230551" y="-11697"/>
                  <a:pt x="1355347" y="0"/>
                </a:cubicBezTo>
                <a:cubicBezTo>
                  <a:pt x="1480144" y="11697"/>
                  <a:pt x="1734339" y="-14198"/>
                  <a:pt x="1969981" y="0"/>
                </a:cubicBezTo>
                <a:cubicBezTo>
                  <a:pt x="2226585" y="30331"/>
                  <a:pt x="2423508" y="11790"/>
                  <a:pt x="2578286" y="0"/>
                </a:cubicBezTo>
                <a:cubicBezTo>
                  <a:pt x="2733064" y="-11790"/>
                  <a:pt x="2912886" y="13028"/>
                  <a:pt x="3239487" y="0"/>
                </a:cubicBezTo>
                <a:cubicBezTo>
                  <a:pt x="3566088" y="-13028"/>
                  <a:pt x="3610777" y="21816"/>
                  <a:pt x="3847793" y="0"/>
                </a:cubicBezTo>
                <a:cubicBezTo>
                  <a:pt x="4084809" y="-21816"/>
                  <a:pt x="4347394" y="-16985"/>
                  <a:pt x="4614786" y="0"/>
                </a:cubicBezTo>
                <a:cubicBezTo>
                  <a:pt x="4670001" y="-996"/>
                  <a:pt x="4726028" y="54356"/>
                  <a:pt x="4727954" y="113168"/>
                </a:cubicBezTo>
                <a:lnTo>
                  <a:pt x="4727954" y="113166"/>
                </a:lnTo>
                <a:lnTo>
                  <a:pt x="4727954" y="113166"/>
                </a:lnTo>
                <a:cubicBezTo>
                  <a:pt x="4723730" y="187786"/>
                  <a:pt x="4728466" y="248870"/>
                  <a:pt x="4727954" y="282915"/>
                </a:cubicBezTo>
                <a:cubicBezTo>
                  <a:pt x="4737511" y="414730"/>
                  <a:pt x="4718147" y="428585"/>
                  <a:pt x="4727954" y="565828"/>
                </a:cubicBezTo>
                <a:cubicBezTo>
                  <a:pt x="4721208" y="632418"/>
                  <a:pt x="4687786" y="675475"/>
                  <a:pt x="4614786" y="678996"/>
                </a:cubicBezTo>
                <a:cubicBezTo>
                  <a:pt x="4397416" y="668618"/>
                  <a:pt x="4218715" y="661052"/>
                  <a:pt x="4006481" y="678996"/>
                </a:cubicBezTo>
                <a:cubicBezTo>
                  <a:pt x="3794247" y="696940"/>
                  <a:pt x="3491406" y="694576"/>
                  <a:pt x="3345280" y="678996"/>
                </a:cubicBezTo>
                <a:cubicBezTo>
                  <a:pt x="3199154" y="663416"/>
                  <a:pt x="2916905" y="663632"/>
                  <a:pt x="2657630" y="678996"/>
                </a:cubicBezTo>
                <a:cubicBezTo>
                  <a:pt x="2398355" y="694361"/>
                  <a:pt x="2139696" y="649141"/>
                  <a:pt x="1969981" y="678996"/>
                </a:cubicBezTo>
                <a:cubicBezTo>
                  <a:pt x="1806424" y="699281"/>
                  <a:pt x="1518861" y="660574"/>
                  <a:pt x="1402626" y="678996"/>
                </a:cubicBezTo>
                <a:cubicBezTo>
                  <a:pt x="1286391" y="697418"/>
                  <a:pt x="918553" y="678819"/>
                  <a:pt x="787992" y="678996"/>
                </a:cubicBezTo>
                <a:lnTo>
                  <a:pt x="787992" y="678996"/>
                </a:lnTo>
                <a:cubicBezTo>
                  <a:pt x="635183" y="664003"/>
                  <a:pt x="281106" y="708711"/>
                  <a:pt x="113168" y="678996"/>
                </a:cubicBezTo>
                <a:cubicBezTo>
                  <a:pt x="53562" y="679028"/>
                  <a:pt x="-5100" y="625527"/>
                  <a:pt x="0" y="565828"/>
                </a:cubicBezTo>
                <a:cubicBezTo>
                  <a:pt x="-5901" y="502547"/>
                  <a:pt x="3279" y="385755"/>
                  <a:pt x="0" y="282915"/>
                </a:cubicBezTo>
                <a:cubicBezTo>
                  <a:pt x="-114524" y="171927"/>
                  <a:pt x="-187566" y="116729"/>
                  <a:pt x="-301171" y="30439"/>
                </a:cubicBezTo>
                <a:cubicBezTo>
                  <a:pt x="-224735" y="42403"/>
                  <a:pt x="-82378" y="101216"/>
                  <a:pt x="0" y="113166"/>
                </a:cubicBezTo>
                <a:lnTo>
                  <a:pt x="0" y="113168"/>
                </a:lnTo>
                <a:close/>
              </a:path>
              <a:path w="4727954" h="678996" stroke="0" extrusionOk="0">
                <a:moveTo>
                  <a:pt x="0" y="113168"/>
                </a:moveTo>
                <a:cubicBezTo>
                  <a:pt x="4586" y="48391"/>
                  <a:pt x="58221" y="-8010"/>
                  <a:pt x="113168" y="0"/>
                </a:cubicBezTo>
                <a:cubicBezTo>
                  <a:pt x="413769" y="-32611"/>
                  <a:pt x="573988" y="15327"/>
                  <a:pt x="787992" y="0"/>
                </a:cubicBezTo>
                <a:lnTo>
                  <a:pt x="787992" y="0"/>
                </a:lnTo>
                <a:cubicBezTo>
                  <a:pt x="963356" y="-19734"/>
                  <a:pt x="1221976" y="-16627"/>
                  <a:pt x="1343527" y="0"/>
                </a:cubicBezTo>
                <a:cubicBezTo>
                  <a:pt x="1465078" y="16627"/>
                  <a:pt x="1836415" y="-30905"/>
                  <a:pt x="1969981" y="0"/>
                </a:cubicBezTo>
                <a:cubicBezTo>
                  <a:pt x="2283486" y="-24882"/>
                  <a:pt x="2339767" y="26214"/>
                  <a:pt x="2657630" y="0"/>
                </a:cubicBezTo>
                <a:cubicBezTo>
                  <a:pt x="2975493" y="-26214"/>
                  <a:pt x="3059607" y="-618"/>
                  <a:pt x="3345280" y="0"/>
                </a:cubicBezTo>
                <a:cubicBezTo>
                  <a:pt x="3630953" y="618"/>
                  <a:pt x="3687137" y="30381"/>
                  <a:pt x="3980033" y="0"/>
                </a:cubicBezTo>
                <a:cubicBezTo>
                  <a:pt x="4272929" y="-30381"/>
                  <a:pt x="4419283" y="9219"/>
                  <a:pt x="4614786" y="0"/>
                </a:cubicBezTo>
                <a:cubicBezTo>
                  <a:pt x="4681031" y="-2152"/>
                  <a:pt x="4741094" y="49521"/>
                  <a:pt x="4727954" y="113168"/>
                </a:cubicBezTo>
                <a:lnTo>
                  <a:pt x="4727954" y="113166"/>
                </a:lnTo>
                <a:lnTo>
                  <a:pt x="4727954" y="113166"/>
                </a:lnTo>
                <a:cubicBezTo>
                  <a:pt x="4721956" y="176853"/>
                  <a:pt x="4720409" y="218645"/>
                  <a:pt x="4727954" y="282915"/>
                </a:cubicBezTo>
                <a:cubicBezTo>
                  <a:pt x="4741239" y="392778"/>
                  <a:pt x="4735820" y="478564"/>
                  <a:pt x="4727954" y="565828"/>
                </a:cubicBezTo>
                <a:cubicBezTo>
                  <a:pt x="4730012" y="622456"/>
                  <a:pt x="4689713" y="688206"/>
                  <a:pt x="4614786" y="678996"/>
                </a:cubicBezTo>
                <a:cubicBezTo>
                  <a:pt x="4319991" y="666965"/>
                  <a:pt x="4108501" y="707318"/>
                  <a:pt x="3980033" y="678996"/>
                </a:cubicBezTo>
                <a:cubicBezTo>
                  <a:pt x="3851565" y="650674"/>
                  <a:pt x="3474765" y="667388"/>
                  <a:pt x="3292384" y="678996"/>
                </a:cubicBezTo>
                <a:cubicBezTo>
                  <a:pt x="3110003" y="690604"/>
                  <a:pt x="2885038" y="663848"/>
                  <a:pt x="2631182" y="678996"/>
                </a:cubicBezTo>
                <a:cubicBezTo>
                  <a:pt x="2377326" y="694144"/>
                  <a:pt x="2166847" y="686849"/>
                  <a:pt x="1969981" y="678996"/>
                </a:cubicBezTo>
                <a:cubicBezTo>
                  <a:pt x="1686252" y="698656"/>
                  <a:pt x="1641133" y="694554"/>
                  <a:pt x="1390806" y="678996"/>
                </a:cubicBezTo>
                <a:cubicBezTo>
                  <a:pt x="1140479" y="663438"/>
                  <a:pt x="1014423" y="708922"/>
                  <a:pt x="787992" y="678996"/>
                </a:cubicBezTo>
                <a:lnTo>
                  <a:pt x="787992" y="678996"/>
                </a:lnTo>
                <a:cubicBezTo>
                  <a:pt x="638879" y="711367"/>
                  <a:pt x="424279" y="700501"/>
                  <a:pt x="113168" y="678996"/>
                </a:cubicBezTo>
                <a:cubicBezTo>
                  <a:pt x="48338" y="676917"/>
                  <a:pt x="-2568" y="627514"/>
                  <a:pt x="0" y="565828"/>
                </a:cubicBezTo>
                <a:cubicBezTo>
                  <a:pt x="9625" y="443556"/>
                  <a:pt x="-7550" y="366780"/>
                  <a:pt x="0" y="282915"/>
                </a:cubicBezTo>
                <a:cubicBezTo>
                  <a:pt x="-94009" y="221521"/>
                  <a:pt x="-178704" y="138819"/>
                  <a:pt x="-301171" y="30439"/>
                </a:cubicBezTo>
                <a:cubicBezTo>
                  <a:pt x="-179361" y="72519"/>
                  <a:pt x="-150313" y="78996"/>
                  <a:pt x="0" y="113166"/>
                </a:cubicBezTo>
                <a:lnTo>
                  <a:pt x="0" y="113168"/>
                </a:lnTo>
                <a:close/>
              </a:path>
            </a:pathLst>
          </a:custGeom>
          <a:solidFill>
            <a:schemeClr val="bg1"/>
          </a:solidFill>
          <a:ln w="19050">
            <a:solidFill>
              <a:schemeClr val="tx1"/>
            </a:solidFill>
            <a:extLst>
              <a:ext uri="{C807C97D-BFC1-408E-A445-0C87EB9F89A2}">
                <ask:lineSketchStyleProps xmlns:ask="http://schemas.microsoft.com/office/drawing/2018/sketchyshapes" sd="3217443443">
                  <a:prstGeom prst="wedgeRoundRectCallout">
                    <a:avLst>
                      <a:gd name="adj1" fmla="val -56370"/>
                      <a:gd name="adj2" fmla="val -45517"/>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Hey, housemate. </a:t>
            </a:r>
            <a:r>
              <a:rPr lang="en-GB" sz="2100" dirty="0" err="1">
                <a:solidFill>
                  <a:schemeClr val="tx1"/>
                </a:solidFill>
                <a:latin typeface="Comic Sans MS" panose="030F0702030302020204" pitchFamily="66" charset="0"/>
                <a:cs typeface="Dreaming Outloud Pro" panose="03050502040302030504" pitchFamily="66" charset="0"/>
              </a:rPr>
              <a:t>S’up</a:t>
            </a:r>
            <a:r>
              <a:rPr lang="en-GB" sz="2100" dirty="0">
                <a:solidFill>
                  <a:schemeClr val="tx1"/>
                </a:solidFill>
                <a:latin typeface="Comic Sans MS" panose="030F0702030302020204" pitchFamily="66" charset="0"/>
                <a:cs typeface="Dreaming Outloud Pro" panose="03050502040302030504" pitchFamily="66" charset="0"/>
              </a:rPr>
              <a:t>?</a:t>
            </a:r>
          </a:p>
        </p:txBody>
      </p:sp>
      <p:sp>
        <p:nvSpPr>
          <p:cNvPr id="8" name="Rectangle 7">
            <a:hlinkClick r:id="rId6" action="ppaction://hlinksldjump"/>
            <a:extLst>
              <a:ext uri="{FF2B5EF4-FFF2-40B4-BE49-F238E27FC236}">
                <a16:creationId xmlns:a16="http://schemas.microsoft.com/office/drawing/2014/main" id="{A0EC924A-637A-BCB9-18B1-BC88D734BED0}"/>
              </a:ext>
              <a:ext uri="{C183D7F6-B498-43B3-948B-1728B52AA6E4}">
                <adec:decorative xmlns:adec="http://schemas.microsoft.com/office/drawing/2017/decorative" val="1"/>
              </a:ext>
            </a:extLst>
          </p:cNvPr>
          <p:cNvSpPr/>
          <p:nvPr/>
        </p:nvSpPr>
        <p:spPr>
          <a:xfrm>
            <a:off x="14686" y="847522"/>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Rounded Corners 6">
            <a:hlinkClick r:id="rId7" action="ppaction://hlinksldjump"/>
            <a:extLst>
              <a:ext uri="{FF2B5EF4-FFF2-40B4-BE49-F238E27FC236}">
                <a16:creationId xmlns:a16="http://schemas.microsoft.com/office/drawing/2014/main" id="{61B79904-A910-9A99-E5AD-A80A26EDB30B}"/>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9" name="Title 8">
            <a:extLst>
              <a:ext uri="{FF2B5EF4-FFF2-40B4-BE49-F238E27FC236}">
                <a16:creationId xmlns:a16="http://schemas.microsoft.com/office/drawing/2014/main" id="{749B79EE-D7E5-D0DD-6F5D-4B087A9BFF19}"/>
              </a:ext>
              <a:ext uri="{C183D7F6-B498-43B3-948B-1728B52AA6E4}">
                <adec:decorative xmlns:adec="http://schemas.microsoft.com/office/drawing/2017/decorative" val="1"/>
              </a:ext>
            </a:extLst>
          </p:cNvPr>
          <p:cNvSpPr>
            <a:spLocks noGrp="1"/>
          </p:cNvSpPr>
          <p:nvPr>
            <p:ph type="title"/>
          </p:nvPr>
        </p:nvSpPr>
        <p:spPr>
          <a:xfrm>
            <a:off x="-575972" y="-1146741"/>
            <a:ext cx="7886700" cy="994172"/>
          </a:xfrm>
        </p:spPr>
        <p:txBody>
          <a:bodyPr vert="horz" lIns="68580" tIns="34290" rIns="68580" bIns="34290" rtlCol="0" anchor="b">
            <a:normAutofit/>
          </a:bodyPr>
          <a:lstStyle/>
          <a:p>
            <a:r>
              <a:rPr lang="en-GB" dirty="0"/>
              <a:t>Drew outcome 1</a:t>
            </a:r>
          </a:p>
        </p:txBody>
      </p:sp>
      <p:pic>
        <p:nvPicPr>
          <p:cNvPr id="4" name="nyc-diner-2-ambience-ambiance-by-edlundart-17933">
            <a:hlinkClick r:id="" action="ppaction://media"/>
            <a:extLst>
              <a:ext uri="{FF2B5EF4-FFF2-40B4-BE49-F238E27FC236}">
                <a16:creationId xmlns:a16="http://schemas.microsoft.com/office/drawing/2014/main" id="{E6F694CA-91AB-DCB6-4325-B494B48BF13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8"/>
          <a:stretch>
            <a:fillRect/>
          </a:stretch>
        </p:blipFill>
        <p:spPr>
          <a:xfrm>
            <a:off x="4343400" y="3200400"/>
            <a:ext cx="457200" cy="457200"/>
          </a:xfrm>
          <a:prstGeom prst="rect">
            <a:avLst/>
          </a:prstGeom>
        </p:spPr>
      </p:pic>
    </p:spTree>
    <p:extLst>
      <p:ext uri="{BB962C8B-B14F-4D97-AF65-F5344CB8AC3E}">
        <p14:creationId xmlns:p14="http://schemas.microsoft.com/office/powerpoint/2010/main" val="382113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numSld="5" showWhenStopped="0">
                <p:cTn id="14" repeatCount="indefinite"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1A842-6B64-8C6A-6E33-73A7475380BD}"/>
              </a:ext>
            </a:extLst>
          </p:cNvPr>
          <p:cNvPicPr>
            <a:picLocks noChangeAspect="1"/>
          </p:cNvPicPr>
          <p:nvPr/>
        </p:nvPicPr>
        <p:blipFill>
          <a:blip r:embed="rId2"/>
          <a:stretch>
            <a:fillRect/>
          </a:stretch>
        </p:blipFill>
        <p:spPr>
          <a:xfrm>
            <a:off x="0" y="857250"/>
            <a:ext cx="9173372" cy="5180257"/>
          </a:xfrm>
          <a:prstGeom prst="rect">
            <a:avLst/>
          </a:prstGeom>
        </p:spPr>
      </p:pic>
      <p:sp>
        <p:nvSpPr>
          <p:cNvPr id="5" name="Rectangle 4">
            <a:extLst>
              <a:ext uri="{FF2B5EF4-FFF2-40B4-BE49-F238E27FC236}">
                <a16:creationId xmlns:a16="http://schemas.microsoft.com/office/drawing/2014/main" id="{12A56831-1246-1C7E-299F-46C857E84689}"/>
              </a:ext>
            </a:extLst>
          </p:cNvPr>
          <p:cNvSpPr/>
          <p:nvPr/>
        </p:nvSpPr>
        <p:spPr>
          <a:xfrm>
            <a:off x="4276726" y="1296478"/>
            <a:ext cx="4442204" cy="3446975"/>
          </a:xfrm>
          <a:custGeom>
            <a:avLst/>
            <a:gdLst>
              <a:gd name="connsiteX0" fmla="*/ 0 w 4442204"/>
              <a:gd name="connsiteY0" fmla="*/ 0 h 3446975"/>
              <a:gd name="connsiteX1" fmla="*/ 679023 w 4442204"/>
              <a:gd name="connsiteY1" fmla="*/ 0 h 3446975"/>
              <a:gd name="connsiteX2" fmla="*/ 1180357 w 4442204"/>
              <a:gd name="connsiteY2" fmla="*/ 0 h 3446975"/>
              <a:gd name="connsiteX3" fmla="*/ 1681692 w 4442204"/>
              <a:gd name="connsiteY3" fmla="*/ 0 h 3446975"/>
              <a:gd name="connsiteX4" fmla="*/ 2227448 w 4442204"/>
              <a:gd name="connsiteY4" fmla="*/ 0 h 3446975"/>
              <a:gd name="connsiteX5" fmla="*/ 2950893 w 4442204"/>
              <a:gd name="connsiteY5" fmla="*/ 0 h 3446975"/>
              <a:gd name="connsiteX6" fmla="*/ 3496649 w 4442204"/>
              <a:gd name="connsiteY6" fmla="*/ 0 h 3446975"/>
              <a:gd name="connsiteX7" fmla="*/ 4442204 w 4442204"/>
              <a:gd name="connsiteY7" fmla="*/ 0 h 3446975"/>
              <a:gd name="connsiteX8" fmla="*/ 4442204 w 4442204"/>
              <a:gd name="connsiteY8" fmla="*/ 758335 h 3446975"/>
              <a:gd name="connsiteX9" fmla="*/ 4442204 w 4442204"/>
              <a:gd name="connsiteY9" fmla="*/ 1516669 h 3446975"/>
              <a:gd name="connsiteX10" fmla="*/ 4442204 w 4442204"/>
              <a:gd name="connsiteY10" fmla="*/ 2171594 h 3446975"/>
              <a:gd name="connsiteX11" fmla="*/ 4442204 w 4442204"/>
              <a:gd name="connsiteY11" fmla="*/ 3446975 h 3446975"/>
              <a:gd name="connsiteX12" fmla="*/ 3852025 w 4442204"/>
              <a:gd name="connsiteY12" fmla="*/ 3446975 h 3446975"/>
              <a:gd name="connsiteX13" fmla="*/ 3128581 w 4442204"/>
              <a:gd name="connsiteY13" fmla="*/ 3446975 h 3446975"/>
              <a:gd name="connsiteX14" fmla="*/ 2538402 w 4442204"/>
              <a:gd name="connsiteY14" fmla="*/ 3446975 h 3446975"/>
              <a:gd name="connsiteX15" fmla="*/ 1814958 w 4442204"/>
              <a:gd name="connsiteY15" fmla="*/ 3446975 h 3446975"/>
              <a:gd name="connsiteX16" fmla="*/ 1135935 w 4442204"/>
              <a:gd name="connsiteY16" fmla="*/ 3446975 h 3446975"/>
              <a:gd name="connsiteX17" fmla="*/ 0 w 4442204"/>
              <a:gd name="connsiteY17" fmla="*/ 3446975 h 3446975"/>
              <a:gd name="connsiteX18" fmla="*/ 0 w 4442204"/>
              <a:gd name="connsiteY18" fmla="*/ 2792050 h 3446975"/>
              <a:gd name="connsiteX19" fmla="*/ 0 w 4442204"/>
              <a:gd name="connsiteY19" fmla="*/ 2102655 h 3446975"/>
              <a:gd name="connsiteX20" fmla="*/ 0 w 4442204"/>
              <a:gd name="connsiteY20" fmla="*/ 1447729 h 3446975"/>
              <a:gd name="connsiteX21" fmla="*/ 0 w 4442204"/>
              <a:gd name="connsiteY21" fmla="*/ 758334 h 3446975"/>
              <a:gd name="connsiteX22" fmla="*/ 0 w 4442204"/>
              <a:gd name="connsiteY22" fmla="*/ 0 h 344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42204" h="3446975" fill="none" extrusionOk="0">
                <a:moveTo>
                  <a:pt x="0" y="0"/>
                </a:moveTo>
                <a:cubicBezTo>
                  <a:pt x="265529" y="8853"/>
                  <a:pt x="350211" y="13782"/>
                  <a:pt x="679023" y="0"/>
                </a:cubicBezTo>
                <a:cubicBezTo>
                  <a:pt x="1007835" y="-13782"/>
                  <a:pt x="991099" y="7580"/>
                  <a:pt x="1180357" y="0"/>
                </a:cubicBezTo>
                <a:cubicBezTo>
                  <a:pt x="1369615" y="-7580"/>
                  <a:pt x="1566571" y="8180"/>
                  <a:pt x="1681692" y="0"/>
                </a:cubicBezTo>
                <a:cubicBezTo>
                  <a:pt x="1796813" y="-8180"/>
                  <a:pt x="2070488" y="21484"/>
                  <a:pt x="2227448" y="0"/>
                </a:cubicBezTo>
                <a:cubicBezTo>
                  <a:pt x="2384408" y="-21484"/>
                  <a:pt x="2610652" y="18381"/>
                  <a:pt x="2950893" y="0"/>
                </a:cubicBezTo>
                <a:cubicBezTo>
                  <a:pt x="3291135" y="-18381"/>
                  <a:pt x="3327777" y="11438"/>
                  <a:pt x="3496649" y="0"/>
                </a:cubicBezTo>
                <a:cubicBezTo>
                  <a:pt x="3665521" y="-11438"/>
                  <a:pt x="4136461" y="4741"/>
                  <a:pt x="4442204" y="0"/>
                </a:cubicBezTo>
                <a:cubicBezTo>
                  <a:pt x="4422902" y="229904"/>
                  <a:pt x="4423798" y="566786"/>
                  <a:pt x="4442204" y="758335"/>
                </a:cubicBezTo>
                <a:cubicBezTo>
                  <a:pt x="4460610" y="949885"/>
                  <a:pt x="4424849" y="1287110"/>
                  <a:pt x="4442204" y="1516669"/>
                </a:cubicBezTo>
                <a:cubicBezTo>
                  <a:pt x="4459559" y="1746228"/>
                  <a:pt x="4413039" y="1862574"/>
                  <a:pt x="4442204" y="2171594"/>
                </a:cubicBezTo>
                <a:cubicBezTo>
                  <a:pt x="4471369" y="2480614"/>
                  <a:pt x="4436400" y="3112131"/>
                  <a:pt x="4442204" y="3446975"/>
                </a:cubicBezTo>
                <a:cubicBezTo>
                  <a:pt x="4287627" y="3439097"/>
                  <a:pt x="4053500" y="3424838"/>
                  <a:pt x="3852025" y="3446975"/>
                </a:cubicBezTo>
                <a:cubicBezTo>
                  <a:pt x="3650550" y="3469112"/>
                  <a:pt x="3362485" y="3442361"/>
                  <a:pt x="3128581" y="3446975"/>
                </a:cubicBezTo>
                <a:cubicBezTo>
                  <a:pt x="2894677" y="3451589"/>
                  <a:pt x="2676004" y="3468630"/>
                  <a:pt x="2538402" y="3446975"/>
                </a:cubicBezTo>
                <a:cubicBezTo>
                  <a:pt x="2400800" y="3425320"/>
                  <a:pt x="1977798" y="3461472"/>
                  <a:pt x="1814958" y="3446975"/>
                </a:cubicBezTo>
                <a:cubicBezTo>
                  <a:pt x="1652118" y="3432478"/>
                  <a:pt x="1291205" y="3457769"/>
                  <a:pt x="1135935" y="3446975"/>
                </a:cubicBezTo>
                <a:cubicBezTo>
                  <a:pt x="980665" y="3436181"/>
                  <a:pt x="537732" y="3465556"/>
                  <a:pt x="0" y="3446975"/>
                </a:cubicBezTo>
                <a:cubicBezTo>
                  <a:pt x="-23146" y="3164864"/>
                  <a:pt x="-31783" y="2945871"/>
                  <a:pt x="0" y="2792050"/>
                </a:cubicBezTo>
                <a:cubicBezTo>
                  <a:pt x="31783" y="2638229"/>
                  <a:pt x="-4189" y="2360155"/>
                  <a:pt x="0" y="2102655"/>
                </a:cubicBezTo>
                <a:cubicBezTo>
                  <a:pt x="4189" y="1845156"/>
                  <a:pt x="18003" y="1743298"/>
                  <a:pt x="0" y="1447729"/>
                </a:cubicBezTo>
                <a:cubicBezTo>
                  <a:pt x="-18003" y="1152160"/>
                  <a:pt x="-13734" y="954917"/>
                  <a:pt x="0" y="758334"/>
                </a:cubicBezTo>
                <a:cubicBezTo>
                  <a:pt x="13734" y="561752"/>
                  <a:pt x="-26976" y="357724"/>
                  <a:pt x="0" y="0"/>
                </a:cubicBezTo>
                <a:close/>
              </a:path>
              <a:path w="4442204" h="3446975" stroke="0" extrusionOk="0">
                <a:moveTo>
                  <a:pt x="0" y="0"/>
                </a:moveTo>
                <a:cubicBezTo>
                  <a:pt x="253918" y="-8548"/>
                  <a:pt x="345692" y="-4430"/>
                  <a:pt x="545756" y="0"/>
                </a:cubicBezTo>
                <a:cubicBezTo>
                  <a:pt x="745820" y="4430"/>
                  <a:pt x="1000022" y="-10565"/>
                  <a:pt x="1180357" y="0"/>
                </a:cubicBezTo>
                <a:cubicBezTo>
                  <a:pt x="1360692" y="10565"/>
                  <a:pt x="1577312" y="16393"/>
                  <a:pt x="1770536" y="0"/>
                </a:cubicBezTo>
                <a:cubicBezTo>
                  <a:pt x="1963760" y="-16393"/>
                  <a:pt x="2045501" y="-580"/>
                  <a:pt x="2271870" y="0"/>
                </a:cubicBezTo>
                <a:cubicBezTo>
                  <a:pt x="2498239" y="580"/>
                  <a:pt x="2721535" y="31474"/>
                  <a:pt x="2950893" y="0"/>
                </a:cubicBezTo>
                <a:cubicBezTo>
                  <a:pt x="3180251" y="-31474"/>
                  <a:pt x="3375745" y="15248"/>
                  <a:pt x="3585493" y="0"/>
                </a:cubicBezTo>
                <a:cubicBezTo>
                  <a:pt x="3795241" y="-15248"/>
                  <a:pt x="4018890" y="-28061"/>
                  <a:pt x="4442204" y="0"/>
                </a:cubicBezTo>
                <a:cubicBezTo>
                  <a:pt x="4432402" y="314902"/>
                  <a:pt x="4415570" y="475397"/>
                  <a:pt x="4442204" y="723865"/>
                </a:cubicBezTo>
                <a:cubicBezTo>
                  <a:pt x="4468838" y="972334"/>
                  <a:pt x="4455445" y="1097990"/>
                  <a:pt x="4442204" y="1309851"/>
                </a:cubicBezTo>
                <a:cubicBezTo>
                  <a:pt x="4428963" y="1521712"/>
                  <a:pt x="4428347" y="1715283"/>
                  <a:pt x="4442204" y="1964776"/>
                </a:cubicBezTo>
                <a:cubicBezTo>
                  <a:pt x="4456061" y="2214270"/>
                  <a:pt x="4438770" y="2512216"/>
                  <a:pt x="4442204" y="2688641"/>
                </a:cubicBezTo>
                <a:cubicBezTo>
                  <a:pt x="4445638" y="2865067"/>
                  <a:pt x="4430965" y="3217261"/>
                  <a:pt x="4442204" y="3446975"/>
                </a:cubicBezTo>
                <a:cubicBezTo>
                  <a:pt x="4216116" y="3445138"/>
                  <a:pt x="4079348" y="3446441"/>
                  <a:pt x="3940870" y="3446975"/>
                </a:cubicBezTo>
                <a:cubicBezTo>
                  <a:pt x="3802392" y="3447509"/>
                  <a:pt x="3649094" y="3456959"/>
                  <a:pt x="3395113" y="3446975"/>
                </a:cubicBezTo>
                <a:cubicBezTo>
                  <a:pt x="3141132" y="3436991"/>
                  <a:pt x="3001444" y="3422554"/>
                  <a:pt x="2716090" y="3446975"/>
                </a:cubicBezTo>
                <a:cubicBezTo>
                  <a:pt x="2430736" y="3471396"/>
                  <a:pt x="2285857" y="3452013"/>
                  <a:pt x="2170334" y="3446975"/>
                </a:cubicBezTo>
                <a:cubicBezTo>
                  <a:pt x="2054811" y="3441937"/>
                  <a:pt x="1829001" y="3434815"/>
                  <a:pt x="1669000" y="3446975"/>
                </a:cubicBezTo>
                <a:cubicBezTo>
                  <a:pt x="1508999" y="3459135"/>
                  <a:pt x="1216970" y="3459716"/>
                  <a:pt x="989977" y="3446975"/>
                </a:cubicBezTo>
                <a:cubicBezTo>
                  <a:pt x="762984" y="3434234"/>
                  <a:pt x="239977" y="3418843"/>
                  <a:pt x="0" y="3446975"/>
                </a:cubicBezTo>
                <a:cubicBezTo>
                  <a:pt x="-13074" y="3274741"/>
                  <a:pt x="-29453" y="2959570"/>
                  <a:pt x="0" y="2688641"/>
                </a:cubicBezTo>
                <a:cubicBezTo>
                  <a:pt x="29453" y="2417712"/>
                  <a:pt x="-24500" y="2193785"/>
                  <a:pt x="0" y="2068185"/>
                </a:cubicBezTo>
                <a:cubicBezTo>
                  <a:pt x="24500" y="1942585"/>
                  <a:pt x="13248" y="1679402"/>
                  <a:pt x="0" y="1309851"/>
                </a:cubicBezTo>
                <a:cubicBezTo>
                  <a:pt x="-13248" y="940300"/>
                  <a:pt x="33595" y="930096"/>
                  <a:pt x="0" y="620455"/>
                </a:cubicBezTo>
                <a:cubicBezTo>
                  <a:pt x="-33595" y="310814"/>
                  <a:pt x="-28031" y="18360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1749251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politely explain that you believe Drew’s merchandise infringes copyright because it uses someone else’s artwork without their permission or crediting them.</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The other student mumbles an awkward apology and leaves. </a:t>
            </a:r>
          </a:p>
        </p:txBody>
      </p:sp>
      <p:pic>
        <p:nvPicPr>
          <p:cNvPr id="2" name="Picture 1" descr="Drew Damson">
            <a:extLst>
              <a:ext uri="{FF2B5EF4-FFF2-40B4-BE49-F238E27FC236}">
                <a16:creationId xmlns:a16="http://schemas.microsoft.com/office/drawing/2014/main" id="{A0FFA3DA-E7BF-9D60-632E-1104EA92EDD7}"/>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37192" y="1271726"/>
            <a:ext cx="3468313" cy="4757407"/>
          </a:xfrm>
          <a:prstGeom prst="rect">
            <a:avLst/>
          </a:prstGeom>
        </p:spPr>
      </p:pic>
      <p:pic>
        <p:nvPicPr>
          <p:cNvPr id="6" name="Picture 5">
            <a:extLst>
              <a:ext uri="{FF2B5EF4-FFF2-40B4-BE49-F238E27FC236}">
                <a16:creationId xmlns:a16="http://schemas.microsoft.com/office/drawing/2014/main" id="{6162AF0C-9F5A-101A-C6FE-F58A53A634AF}"/>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769443" y="2081837"/>
            <a:ext cx="663438" cy="469625"/>
          </a:xfrm>
          <a:prstGeom prst="rect">
            <a:avLst/>
          </a:prstGeom>
        </p:spPr>
      </p:pic>
      <p:sp>
        <p:nvSpPr>
          <p:cNvPr id="4" name="Rectangle 3">
            <a:hlinkClick r:id="rId5" action="ppaction://hlinksldjump"/>
            <a:extLst>
              <a:ext uri="{FF2B5EF4-FFF2-40B4-BE49-F238E27FC236}">
                <a16:creationId xmlns:a16="http://schemas.microsoft.com/office/drawing/2014/main" id="{23594A70-E7C0-E8A9-E65C-C3ABED3ACBF2}"/>
              </a:ext>
              <a:ext uri="{C183D7F6-B498-43B3-948B-1728B52AA6E4}">
                <adec:decorative xmlns:adec="http://schemas.microsoft.com/office/drawing/2017/decorative" val="1"/>
              </a:ext>
            </a:extLst>
          </p:cNvPr>
          <p:cNvSpPr/>
          <p:nvPr/>
        </p:nvSpPr>
        <p:spPr>
          <a:xfrm>
            <a:off x="14686" y="820493"/>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6" action="ppaction://hlinksldjump"/>
            <a:extLst>
              <a:ext uri="{FF2B5EF4-FFF2-40B4-BE49-F238E27FC236}">
                <a16:creationId xmlns:a16="http://schemas.microsoft.com/office/drawing/2014/main" id="{61B79904-A910-9A99-E5AD-A80A26EDB30B}"/>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6DE11A2C-96A2-4B5D-868B-038489F00B85}"/>
              </a:ext>
              <a:ext uri="{C183D7F6-B498-43B3-948B-1728B52AA6E4}">
                <adec:decorative xmlns:adec="http://schemas.microsoft.com/office/drawing/2017/decorative" val="1"/>
              </a:ext>
            </a:extLst>
          </p:cNvPr>
          <p:cNvSpPr>
            <a:spLocks noGrp="1"/>
          </p:cNvSpPr>
          <p:nvPr>
            <p:ph type="title"/>
          </p:nvPr>
        </p:nvSpPr>
        <p:spPr>
          <a:xfrm>
            <a:off x="-575972" y="-1915297"/>
            <a:ext cx="7886700" cy="994172"/>
          </a:xfrm>
        </p:spPr>
        <p:txBody>
          <a:bodyPr vert="horz" lIns="68580" tIns="34290" rIns="68580" bIns="34290" rtlCol="0" anchor="b">
            <a:normAutofit/>
          </a:bodyPr>
          <a:lstStyle/>
          <a:p>
            <a:r>
              <a:rPr lang="en-GB" dirty="0"/>
              <a:t>Drew outcome 2</a:t>
            </a:r>
          </a:p>
        </p:txBody>
      </p:sp>
    </p:spTree>
    <p:extLst>
      <p:ext uri="{BB962C8B-B14F-4D97-AF65-F5344CB8AC3E}">
        <p14:creationId xmlns:p14="http://schemas.microsoft.com/office/powerpoint/2010/main" val="109214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3500"/>
                            </p:stCondLst>
                            <p:childTnLst>
                              <p:par>
                                <p:cTn id="13" presetID="1" presetClass="exit" presetSubtype="0" fill="hold" nodeType="afterEffect">
                                  <p:stCondLst>
                                    <p:cond delay="500"/>
                                  </p:stCondLst>
                                  <p:childTnLst>
                                    <p:set>
                                      <p:cBhvr>
                                        <p:cTn id="14" dur="1" fill="hold">
                                          <p:stCondLst>
                                            <p:cond delay="0"/>
                                          </p:stCondLst>
                                        </p:cTn>
                                        <p:tgtEl>
                                          <p:spTgt spid="6"/>
                                        </p:tgtEl>
                                        <p:attrNameLst>
                                          <p:attrName>style.visibility</p:attrName>
                                        </p:attrNameLst>
                                      </p:cBhvr>
                                      <p:to>
                                        <p:strVal val="hidden"/>
                                      </p:to>
                                    </p:set>
                                  </p:childTnLst>
                                </p:cTn>
                              </p:par>
                            </p:childTnLst>
                          </p:cTn>
                        </p:par>
                        <p:par>
                          <p:cTn id="15" fill="hold">
                            <p:stCondLst>
                              <p:cond delay="4000"/>
                            </p:stCondLst>
                            <p:childTnLst>
                              <p:par>
                                <p:cTn id="16" presetID="1" presetClass="entr" presetSubtype="0" fill="hold" nodeType="afterEffect">
                                  <p:stCondLst>
                                    <p:cond delay="25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6500"/>
                            </p:stCondLst>
                            <p:childTnLst>
                              <p:par>
                                <p:cTn id="19" presetID="1" presetClass="exit" presetSubtype="0" fill="hold" nodeType="afterEffect">
                                  <p:stCondLst>
                                    <p:cond delay="500"/>
                                  </p:stCondLst>
                                  <p:childTnLst>
                                    <p:set>
                                      <p:cBhvr>
                                        <p:cTn id="20" dur="1" fill="hold">
                                          <p:stCondLst>
                                            <p:cond delay="0"/>
                                          </p:stCondLst>
                                        </p:cTn>
                                        <p:tgtEl>
                                          <p:spTgt spid="6"/>
                                        </p:tgtEl>
                                        <p:attrNameLst>
                                          <p:attrName>style.visibility</p:attrName>
                                        </p:attrNameLst>
                                      </p:cBhvr>
                                      <p:to>
                                        <p:strVal val="hidden"/>
                                      </p:to>
                                    </p:set>
                                  </p:childTnLst>
                                </p:cTn>
                              </p:par>
                            </p:childTnLst>
                          </p:cTn>
                        </p:par>
                        <p:par>
                          <p:cTn id="21" fill="hold">
                            <p:stCondLst>
                              <p:cond delay="7000"/>
                            </p:stCondLst>
                            <p:childTnLst>
                              <p:par>
                                <p:cTn id="22" presetID="1" presetClass="entr" presetSubtype="0" fill="hold" nodeType="afterEffect">
                                  <p:stCondLst>
                                    <p:cond delay="250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9500"/>
                            </p:stCondLst>
                            <p:childTnLst>
                              <p:par>
                                <p:cTn id="25" presetID="1" presetClass="exit" presetSubtype="0" fill="hold" nodeType="afterEffect">
                                  <p:stCondLst>
                                    <p:cond delay="50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3945F-638F-8CF4-A68A-FF8516BCFCD4}"/>
              </a:ext>
            </a:extLst>
          </p:cNvPr>
          <p:cNvPicPr>
            <a:picLocks noChangeAspect="1"/>
          </p:cNvPicPr>
          <p:nvPr/>
        </p:nvPicPr>
        <p:blipFill>
          <a:blip r:embed="rId2"/>
          <a:stretch>
            <a:fillRect/>
          </a:stretch>
        </p:blipFill>
        <p:spPr>
          <a:xfrm>
            <a:off x="0" y="943244"/>
            <a:ext cx="9173372" cy="5180257"/>
          </a:xfrm>
          <a:prstGeom prst="rect">
            <a:avLst/>
          </a:prstGeom>
        </p:spPr>
      </p:pic>
      <p:sp>
        <p:nvSpPr>
          <p:cNvPr id="5" name="Rectangle 4">
            <a:extLst>
              <a:ext uri="{FF2B5EF4-FFF2-40B4-BE49-F238E27FC236}">
                <a16:creationId xmlns:a16="http://schemas.microsoft.com/office/drawing/2014/main" id="{12A56831-1246-1C7E-299F-46C857E84689}"/>
              </a:ext>
            </a:extLst>
          </p:cNvPr>
          <p:cNvSpPr/>
          <p:nvPr/>
        </p:nvSpPr>
        <p:spPr>
          <a:xfrm>
            <a:off x="4276726" y="1296475"/>
            <a:ext cx="4442204" cy="732350"/>
          </a:xfrm>
          <a:custGeom>
            <a:avLst/>
            <a:gdLst>
              <a:gd name="connsiteX0" fmla="*/ 0 w 4442204"/>
              <a:gd name="connsiteY0" fmla="*/ 0 h 732350"/>
              <a:gd name="connsiteX1" fmla="*/ 501334 w 4442204"/>
              <a:gd name="connsiteY1" fmla="*/ 0 h 732350"/>
              <a:gd name="connsiteX2" fmla="*/ 1002669 w 4442204"/>
              <a:gd name="connsiteY2" fmla="*/ 0 h 732350"/>
              <a:gd name="connsiteX3" fmla="*/ 1637269 w 4442204"/>
              <a:gd name="connsiteY3" fmla="*/ 0 h 732350"/>
              <a:gd name="connsiteX4" fmla="*/ 2271870 w 4442204"/>
              <a:gd name="connsiteY4" fmla="*/ 0 h 732350"/>
              <a:gd name="connsiteX5" fmla="*/ 2906471 w 4442204"/>
              <a:gd name="connsiteY5" fmla="*/ 0 h 732350"/>
              <a:gd name="connsiteX6" fmla="*/ 3407805 w 4442204"/>
              <a:gd name="connsiteY6" fmla="*/ 0 h 732350"/>
              <a:gd name="connsiteX7" fmla="*/ 4442204 w 4442204"/>
              <a:gd name="connsiteY7" fmla="*/ 0 h 732350"/>
              <a:gd name="connsiteX8" fmla="*/ 4442204 w 4442204"/>
              <a:gd name="connsiteY8" fmla="*/ 344205 h 732350"/>
              <a:gd name="connsiteX9" fmla="*/ 4442204 w 4442204"/>
              <a:gd name="connsiteY9" fmla="*/ 732350 h 732350"/>
              <a:gd name="connsiteX10" fmla="*/ 3896448 w 4442204"/>
              <a:gd name="connsiteY10" fmla="*/ 732350 h 732350"/>
              <a:gd name="connsiteX11" fmla="*/ 3173003 w 4442204"/>
              <a:gd name="connsiteY11" fmla="*/ 732350 h 732350"/>
              <a:gd name="connsiteX12" fmla="*/ 2538402 w 4442204"/>
              <a:gd name="connsiteY12" fmla="*/ 732350 h 732350"/>
              <a:gd name="connsiteX13" fmla="*/ 1859380 w 4442204"/>
              <a:gd name="connsiteY13" fmla="*/ 732350 h 732350"/>
              <a:gd name="connsiteX14" fmla="*/ 1313623 w 4442204"/>
              <a:gd name="connsiteY14" fmla="*/ 732350 h 732350"/>
              <a:gd name="connsiteX15" fmla="*/ 812289 w 4442204"/>
              <a:gd name="connsiteY15" fmla="*/ 732350 h 732350"/>
              <a:gd name="connsiteX16" fmla="*/ 0 w 4442204"/>
              <a:gd name="connsiteY16" fmla="*/ 732350 h 732350"/>
              <a:gd name="connsiteX17" fmla="*/ 0 w 4442204"/>
              <a:gd name="connsiteY17" fmla="*/ 366175 h 732350"/>
              <a:gd name="connsiteX18" fmla="*/ 0 w 4442204"/>
              <a:gd name="connsiteY18" fmla="*/ 0 h 7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2204" h="732350" fill="none" extrusionOk="0">
                <a:moveTo>
                  <a:pt x="0" y="0"/>
                </a:moveTo>
                <a:cubicBezTo>
                  <a:pt x="245583" y="19450"/>
                  <a:pt x="375795" y="17864"/>
                  <a:pt x="501334" y="0"/>
                </a:cubicBezTo>
                <a:cubicBezTo>
                  <a:pt x="626873" y="-17864"/>
                  <a:pt x="805320" y="8217"/>
                  <a:pt x="1002669" y="0"/>
                </a:cubicBezTo>
                <a:cubicBezTo>
                  <a:pt x="1200018" y="-8217"/>
                  <a:pt x="1338085" y="-5798"/>
                  <a:pt x="1637269" y="0"/>
                </a:cubicBezTo>
                <a:cubicBezTo>
                  <a:pt x="1936453" y="5798"/>
                  <a:pt x="2018495" y="24555"/>
                  <a:pt x="2271870" y="0"/>
                </a:cubicBezTo>
                <a:cubicBezTo>
                  <a:pt x="2525245" y="-24555"/>
                  <a:pt x="2754651" y="-18407"/>
                  <a:pt x="2906471" y="0"/>
                </a:cubicBezTo>
                <a:cubicBezTo>
                  <a:pt x="3058291" y="18407"/>
                  <a:pt x="3159490" y="10336"/>
                  <a:pt x="3407805" y="0"/>
                </a:cubicBezTo>
                <a:cubicBezTo>
                  <a:pt x="3656120" y="-10336"/>
                  <a:pt x="4028691" y="-17835"/>
                  <a:pt x="4442204" y="0"/>
                </a:cubicBezTo>
                <a:cubicBezTo>
                  <a:pt x="4434562" y="170635"/>
                  <a:pt x="4456603" y="233379"/>
                  <a:pt x="4442204" y="344205"/>
                </a:cubicBezTo>
                <a:cubicBezTo>
                  <a:pt x="4427805" y="455032"/>
                  <a:pt x="4427134" y="625766"/>
                  <a:pt x="4442204" y="732350"/>
                </a:cubicBezTo>
                <a:cubicBezTo>
                  <a:pt x="4223122" y="716534"/>
                  <a:pt x="4046340" y="744105"/>
                  <a:pt x="3896448" y="732350"/>
                </a:cubicBezTo>
                <a:cubicBezTo>
                  <a:pt x="3746556" y="720595"/>
                  <a:pt x="3452297" y="714310"/>
                  <a:pt x="3173003" y="732350"/>
                </a:cubicBezTo>
                <a:cubicBezTo>
                  <a:pt x="2893709" y="750390"/>
                  <a:pt x="2825023" y="714945"/>
                  <a:pt x="2538402" y="732350"/>
                </a:cubicBezTo>
                <a:cubicBezTo>
                  <a:pt x="2251781" y="749755"/>
                  <a:pt x="2117547" y="705368"/>
                  <a:pt x="1859380" y="732350"/>
                </a:cubicBezTo>
                <a:cubicBezTo>
                  <a:pt x="1601213" y="759332"/>
                  <a:pt x="1459508" y="718532"/>
                  <a:pt x="1313623" y="732350"/>
                </a:cubicBezTo>
                <a:cubicBezTo>
                  <a:pt x="1167738" y="746168"/>
                  <a:pt x="959088" y="735711"/>
                  <a:pt x="812289" y="732350"/>
                </a:cubicBezTo>
                <a:cubicBezTo>
                  <a:pt x="665490" y="728989"/>
                  <a:pt x="327597" y="733987"/>
                  <a:pt x="0" y="732350"/>
                </a:cubicBezTo>
                <a:cubicBezTo>
                  <a:pt x="-9738" y="550640"/>
                  <a:pt x="777" y="534201"/>
                  <a:pt x="0" y="366175"/>
                </a:cubicBezTo>
                <a:cubicBezTo>
                  <a:pt x="-777" y="198150"/>
                  <a:pt x="8413" y="167153"/>
                  <a:pt x="0" y="0"/>
                </a:cubicBezTo>
                <a:close/>
              </a:path>
              <a:path w="4442204" h="732350" stroke="0" extrusionOk="0">
                <a:moveTo>
                  <a:pt x="0" y="0"/>
                </a:moveTo>
                <a:cubicBezTo>
                  <a:pt x="253918" y="-8548"/>
                  <a:pt x="345692" y="-4430"/>
                  <a:pt x="545756" y="0"/>
                </a:cubicBezTo>
                <a:cubicBezTo>
                  <a:pt x="745820" y="4430"/>
                  <a:pt x="1000022" y="-10565"/>
                  <a:pt x="1180357" y="0"/>
                </a:cubicBezTo>
                <a:cubicBezTo>
                  <a:pt x="1360692" y="10565"/>
                  <a:pt x="1577312" y="16393"/>
                  <a:pt x="1770536" y="0"/>
                </a:cubicBezTo>
                <a:cubicBezTo>
                  <a:pt x="1963760" y="-16393"/>
                  <a:pt x="2045501" y="-580"/>
                  <a:pt x="2271870" y="0"/>
                </a:cubicBezTo>
                <a:cubicBezTo>
                  <a:pt x="2498239" y="580"/>
                  <a:pt x="2721535" y="31474"/>
                  <a:pt x="2950893" y="0"/>
                </a:cubicBezTo>
                <a:cubicBezTo>
                  <a:pt x="3180251" y="-31474"/>
                  <a:pt x="3375745" y="15248"/>
                  <a:pt x="3585493" y="0"/>
                </a:cubicBezTo>
                <a:cubicBezTo>
                  <a:pt x="3795241" y="-15248"/>
                  <a:pt x="4018890" y="-28061"/>
                  <a:pt x="4442204" y="0"/>
                </a:cubicBezTo>
                <a:cubicBezTo>
                  <a:pt x="4432258" y="175916"/>
                  <a:pt x="4435290" y="265674"/>
                  <a:pt x="4442204" y="373499"/>
                </a:cubicBezTo>
                <a:cubicBezTo>
                  <a:pt x="4449118" y="481324"/>
                  <a:pt x="4427572" y="637456"/>
                  <a:pt x="4442204" y="732350"/>
                </a:cubicBezTo>
                <a:cubicBezTo>
                  <a:pt x="4285277" y="727123"/>
                  <a:pt x="4023218" y="733074"/>
                  <a:pt x="3852025" y="732350"/>
                </a:cubicBezTo>
                <a:cubicBezTo>
                  <a:pt x="3680832" y="731626"/>
                  <a:pt x="3535267" y="750500"/>
                  <a:pt x="3261847" y="732350"/>
                </a:cubicBezTo>
                <a:cubicBezTo>
                  <a:pt x="2988427" y="714200"/>
                  <a:pt x="2935876" y="722148"/>
                  <a:pt x="2627246" y="732350"/>
                </a:cubicBezTo>
                <a:cubicBezTo>
                  <a:pt x="2318616" y="742552"/>
                  <a:pt x="2258793" y="750219"/>
                  <a:pt x="2037068" y="732350"/>
                </a:cubicBezTo>
                <a:cubicBezTo>
                  <a:pt x="1815343" y="714481"/>
                  <a:pt x="1745292" y="742334"/>
                  <a:pt x="1491311" y="732350"/>
                </a:cubicBezTo>
                <a:cubicBezTo>
                  <a:pt x="1237330" y="722366"/>
                  <a:pt x="1093267" y="702283"/>
                  <a:pt x="812289" y="732350"/>
                </a:cubicBezTo>
                <a:cubicBezTo>
                  <a:pt x="531311" y="762417"/>
                  <a:pt x="322446" y="753433"/>
                  <a:pt x="0" y="732350"/>
                </a:cubicBezTo>
                <a:cubicBezTo>
                  <a:pt x="2096" y="568443"/>
                  <a:pt x="5322" y="531988"/>
                  <a:pt x="0" y="388146"/>
                </a:cubicBezTo>
                <a:cubicBezTo>
                  <a:pt x="-5322" y="244304"/>
                  <a:pt x="-732" y="13414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1749251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Drew sighs and rolls their eyes.</a:t>
            </a:r>
          </a:p>
        </p:txBody>
      </p:sp>
      <p:pic>
        <p:nvPicPr>
          <p:cNvPr id="8" name="Picture 7" descr="Drew Damson looking sad">
            <a:extLst>
              <a:ext uri="{FF2B5EF4-FFF2-40B4-BE49-F238E27FC236}">
                <a16:creationId xmlns:a16="http://schemas.microsoft.com/office/drawing/2014/main" id="{53AF3FA1-ABD8-122C-BC87-7994234D9B41}"/>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68659" y="1296475"/>
            <a:ext cx="3468313" cy="4757407"/>
          </a:xfrm>
          <a:prstGeom prst="rect">
            <a:avLst/>
          </a:prstGeom>
        </p:spPr>
      </p:pic>
      <p:sp>
        <p:nvSpPr>
          <p:cNvPr id="4" name="Speech Bubble: Rectangle with Corners Rounded 3">
            <a:extLst>
              <a:ext uri="{FF2B5EF4-FFF2-40B4-BE49-F238E27FC236}">
                <a16:creationId xmlns:a16="http://schemas.microsoft.com/office/drawing/2014/main" id="{1EB07C4C-6579-C369-0E09-F1405A2FFD0D}"/>
              </a:ext>
            </a:extLst>
          </p:cNvPr>
          <p:cNvSpPr/>
          <p:nvPr/>
        </p:nvSpPr>
        <p:spPr>
          <a:xfrm>
            <a:off x="4143088" y="2233330"/>
            <a:ext cx="4727954" cy="1997103"/>
          </a:xfrm>
          <a:custGeom>
            <a:avLst/>
            <a:gdLst>
              <a:gd name="connsiteX0" fmla="*/ 0 w 4727954"/>
              <a:gd name="connsiteY0" fmla="*/ 332857 h 1997103"/>
              <a:gd name="connsiteX1" fmla="*/ 332857 w 4727954"/>
              <a:gd name="connsiteY1" fmla="*/ 0 h 1997103"/>
              <a:gd name="connsiteX2" fmla="*/ 787992 w 4727954"/>
              <a:gd name="connsiteY2" fmla="*/ 0 h 1997103"/>
              <a:gd name="connsiteX3" fmla="*/ 787992 w 4727954"/>
              <a:gd name="connsiteY3" fmla="*/ 0 h 1997103"/>
              <a:gd name="connsiteX4" fmla="*/ 1378987 w 4727954"/>
              <a:gd name="connsiteY4" fmla="*/ 0 h 1997103"/>
              <a:gd name="connsiteX5" fmla="*/ 1969981 w 4727954"/>
              <a:gd name="connsiteY5" fmla="*/ 0 h 1997103"/>
              <a:gd name="connsiteX6" fmla="*/ 2600511 w 4727954"/>
              <a:gd name="connsiteY6" fmla="*/ 0 h 1997103"/>
              <a:gd name="connsiteX7" fmla="*/ 3231041 w 4727954"/>
              <a:gd name="connsiteY7" fmla="*/ 0 h 1997103"/>
              <a:gd name="connsiteX8" fmla="*/ 3813069 w 4727954"/>
              <a:gd name="connsiteY8" fmla="*/ 0 h 1997103"/>
              <a:gd name="connsiteX9" fmla="*/ 4395097 w 4727954"/>
              <a:gd name="connsiteY9" fmla="*/ 0 h 1997103"/>
              <a:gd name="connsiteX10" fmla="*/ 4727954 w 4727954"/>
              <a:gd name="connsiteY10" fmla="*/ 332857 h 1997103"/>
              <a:gd name="connsiteX11" fmla="*/ 4727954 w 4727954"/>
              <a:gd name="connsiteY11" fmla="*/ 332851 h 1997103"/>
              <a:gd name="connsiteX12" fmla="*/ 4727954 w 4727954"/>
              <a:gd name="connsiteY12" fmla="*/ 332851 h 1997103"/>
              <a:gd name="connsiteX13" fmla="*/ 4727954 w 4727954"/>
              <a:gd name="connsiteY13" fmla="*/ 832126 h 1997103"/>
              <a:gd name="connsiteX14" fmla="*/ 4727954 w 4727954"/>
              <a:gd name="connsiteY14" fmla="*/ 1256507 h 1997103"/>
              <a:gd name="connsiteX15" fmla="*/ 4727954 w 4727954"/>
              <a:gd name="connsiteY15" fmla="*/ 1664246 h 1997103"/>
              <a:gd name="connsiteX16" fmla="*/ 4395097 w 4727954"/>
              <a:gd name="connsiteY16" fmla="*/ 1997103 h 1997103"/>
              <a:gd name="connsiteX17" fmla="*/ 3764567 w 4727954"/>
              <a:gd name="connsiteY17" fmla="*/ 1997103 h 1997103"/>
              <a:gd name="connsiteX18" fmla="*/ 3158288 w 4727954"/>
              <a:gd name="connsiteY18" fmla="*/ 1997103 h 1997103"/>
              <a:gd name="connsiteX19" fmla="*/ 2552009 w 4727954"/>
              <a:gd name="connsiteY19" fmla="*/ 1997103 h 1997103"/>
              <a:gd name="connsiteX20" fmla="*/ 1969981 w 4727954"/>
              <a:gd name="connsiteY20" fmla="*/ 1997103 h 1997103"/>
              <a:gd name="connsiteX21" fmla="*/ 1402626 w 4727954"/>
              <a:gd name="connsiteY21" fmla="*/ 1997103 h 1997103"/>
              <a:gd name="connsiteX22" fmla="*/ 787992 w 4727954"/>
              <a:gd name="connsiteY22" fmla="*/ 1997103 h 1997103"/>
              <a:gd name="connsiteX23" fmla="*/ 787992 w 4727954"/>
              <a:gd name="connsiteY23" fmla="*/ 1997103 h 1997103"/>
              <a:gd name="connsiteX24" fmla="*/ 332857 w 4727954"/>
              <a:gd name="connsiteY24" fmla="*/ 1997103 h 1997103"/>
              <a:gd name="connsiteX25" fmla="*/ 0 w 4727954"/>
              <a:gd name="connsiteY25" fmla="*/ 1664246 h 1997103"/>
              <a:gd name="connsiteX26" fmla="*/ 0 w 4727954"/>
              <a:gd name="connsiteY26" fmla="*/ 1256507 h 1997103"/>
              <a:gd name="connsiteX27" fmla="*/ 0 w 4727954"/>
              <a:gd name="connsiteY27" fmla="*/ 832126 h 1997103"/>
              <a:gd name="connsiteX28" fmla="*/ -486270 w 4727954"/>
              <a:gd name="connsiteY28" fmla="*/ 589895 h 1997103"/>
              <a:gd name="connsiteX29" fmla="*/ -1034618 w 4727954"/>
              <a:gd name="connsiteY29" fmla="*/ 316741 h 1997103"/>
              <a:gd name="connsiteX30" fmla="*/ -527655 w 4727954"/>
              <a:gd name="connsiteY30" fmla="*/ 324635 h 1997103"/>
              <a:gd name="connsiteX31" fmla="*/ 0 w 4727954"/>
              <a:gd name="connsiteY31" fmla="*/ 332851 h 1997103"/>
              <a:gd name="connsiteX32" fmla="*/ 0 w 4727954"/>
              <a:gd name="connsiteY32" fmla="*/ 332857 h 199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27954" h="1997103" fill="none" extrusionOk="0">
                <a:moveTo>
                  <a:pt x="0" y="332857"/>
                </a:moveTo>
                <a:cubicBezTo>
                  <a:pt x="31552" y="168320"/>
                  <a:pt x="146772" y="-30657"/>
                  <a:pt x="332857" y="0"/>
                </a:cubicBezTo>
                <a:cubicBezTo>
                  <a:pt x="516502" y="-5741"/>
                  <a:pt x="571477" y="18888"/>
                  <a:pt x="787992" y="0"/>
                </a:cubicBezTo>
                <a:lnTo>
                  <a:pt x="787992" y="0"/>
                </a:lnTo>
                <a:cubicBezTo>
                  <a:pt x="965103" y="-24607"/>
                  <a:pt x="1103020" y="-22781"/>
                  <a:pt x="1378987" y="0"/>
                </a:cubicBezTo>
                <a:cubicBezTo>
                  <a:pt x="1654955" y="22781"/>
                  <a:pt x="1766177" y="-16790"/>
                  <a:pt x="1969981" y="0"/>
                </a:cubicBezTo>
                <a:cubicBezTo>
                  <a:pt x="2170838" y="30832"/>
                  <a:pt x="2376808" y="-28194"/>
                  <a:pt x="2600511" y="0"/>
                </a:cubicBezTo>
                <a:cubicBezTo>
                  <a:pt x="2824214" y="28194"/>
                  <a:pt x="2953199" y="-27624"/>
                  <a:pt x="3231041" y="0"/>
                </a:cubicBezTo>
                <a:cubicBezTo>
                  <a:pt x="3508883" y="27624"/>
                  <a:pt x="3663947" y="-24518"/>
                  <a:pt x="3813069" y="0"/>
                </a:cubicBezTo>
                <a:cubicBezTo>
                  <a:pt x="3962191" y="24518"/>
                  <a:pt x="4209939" y="-6278"/>
                  <a:pt x="4395097" y="0"/>
                </a:cubicBezTo>
                <a:cubicBezTo>
                  <a:pt x="4568047" y="-20976"/>
                  <a:pt x="4692828" y="170316"/>
                  <a:pt x="4727954" y="332857"/>
                </a:cubicBezTo>
                <a:lnTo>
                  <a:pt x="4727954" y="332851"/>
                </a:lnTo>
                <a:lnTo>
                  <a:pt x="4727954" y="332851"/>
                </a:lnTo>
                <a:cubicBezTo>
                  <a:pt x="4745304" y="553468"/>
                  <a:pt x="4719078" y="634690"/>
                  <a:pt x="4727954" y="832126"/>
                </a:cubicBezTo>
                <a:cubicBezTo>
                  <a:pt x="4741879" y="917487"/>
                  <a:pt x="4745256" y="1070608"/>
                  <a:pt x="4727954" y="1256507"/>
                </a:cubicBezTo>
                <a:cubicBezTo>
                  <a:pt x="4710652" y="1442406"/>
                  <a:pt x="4723931" y="1468158"/>
                  <a:pt x="4727954" y="1664246"/>
                </a:cubicBezTo>
                <a:cubicBezTo>
                  <a:pt x="4735035" y="1862371"/>
                  <a:pt x="4545053" y="1990925"/>
                  <a:pt x="4395097" y="1997103"/>
                </a:cubicBezTo>
                <a:cubicBezTo>
                  <a:pt x="4210986" y="2023103"/>
                  <a:pt x="3894208" y="1988922"/>
                  <a:pt x="3764567" y="1997103"/>
                </a:cubicBezTo>
                <a:cubicBezTo>
                  <a:pt x="3634926" y="2005285"/>
                  <a:pt x="3399741" y="2013481"/>
                  <a:pt x="3158288" y="1997103"/>
                </a:cubicBezTo>
                <a:cubicBezTo>
                  <a:pt x="2916835" y="1980725"/>
                  <a:pt x="2762675" y="1969403"/>
                  <a:pt x="2552009" y="1997103"/>
                </a:cubicBezTo>
                <a:cubicBezTo>
                  <a:pt x="2341343" y="2024803"/>
                  <a:pt x="2177935" y="1976580"/>
                  <a:pt x="1969981" y="1997103"/>
                </a:cubicBezTo>
                <a:cubicBezTo>
                  <a:pt x="1760531" y="2003907"/>
                  <a:pt x="1563231" y="1993230"/>
                  <a:pt x="1402626" y="1997103"/>
                </a:cubicBezTo>
                <a:cubicBezTo>
                  <a:pt x="1242022" y="2000976"/>
                  <a:pt x="983238" y="1998939"/>
                  <a:pt x="787992" y="1997103"/>
                </a:cubicBezTo>
                <a:lnTo>
                  <a:pt x="787992" y="1997103"/>
                </a:lnTo>
                <a:cubicBezTo>
                  <a:pt x="631059" y="2006138"/>
                  <a:pt x="493892" y="1979313"/>
                  <a:pt x="332857" y="1997103"/>
                </a:cubicBezTo>
                <a:cubicBezTo>
                  <a:pt x="143632" y="2012684"/>
                  <a:pt x="35572" y="1853680"/>
                  <a:pt x="0" y="1664246"/>
                </a:cubicBezTo>
                <a:cubicBezTo>
                  <a:pt x="10333" y="1521220"/>
                  <a:pt x="20135" y="1412147"/>
                  <a:pt x="0" y="1256507"/>
                </a:cubicBezTo>
                <a:cubicBezTo>
                  <a:pt x="-20135" y="1100867"/>
                  <a:pt x="4367" y="1033538"/>
                  <a:pt x="0" y="832126"/>
                </a:cubicBezTo>
                <a:cubicBezTo>
                  <a:pt x="-179875" y="771341"/>
                  <a:pt x="-273833" y="699756"/>
                  <a:pt x="-486270" y="589895"/>
                </a:cubicBezTo>
                <a:cubicBezTo>
                  <a:pt x="-698707" y="480034"/>
                  <a:pt x="-773172" y="474083"/>
                  <a:pt x="-1034618" y="316741"/>
                </a:cubicBezTo>
                <a:cubicBezTo>
                  <a:pt x="-830611" y="320199"/>
                  <a:pt x="-629406" y="306760"/>
                  <a:pt x="-527655" y="324635"/>
                </a:cubicBezTo>
                <a:cubicBezTo>
                  <a:pt x="-425904" y="342510"/>
                  <a:pt x="-241107" y="332871"/>
                  <a:pt x="0" y="332851"/>
                </a:cubicBezTo>
                <a:lnTo>
                  <a:pt x="0" y="332857"/>
                </a:lnTo>
                <a:close/>
              </a:path>
              <a:path w="4727954" h="1997103" stroke="0" extrusionOk="0">
                <a:moveTo>
                  <a:pt x="0" y="332857"/>
                </a:moveTo>
                <a:cubicBezTo>
                  <a:pt x="35118" y="131598"/>
                  <a:pt x="162156" y="-13924"/>
                  <a:pt x="332857" y="0"/>
                </a:cubicBezTo>
                <a:cubicBezTo>
                  <a:pt x="445758" y="2020"/>
                  <a:pt x="664535" y="12687"/>
                  <a:pt x="787992" y="0"/>
                </a:cubicBezTo>
                <a:lnTo>
                  <a:pt x="787992" y="0"/>
                </a:lnTo>
                <a:cubicBezTo>
                  <a:pt x="963356" y="-19734"/>
                  <a:pt x="1221976" y="-16627"/>
                  <a:pt x="1343527" y="0"/>
                </a:cubicBezTo>
                <a:cubicBezTo>
                  <a:pt x="1465078" y="16627"/>
                  <a:pt x="1836415" y="-30905"/>
                  <a:pt x="1969981" y="0"/>
                </a:cubicBezTo>
                <a:cubicBezTo>
                  <a:pt x="2152162" y="-20359"/>
                  <a:pt x="2328768" y="-9707"/>
                  <a:pt x="2600511" y="0"/>
                </a:cubicBezTo>
                <a:cubicBezTo>
                  <a:pt x="2872254" y="9707"/>
                  <a:pt x="3021560" y="-24486"/>
                  <a:pt x="3231041" y="0"/>
                </a:cubicBezTo>
                <a:cubicBezTo>
                  <a:pt x="3440522" y="24486"/>
                  <a:pt x="3597974" y="-1796"/>
                  <a:pt x="3813069" y="0"/>
                </a:cubicBezTo>
                <a:cubicBezTo>
                  <a:pt x="4028164" y="1796"/>
                  <a:pt x="4247140" y="-14129"/>
                  <a:pt x="4395097" y="0"/>
                </a:cubicBezTo>
                <a:cubicBezTo>
                  <a:pt x="4596878" y="-10314"/>
                  <a:pt x="4771593" y="145219"/>
                  <a:pt x="4727954" y="332857"/>
                </a:cubicBezTo>
                <a:lnTo>
                  <a:pt x="4727954" y="332851"/>
                </a:lnTo>
                <a:lnTo>
                  <a:pt x="4727954" y="332851"/>
                </a:lnTo>
                <a:cubicBezTo>
                  <a:pt x="4725811" y="517761"/>
                  <a:pt x="4729364" y="654080"/>
                  <a:pt x="4727954" y="832126"/>
                </a:cubicBezTo>
                <a:cubicBezTo>
                  <a:pt x="4720483" y="955087"/>
                  <a:pt x="4714575" y="1150308"/>
                  <a:pt x="4727954" y="1239865"/>
                </a:cubicBezTo>
                <a:cubicBezTo>
                  <a:pt x="4741333" y="1329422"/>
                  <a:pt x="4748343" y="1527723"/>
                  <a:pt x="4727954" y="1664246"/>
                </a:cubicBezTo>
                <a:cubicBezTo>
                  <a:pt x="4693847" y="1835037"/>
                  <a:pt x="4559107" y="1977248"/>
                  <a:pt x="4395097" y="1997103"/>
                </a:cubicBezTo>
                <a:cubicBezTo>
                  <a:pt x="4110279" y="1984087"/>
                  <a:pt x="4054440" y="1999475"/>
                  <a:pt x="3740316" y="1997103"/>
                </a:cubicBezTo>
                <a:cubicBezTo>
                  <a:pt x="3426192" y="1994731"/>
                  <a:pt x="3325129" y="1997580"/>
                  <a:pt x="3134037" y="1997103"/>
                </a:cubicBezTo>
                <a:cubicBezTo>
                  <a:pt x="2942945" y="1996626"/>
                  <a:pt x="2757025" y="1971302"/>
                  <a:pt x="2576260" y="1997103"/>
                </a:cubicBezTo>
                <a:cubicBezTo>
                  <a:pt x="2395495" y="2022904"/>
                  <a:pt x="2120588" y="1982934"/>
                  <a:pt x="1969981" y="1997103"/>
                </a:cubicBezTo>
                <a:cubicBezTo>
                  <a:pt x="1707802" y="1975914"/>
                  <a:pt x="1602886" y="2021503"/>
                  <a:pt x="1378987" y="1997103"/>
                </a:cubicBezTo>
                <a:cubicBezTo>
                  <a:pt x="1155088" y="1972703"/>
                  <a:pt x="1043214" y="1999407"/>
                  <a:pt x="787992" y="1997103"/>
                </a:cubicBezTo>
                <a:lnTo>
                  <a:pt x="787992" y="1997103"/>
                </a:lnTo>
                <a:cubicBezTo>
                  <a:pt x="593210" y="2002147"/>
                  <a:pt x="494287" y="2001474"/>
                  <a:pt x="332857" y="1997103"/>
                </a:cubicBezTo>
                <a:cubicBezTo>
                  <a:pt x="155607" y="1978416"/>
                  <a:pt x="22845" y="1880717"/>
                  <a:pt x="0" y="1664246"/>
                </a:cubicBezTo>
                <a:cubicBezTo>
                  <a:pt x="-20117" y="1486050"/>
                  <a:pt x="-2439" y="1422134"/>
                  <a:pt x="0" y="1248186"/>
                </a:cubicBezTo>
                <a:cubicBezTo>
                  <a:pt x="2439" y="1074238"/>
                  <a:pt x="-1955" y="981407"/>
                  <a:pt x="0" y="832126"/>
                </a:cubicBezTo>
                <a:cubicBezTo>
                  <a:pt x="-170692" y="753894"/>
                  <a:pt x="-292625" y="663380"/>
                  <a:pt x="-527655" y="569280"/>
                </a:cubicBezTo>
                <a:cubicBezTo>
                  <a:pt x="-762685" y="475180"/>
                  <a:pt x="-885029" y="378321"/>
                  <a:pt x="-1034618" y="316741"/>
                </a:cubicBezTo>
                <a:cubicBezTo>
                  <a:pt x="-925499" y="319656"/>
                  <a:pt x="-687869" y="311596"/>
                  <a:pt x="-538001" y="324474"/>
                </a:cubicBezTo>
                <a:cubicBezTo>
                  <a:pt x="-388133" y="337352"/>
                  <a:pt x="-259657" y="345727"/>
                  <a:pt x="0" y="332851"/>
                </a:cubicBezTo>
                <a:lnTo>
                  <a:pt x="0" y="332857"/>
                </a:lnTo>
                <a:close/>
              </a:path>
            </a:pathLst>
          </a:custGeom>
          <a:solidFill>
            <a:schemeClr val="bg1"/>
          </a:solidFill>
          <a:ln w="19050">
            <a:solidFill>
              <a:schemeClr val="tx1"/>
            </a:solidFill>
            <a:extLst>
              <a:ext uri="{C807C97D-BFC1-408E-A445-0C87EB9F89A2}">
                <ask:lineSketchStyleProps xmlns:ask="http://schemas.microsoft.com/office/drawing/2018/sketchyshapes" sd="3217443443">
                  <a:prstGeom prst="wedgeRoundRectCallout">
                    <a:avLst>
                      <a:gd name="adj1" fmla="val -71883"/>
                      <a:gd name="adj2" fmla="val -34140"/>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Chill! The artist has been dead for a century. Their work’s public domain now. Free for me, you or anyone to use, even if you don’t credit them.</a:t>
            </a:r>
          </a:p>
        </p:txBody>
      </p:sp>
      <p:pic>
        <p:nvPicPr>
          <p:cNvPr id="6" name="Picture 5">
            <a:extLst>
              <a:ext uri="{FF2B5EF4-FFF2-40B4-BE49-F238E27FC236}">
                <a16:creationId xmlns:a16="http://schemas.microsoft.com/office/drawing/2014/main" id="{9F0DBC1F-4015-DA9D-65CB-CAD1CA3F099E}"/>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413717" y="1351476"/>
            <a:ext cx="3427118" cy="4772025"/>
          </a:xfrm>
          <a:prstGeom prst="rect">
            <a:avLst/>
          </a:prstGeom>
        </p:spPr>
      </p:pic>
      <p:pic>
        <p:nvPicPr>
          <p:cNvPr id="2" name="Picture 1">
            <a:extLst>
              <a:ext uri="{FF2B5EF4-FFF2-40B4-BE49-F238E27FC236}">
                <a16:creationId xmlns:a16="http://schemas.microsoft.com/office/drawing/2014/main" id="{275ECC50-4D2D-5BB9-8CDC-ECC5447ECCCA}"/>
              </a:ext>
              <a:ext uri="{C183D7F6-B498-43B3-948B-1728B52AA6E4}">
                <adec:decorative xmlns:adec="http://schemas.microsoft.com/office/drawing/2017/decorative" val="1"/>
              </a:ext>
            </a:extLst>
          </p:cNvPr>
          <p:cNvPicPr>
            <a:picLocks noChangeAspect="1"/>
          </p:cNvPicPr>
          <p:nvPr/>
        </p:nvPicPr>
        <p:blipFill rotWithShape="1">
          <a:blip r:embed="rId5"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768750" y="2233330"/>
            <a:ext cx="668129" cy="182165"/>
          </a:xfrm>
          <a:prstGeom prst="rect">
            <a:avLst/>
          </a:prstGeom>
        </p:spPr>
      </p:pic>
      <p:sp>
        <p:nvSpPr>
          <p:cNvPr id="9" name="Rectangle 8">
            <a:hlinkClick r:id="rId6" action="ppaction://hlinksldjump"/>
            <a:extLst>
              <a:ext uri="{FF2B5EF4-FFF2-40B4-BE49-F238E27FC236}">
                <a16:creationId xmlns:a16="http://schemas.microsoft.com/office/drawing/2014/main" id="{475812AA-A28A-EE8C-DA16-8164BBFAEC63}"/>
              </a:ext>
              <a:ext uri="{C183D7F6-B498-43B3-948B-1728B52AA6E4}">
                <adec:decorative xmlns:adec="http://schemas.microsoft.com/office/drawing/2017/decorative" val="1"/>
              </a:ext>
            </a:extLst>
          </p:cNvPr>
          <p:cNvSpPr/>
          <p:nvPr/>
        </p:nvSpPr>
        <p:spPr>
          <a:xfrm>
            <a:off x="-14686" y="943244"/>
            <a:ext cx="9158686"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7" action="ppaction://hlinksldjump"/>
            <a:extLst>
              <a:ext uri="{FF2B5EF4-FFF2-40B4-BE49-F238E27FC236}">
                <a16:creationId xmlns:a16="http://schemas.microsoft.com/office/drawing/2014/main" id="{61B79904-A910-9A99-E5AD-A80A26EDB30B}"/>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10" name="Title 9">
            <a:extLst>
              <a:ext uri="{FF2B5EF4-FFF2-40B4-BE49-F238E27FC236}">
                <a16:creationId xmlns:a16="http://schemas.microsoft.com/office/drawing/2014/main" id="{24EFB23A-3C3A-D9D4-F718-2C5267E72F50}"/>
              </a:ext>
              <a:ext uri="{C183D7F6-B498-43B3-948B-1728B52AA6E4}">
                <adec:decorative xmlns:adec="http://schemas.microsoft.com/office/drawing/2017/decorative" val="1"/>
              </a:ext>
            </a:extLst>
          </p:cNvPr>
          <p:cNvSpPr>
            <a:spLocks noGrp="1"/>
          </p:cNvSpPr>
          <p:nvPr>
            <p:ph type="title"/>
          </p:nvPr>
        </p:nvSpPr>
        <p:spPr>
          <a:xfrm>
            <a:off x="-575972" y="-1535762"/>
            <a:ext cx="7886700" cy="994172"/>
          </a:xfrm>
        </p:spPr>
        <p:txBody>
          <a:bodyPr vert="horz" lIns="68580" tIns="34290" rIns="68580" bIns="34290" rtlCol="0" anchor="b">
            <a:normAutofit/>
          </a:bodyPr>
          <a:lstStyle/>
          <a:p>
            <a:r>
              <a:rPr lang="en-GB" dirty="0"/>
              <a:t>Drew outcome 3</a:t>
            </a:r>
          </a:p>
        </p:txBody>
      </p:sp>
    </p:spTree>
    <p:extLst>
      <p:ext uri="{BB962C8B-B14F-4D97-AF65-F5344CB8AC3E}">
        <p14:creationId xmlns:p14="http://schemas.microsoft.com/office/powerpoint/2010/main" val="134423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250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4000"/>
                            </p:stCondLst>
                            <p:childTnLst>
                              <p:par>
                                <p:cTn id="22" presetID="1" presetClass="exit" presetSubtype="0" fill="hold" nodeType="afterEffect">
                                  <p:stCondLst>
                                    <p:cond delay="50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4500"/>
                            </p:stCondLst>
                            <p:childTnLst>
                              <p:par>
                                <p:cTn id="25" presetID="1" presetClass="entr" presetSubtype="0" fill="hold" nodeType="afterEffect">
                                  <p:stCondLst>
                                    <p:cond delay="250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7000"/>
                            </p:stCondLst>
                            <p:childTnLst>
                              <p:par>
                                <p:cTn id="28" presetID="1" presetClass="exit" presetSubtype="0" fill="hold" nodeType="afterEffect">
                                  <p:stCondLst>
                                    <p:cond delay="500"/>
                                  </p:stCondLst>
                                  <p:childTnLst>
                                    <p:set>
                                      <p:cBhvr>
                                        <p:cTn id="29" dur="1" fill="hold">
                                          <p:stCondLst>
                                            <p:cond delay="0"/>
                                          </p:stCondLst>
                                        </p:cTn>
                                        <p:tgtEl>
                                          <p:spTgt spid="2"/>
                                        </p:tgtEl>
                                        <p:attrNameLst>
                                          <p:attrName>style.visibility</p:attrName>
                                        </p:attrNameLst>
                                      </p:cBhvr>
                                      <p:to>
                                        <p:strVal val="hidden"/>
                                      </p:to>
                                    </p:set>
                                  </p:childTnLst>
                                </p:cTn>
                              </p:par>
                            </p:childTnLst>
                          </p:cTn>
                        </p:par>
                        <p:par>
                          <p:cTn id="30" fill="hold">
                            <p:stCondLst>
                              <p:cond delay="7500"/>
                            </p:stCondLst>
                            <p:childTnLst>
                              <p:par>
                                <p:cTn id="31" presetID="1" presetClass="entr" presetSubtype="0" fill="hold" nodeType="afterEffect">
                                  <p:stCondLst>
                                    <p:cond delay="2500"/>
                                  </p:stCondLst>
                                  <p:childTnLst>
                                    <p:set>
                                      <p:cBhvr>
                                        <p:cTn id="32" dur="1" fill="hold">
                                          <p:stCondLst>
                                            <p:cond delay="0"/>
                                          </p:stCondLst>
                                        </p:cTn>
                                        <p:tgtEl>
                                          <p:spTgt spid="2"/>
                                        </p:tgtEl>
                                        <p:attrNameLst>
                                          <p:attrName>style.visibility</p:attrName>
                                        </p:attrNameLst>
                                      </p:cBhvr>
                                      <p:to>
                                        <p:strVal val="visible"/>
                                      </p:to>
                                    </p:set>
                                  </p:childTnLst>
                                </p:cTn>
                              </p:par>
                            </p:childTnLst>
                          </p:cTn>
                        </p:par>
                        <p:par>
                          <p:cTn id="33" fill="hold">
                            <p:stCondLst>
                              <p:cond delay="10000"/>
                            </p:stCondLst>
                            <p:childTnLst>
                              <p:par>
                                <p:cTn id="34" presetID="1" presetClass="exit" presetSubtype="0" fill="hold" nodeType="afterEffect">
                                  <p:stCondLst>
                                    <p:cond delay="50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05ECF-5CD1-65D0-644C-217B218C4C0B}"/>
              </a:ext>
            </a:extLst>
          </p:cNvPr>
          <p:cNvPicPr>
            <a:picLocks noChangeAspect="1"/>
          </p:cNvPicPr>
          <p:nvPr/>
        </p:nvPicPr>
        <p:blipFill>
          <a:blip r:embed="rId2"/>
          <a:stretch>
            <a:fillRect/>
          </a:stretch>
        </p:blipFill>
        <p:spPr>
          <a:xfrm>
            <a:off x="0" y="857250"/>
            <a:ext cx="9173372" cy="5180257"/>
          </a:xfrm>
          <a:prstGeom prst="rect">
            <a:avLst/>
          </a:prstGeom>
        </p:spPr>
      </p:pic>
      <p:pic>
        <p:nvPicPr>
          <p:cNvPr id="8" name="Picture 7" descr="Drew Damson looking sad">
            <a:extLst>
              <a:ext uri="{FF2B5EF4-FFF2-40B4-BE49-F238E27FC236}">
                <a16:creationId xmlns:a16="http://schemas.microsoft.com/office/drawing/2014/main" id="{9E64F9C6-B045-A029-9B57-3E0EB967DB56}"/>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95575" y="1200152"/>
            <a:ext cx="3427118" cy="4829175"/>
          </a:xfrm>
          <a:prstGeom prst="rect">
            <a:avLst/>
          </a:prstGeom>
        </p:spPr>
      </p:pic>
      <p:sp>
        <p:nvSpPr>
          <p:cNvPr id="4" name="Speech Bubble: Rectangle with Corners Rounded 3">
            <a:extLst>
              <a:ext uri="{FF2B5EF4-FFF2-40B4-BE49-F238E27FC236}">
                <a16:creationId xmlns:a16="http://schemas.microsoft.com/office/drawing/2014/main" id="{1EB07C4C-6579-C369-0E09-F1405A2FFD0D}"/>
              </a:ext>
            </a:extLst>
          </p:cNvPr>
          <p:cNvSpPr/>
          <p:nvPr/>
        </p:nvSpPr>
        <p:spPr>
          <a:xfrm>
            <a:off x="4233442" y="1445299"/>
            <a:ext cx="4514984" cy="1126452"/>
          </a:xfrm>
          <a:custGeom>
            <a:avLst/>
            <a:gdLst>
              <a:gd name="connsiteX0" fmla="*/ 0 w 4514984"/>
              <a:gd name="connsiteY0" fmla="*/ 187746 h 1126452"/>
              <a:gd name="connsiteX1" fmla="*/ 187746 w 4514984"/>
              <a:gd name="connsiteY1" fmla="*/ 0 h 1126452"/>
              <a:gd name="connsiteX2" fmla="*/ 752497 w 4514984"/>
              <a:gd name="connsiteY2" fmla="*/ 0 h 1126452"/>
              <a:gd name="connsiteX3" fmla="*/ 752497 w 4514984"/>
              <a:gd name="connsiteY3" fmla="*/ 0 h 1126452"/>
              <a:gd name="connsiteX4" fmla="*/ 1294295 w 4514984"/>
              <a:gd name="connsiteY4" fmla="*/ 0 h 1126452"/>
              <a:gd name="connsiteX5" fmla="*/ 1881243 w 4514984"/>
              <a:gd name="connsiteY5" fmla="*/ 0 h 1126452"/>
              <a:gd name="connsiteX6" fmla="*/ 2468282 w 4514984"/>
              <a:gd name="connsiteY6" fmla="*/ 0 h 1126452"/>
              <a:gd name="connsiteX7" fmla="*/ 3079781 w 4514984"/>
              <a:gd name="connsiteY7" fmla="*/ 0 h 1126452"/>
              <a:gd name="connsiteX8" fmla="*/ 3666819 w 4514984"/>
              <a:gd name="connsiteY8" fmla="*/ 0 h 1126452"/>
              <a:gd name="connsiteX9" fmla="*/ 4327238 w 4514984"/>
              <a:gd name="connsiteY9" fmla="*/ 0 h 1126452"/>
              <a:gd name="connsiteX10" fmla="*/ 4514984 w 4514984"/>
              <a:gd name="connsiteY10" fmla="*/ 187746 h 1126452"/>
              <a:gd name="connsiteX11" fmla="*/ 4514984 w 4514984"/>
              <a:gd name="connsiteY11" fmla="*/ 187742 h 1126452"/>
              <a:gd name="connsiteX12" fmla="*/ 4514984 w 4514984"/>
              <a:gd name="connsiteY12" fmla="*/ 187742 h 1126452"/>
              <a:gd name="connsiteX13" fmla="*/ 4514984 w 4514984"/>
              <a:gd name="connsiteY13" fmla="*/ 469355 h 1126452"/>
              <a:gd name="connsiteX14" fmla="*/ 4514984 w 4514984"/>
              <a:gd name="connsiteY14" fmla="*/ 938706 h 1126452"/>
              <a:gd name="connsiteX15" fmla="*/ 4327238 w 4514984"/>
              <a:gd name="connsiteY15" fmla="*/ 1126452 h 1126452"/>
              <a:gd name="connsiteX16" fmla="*/ 3691279 w 4514984"/>
              <a:gd name="connsiteY16" fmla="*/ 1126452 h 1126452"/>
              <a:gd name="connsiteX17" fmla="*/ 3153160 w 4514984"/>
              <a:gd name="connsiteY17" fmla="*/ 1126452 h 1126452"/>
              <a:gd name="connsiteX18" fmla="*/ 2590582 w 4514984"/>
              <a:gd name="connsiteY18" fmla="*/ 1126452 h 1126452"/>
              <a:gd name="connsiteX19" fmla="*/ 1881243 w 4514984"/>
              <a:gd name="connsiteY19" fmla="*/ 1126452 h 1126452"/>
              <a:gd name="connsiteX20" fmla="*/ 1316870 w 4514984"/>
              <a:gd name="connsiteY20" fmla="*/ 1126452 h 1126452"/>
              <a:gd name="connsiteX21" fmla="*/ 752497 w 4514984"/>
              <a:gd name="connsiteY21" fmla="*/ 1126452 h 1126452"/>
              <a:gd name="connsiteX22" fmla="*/ 752497 w 4514984"/>
              <a:gd name="connsiteY22" fmla="*/ 1126452 h 1126452"/>
              <a:gd name="connsiteX23" fmla="*/ 187746 w 4514984"/>
              <a:gd name="connsiteY23" fmla="*/ 1126452 h 1126452"/>
              <a:gd name="connsiteX24" fmla="*/ 0 w 4514984"/>
              <a:gd name="connsiteY24" fmla="*/ 938706 h 1126452"/>
              <a:gd name="connsiteX25" fmla="*/ 0 w 4514984"/>
              <a:gd name="connsiteY25" fmla="*/ 469355 h 1126452"/>
              <a:gd name="connsiteX26" fmla="*/ -516740 w 4514984"/>
              <a:gd name="connsiteY26" fmla="*/ 501455 h 1126452"/>
              <a:gd name="connsiteX27" fmla="*/ -1033480 w 4514984"/>
              <a:gd name="connsiteY27" fmla="*/ 533555 h 1126452"/>
              <a:gd name="connsiteX28" fmla="*/ -547744 w 4514984"/>
              <a:gd name="connsiteY28" fmla="*/ 371023 h 1126452"/>
              <a:gd name="connsiteX29" fmla="*/ 0 w 4514984"/>
              <a:gd name="connsiteY29" fmla="*/ 187742 h 1126452"/>
              <a:gd name="connsiteX30" fmla="*/ 0 w 4514984"/>
              <a:gd name="connsiteY30" fmla="*/ 187746 h 112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14984" h="1126452" fill="none" extrusionOk="0">
                <a:moveTo>
                  <a:pt x="0" y="187746"/>
                </a:moveTo>
                <a:cubicBezTo>
                  <a:pt x="1000" y="101339"/>
                  <a:pt x="107044" y="-292"/>
                  <a:pt x="187746" y="0"/>
                </a:cubicBezTo>
                <a:cubicBezTo>
                  <a:pt x="400568" y="20310"/>
                  <a:pt x="529271" y="-14896"/>
                  <a:pt x="752497" y="0"/>
                </a:cubicBezTo>
                <a:lnTo>
                  <a:pt x="752497" y="0"/>
                </a:lnTo>
                <a:cubicBezTo>
                  <a:pt x="907999" y="5979"/>
                  <a:pt x="1116387" y="20385"/>
                  <a:pt x="1294295" y="0"/>
                </a:cubicBezTo>
                <a:cubicBezTo>
                  <a:pt x="1472203" y="-20385"/>
                  <a:pt x="1635877" y="85"/>
                  <a:pt x="1881243" y="0"/>
                </a:cubicBezTo>
                <a:cubicBezTo>
                  <a:pt x="2138169" y="10565"/>
                  <a:pt x="2329484" y="25822"/>
                  <a:pt x="2468282" y="0"/>
                </a:cubicBezTo>
                <a:cubicBezTo>
                  <a:pt x="2607080" y="-25822"/>
                  <a:pt x="2816388" y="-7140"/>
                  <a:pt x="3079781" y="0"/>
                </a:cubicBezTo>
                <a:cubicBezTo>
                  <a:pt x="3343174" y="7140"/>
                  <a:pt x="3443021" y="-20653"/>
                  <a:pt x="3666819" y="0"/>
                </a:cubicBezTo>
                <a:cubicBezTo>
                  <a:pt x="3890617" y="20653"/>
                  <a:pt x="4101701" y="-13988"/>
                  <a:pt x="4327238" y="0"/>
                </a:cubicBezTo>
                <a:cubicBezTo>
                  <a:pt x="4423116" y="22394"/>
                  <a:pt x="4533163" y="82206"/>
                  <a:pt x="4514984" y="187746"/>
                </a:cubicBezTo>
                <a:lnTo>
                  <a:pt x="4514984" y="187742"/>
                </a:lnTo>
                <a:lnTo>
                  <a:pt x="4514984" y="187742"/>
                </a:lnTo>
                <a:cubicBezTo>
                  <a:pt x="4517263" y="271477"/>
                  <a:pt x="4506929" y="373769"/>
                  <a:pt x="4514984" y="469355"/>
                </a:cubicBezTo>
                <a:cubicBezTo>
                  <a:pt x="4524128" y="581092"/>
                  <a:pt x="4519982" y="735221"/>
                  <a:pt x="4514984" y="938706"/>
                </a:cubicBezTo>
                <a:cubicBezTo>
                  <a:pt x="4512330" y="1046800"/>
                  <a:pt x="4425002" y="1134743"/>
                  <a:pt x="4327238" y="1126452"/>
                </a:cubicBezTo>
                <a:cubicBezTo>
                  <a:pt x="4079719" y="1100021"/>
                  <a:pt x="3909305" y="1154611"/>
                  <a:pt x="3691279" y="1126452"/>
                </a:cubicBezTo>
                <a:cubicBezTo>
                  <a:pt x="3473253" y="1098293"/>
                  <a:pt x="3283696" y="1136760"/>
                  <a:pt x="3153160" y="1126452"/>
                </a:cubicBezTo>
                <a:cubicBezTo>
                  <a:pt x="3022624" y="1116144"/>
                  <a:pt x="2822663" y="1102964"/>
                  <a:pt x="2590582" y="1126452"/>
                </a:cubicBezTo>
                <a:cubicBezTo>
                  <a:pt x="2358501" y="1149940"/>
                  <a:pt x="2064970" y="1112173"/>
                  <a:pt x="1881243" y="1126452"/>
                </a:cubicBezTo>
                <a:cubicBezTo>
                  <a:pt x="1746577" y="1117123"/>
                  <a:pt x="1547498" y="1152905"/>
                  <a:pt x="1316870" y="1126452"/>
                </a:cubicBezTo>
                <a:cubicBezTo>
                  <a:pt x="1086242" y="1099999"/>
                  <a:pt x="976136" y="1152097"/>
                  <a:pt x="752497" y="1126452"/>
                </a:cubicBezTo>
                <a:lnTo>
                  <a:pt x="752497" y="1126452"/>
                </a:lnTo>
                <a:cubicBezTo>
                  <a:pt x="616769" y="1136370"/>
                  <a:pt x="392462" y="1122370"/>
                  <a:pt x="187746" y="1126452"/>
                </a:cubicBezTo>
                <a:cubicBezTo>
                  <a:pt x="89683" y="1130877"/>
                  <a:pt x="-4209" y="1044327"/>
                  <a:pt x="0" y="938706"/>
                </a:cubicBezTo>
                <a:cubicBezTo>
                  <a:pt x="3601" y="834702"/>
                  <a:pt x="22103" y="592506"/>
                  <a:pt x="0" y="469355"/>
                </a:cubicBezTo>
                <a:cubicBezTo>
                  <a:pt x="-179634" y="466455"/>
                  <a:pt x="-343420" y="479207"/>
                  <a:pt x="-516740" y="501455"/>
                </a:cubicBezTo>
                <a:cubicBezTo>
                  <a:pt x="-690060" y="523703"/>
                  <a:pt x="-899101" y="535322"/>
                  <a:pt x="-1033480" y="533555"/>
                </a:cubicBezTo>
                <a:cubicBezTo>
                  <a:pt x="-849080" y="493794"/>
                  <a:pt x="-651070" y="428493"/>
                  <a:pt x="-547744" y="371023"/>
                </a:cubicBezTo>
                <a:cubicBezTo>
                  <a:pt x="-444418" y="313553"/>
                  <a:pt x="-220556" y="257238"/>
                  <a:pt x="0" y="187742"/>
                </a:cubicBezTo>
                <a:lnTo>
                  <a:pt x="0" y="187746"/>
                </a:lnTo>
                <a:close/>
              </a:path>
              <a:path w="4514984" h="1126452" stroke="0" extrusionOk="0">
                <a:moveTo>
                  <a:pt x="0" y="187746"/>
                </a:moveTo>
                <a:cubicBezTo>
                  <a:pt x="14034" y="77092"/>
                  <a:pt x="88914" y="-5150"/>
                  <a:pt x="187746" y="0"/>
                </a:cubicBezTo>
                <a:cubicBezTo>
                  <a:pt x="379322" y="-9073"/>
                  <a:pt x="608065" y="21587"/>
                  <a:pt x="752497" y="0"/>
                </a:cubicBezTo>
                <a:lnTo>
                  <a:pt x="752497" y="0"/>
                </a:lnTo>
                <a:cubicBezTo>
                  <a:pt x="929989" y="-17290"/>
                  <a:pt x="1176520" y="10960"/>
                  <a:pt x="1283008" y="0"/>
                </a:cubicBezTo>
                <a:cubicBezTo>
                  <a:pt x="1389496" y="-10960"/>
                  <a:pt x="1636922" y="1087"/>
                  <a:pt x="1881243" y="0"/>
                </a:cubicBezTo>
                <a:cubicBezTo>
                  <a:pt x="2108920" y="-22006"/>
                  <a:pt x="2330907" y="-14544"/>
                  <a:pt x="2517202" y="0"/>
                </a:cubicBezTo>
                <a:cubicBezTo>
                  <a:pt x="2703497" y="14544"/>
                  <a:pt x="2963481" y="5944"/>
                  <a:pt x="3153160" y="0"/>
                </a:cubicBezTo>
                <a:cubicBezTo>
                  <a:pt x="3342839" y="-5944"/>
                  <a:pt x="3620595" y="-9568"/>
                  <a:pt x="3740199" y="0"/>
                </a:cubicBezTo>
                <a:cubicBezTo>
                  <a:pt x="3859803" y="9568"/>
                  <a:pt x="4091717" y="1850"/>
                  <a:pt x="4327238" y="0"/>
                </a:cubicBezTo>
                <a:cubicBezTo>
                  <a:pt x="4443642" y="-7307"/>
                  <a:pt x="4529388" y="82801"/>
                  <a:pt x="4514984" y="187746"/>
                </a:cubicBezTo>
                <a:lnTo>
                  <a:pt x="4514984" y="187742"/>
                </a:lnTo>
                <a:lnTo>
                  <a:pt x="4514984" y="187742"/>
                </a:lnTo>
                <a:cubicBezTo>
                  <a:pt x="4522728" y="316575"/>
                  <a:pt x="4506423" y="367797"/>
                  <a:pt x="4514984" y="469355"/>
                </a:cubicBezTo>
                <a:cubicBezTo>
                  <a:pt x="4536279" y="580985"/>
                  <a:pt x="4501851" y="777788"/>
                  <a:pt x="4514984" y="938706"/>
                </a:cubicBezTo>
                <a:cubicBezTo>
                  <a:pt x="4522597" y="1020671"/>
                  <a:pt x="4444406" y="1136443"/>
                  <a:pt x="4327238" y="1126452"/>
                </a:cubicBezTo>
                <a:cubicBezTo>
                  <a:pt x="4040591" y="1155186"/>
                  <a:pt x="4004947" y="1135459"/>
                  <a:pt x="3740199" y="1126452"/>
                </a:cubicBezTo>
                <a:cubicBezTo>
                  <a:pt x="3475451" y="1117445"/>
                  <a:pt x="3370395" y="1120081"/>
                  <a:pt x="3104241" y="1126452"/>
                </a:cubicBezTo>
                <a:cubicBezTo>
                  <a:pt x="2838087" y="1132823"/>
                  <a:pt x="2718896" y="1138836"/>
                  <a:pt x="2492742" y="1126452"/>
                </a:cubicBezTo>
                <a:cubicBezTo>
                  <a:pt x="2266588" y="1114068"/>
                  <a:pt x="2087465" y="1156117"/>
                  <a:pt x="1881243" y="1126452"/>
                </a:cubicBezTo>
                <a:cubicBezTo>
                  <a:pt x="1748455" y="1121789"/>
                  <a:pt x="1451441" y="1145205"/>
                  <a:pt x="1328157" y="1126452"/>
                </a:cubicBezTo>
                <a:cubicBezTo>
                  <a:pt x="1204873" y="1107699"/>
                  <a:pt x="924402" y="1141595"/>
                  <a:pt x="752497" y="1126452"/>
                </a:cubicBezTo>
                <a:lnTo>
                  <a:pt x="752497" y="1126452"/>
                </a:lnTo>
                <a:cubicBezTo>
                  <a:pt x="522302" y="1124893"/>
                  <a:pt x="455659" y="1141247"/>
                  <a:pt x="187746" y="1126452"/>
                </a:cubicBezTo>
                <a:cubicBezTo>
                  <a:pt x="71381" y="1115136"/>
                  <a:pt x="-7736" y="1039941"/>
                  <a:pt x="0" y="938706"/>
                </a:cubicBezTo>
                <a:cubicBezTo>
                  <a:pt x="-1400" y="814772"/>
                  <a:pt x="-5198" y="668911"/>
                  <a:pt x="0" y="469355"/>
                </a:cubicBezTo>
                <a:cubicBezTo>
                  <a:pt x="-217401" y="506867"/>
                  <a:pt x="-361083" y="513127"/>
                  <a:pt x="-485736" y="499529"/>
                </a:cubicBezTo>
                <a:cubicBezTo>
                  <a:pt x="-610389" y="485931"/>
                  <a:pt x="-857330" y="523090"/>
                  <a:pt x="-1033480" y="533555"/>
                </a:cubicBezTo>
                <a:cubicBezTo>
                  <a:pt x="-918787" y="490001"/>
                  <a:pt x="-731559" y="418640"/>
                  <a:pt x="-506405" y="357190"/>
                </a:cubicBezTo>
                <a:cubicBezTo>
                  <a:pt x="-281251" y="295740"/>
                  <a:pt x="-190418" y="246255"/>
                  <a:pt x="0" y="187742"/>
                </a:cubicBezTo>
                <a:lnTo>
                  <a:pt x="0" y="187746"/>
                </a:lnTo>
                <a:close/>
              </a:path>
            </a:pathLst>
          </a:custGeom>
          <a:solidFill>
            <a:schemeClr val="bg1"/>
          </a:solidFill>
          <a:ln w="19050">
            <a:solidFill>
              <a:schemeClr val="tx1"/>
            </a:solidFill>
            <a:extLst>
              <a:ext uri="{C807C97D-BFC1-408E-A445-0C87EB9F89A2}">
                <ask:lineSketchStyleProps xmlns:ask="http://schemas.microsoft.com/office/drawing/2018/sketchyshapes" sd="3217443443">
                  <a:prstGeom prst="wedgeRoundRectCallout">
                    <a:avLst>
                      <a:gd name="adj1" fmla="val -72890"/>
                      <a:gd name="adj2" fmla="val -2634"/>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And thanks a lot! You’ve just lost me my first sale!</a:t>
            </a:r>
          </a:p>
        </p:txBody>
      </p:sp>
      <p:sp>
        <p:nvSpPr>
          <p:cNvPr id="5" name="Rectangle 4">
            <a:extLst>
              <a:ext uri="{FF2B5EF4-FFF2-40B4-BE49-F238E27FC236}">
                <a16:creationId xmlns:a16="http://schemas.microsoft.com/office/drawing/2014/main" id="{12A56831-1246-1C7E-299F-46C857E84689}"/>
              </a:ext>
            </a:extLst>
          </p:cNvPr>
          <p:cNvSpPr/>
          <p:nvPr/>
        </p:nvSpPr>
        <p:spPr>
          <a:xfrm>
            <a:off x="4233442" y="2781304"/>
            <a:ext cx="4442204" cy="1504949"/>
          </a:xfrm>
          <a:custGeom>
            <a:avLst/>
            <a:gdLst>
              <a:gd name="connsiteX0" fmla="*/ 0 w 4442204"/>
              <a:gd name="connsiteY0" fmla="*/ 0 h 1504949"/>
              <a:gd name="connsiteX1" fmla="*/ 545756 w 4442204"/>
              <a:gd name="connsiteY1" fmla="*/ 0 h 1504949"/>
              <a:gd name="connsiteX2" fmla="*/ 1180357 w 4442204"/>
              <a:gd name="connsiteY2" fmla="*/ 0 h 1504949"/>
              <a:gd name="connsiteX3" fmla="*/ 1814958 w 4442204"/>
              <a:gd name="connsiteY3" fmla="*/ 0 h 1504949"/>
              <a:gd name="connsiteX4" fmla="*/ 2316292 w 4442204"/>
              <a:gd name="connsiteY4" fmla="*/ 0 h 1504949"/>
              <a:gd name="connsiteX5" fmla="*/ 3039737 w 4442204"/>
              <a:gd name="connsiteY5" fmla="*/ 0 h 1504949"/>
              <a:gd name="connsiteX6" fmla="*/ 3541071 w 4442204"/>
              <a:gd name="connsiteY6" fmla="*/ 0 h 1504949"/>
              <a:gd name="connsiteX7" fmla="*/ 4442204 w 4442204"/>
              <a:gd name="connsiteY7" fmla="*/ 0 h 1504949"/>
              <a:gd name="connsiteX8" fmla="*/ 4442204 w 4442204"/>
              <a:gd name="connsiteY8" fmla="*/ 471551 h 1504949"/>
              <a:gd name="connsiteX9" fmla="*/ 4442204 w 4442204"/>
              <a:gd name="connsiteY9" fmla="*/ 928052 h 1504949"/>
              <a:gd name="connsiteX10" fmla="*/ 4442204 w 4442204"/>
              <a:gd name="connsiteY10" fmla="*/ 1504949 h 1504949"/>
              <a:gd name="connsiteX11" fmla="*/ 3852025 w 4442204"/>
              <a:gd name="connsiteY11" fmla="*/ 1504949 h 1504949"/>
              <a:gd name="connsiteX12" fmla="*/ 3306269 w 4442204"/>
              <a:gd name="connsiteY12" fmla="*/ 1504949 h 1504949"/>
              <a:gd name="connsiteX13" fmla="*/ 2804935 w 4442204"/>
              <a:gd name="connsiteY13" fmla="*/ 1504949 h 1504949"/>
              <a:gd name="connsiteX14" fmla="*/ 2259178 w 4442204"/>
              <a:gd name="connsiteY14" fmla="*/ 1504949 h 1504949"/>
              <a:gd name="connsiteX15" fmla="*/ 1624577 w 4442204"/>
              <a:gd name="connsiteY15" fmla="*/ 1504949 h 1504949"/>
              <a:gd name="connsiteX16" fmla="*/ 989977 w 4442204"/>
              <a:gd name="connsiteY16" fmla="*/ 1504949 h 1504949"/>
              <a:gd name="connsiteX17" fmla="*/ 0 w 4442204"/>
              <a:gd name="connsiteY17" fmla="*/ 1504949 h 1504949"/>
              <a:gd name="connsiteX18" fmla="*/ 0 w 4442204"/>
              <a:gd name="connsiteY18" fmla="*/ 1018349 h 1504949"/>
              <a:gd name="connsiteX19" fmla="*/ 0 w 4442204"/>
              <a:gd name="connsiteY19" fmla="*/ 546798 h 1504949"/>
              <a:gd name="connsiteX20" fmla="*/ 0 w 4442204"/>
              <a:gd name="connsiteY20" fmla="*/ 0 h 150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2204" h="1504949" fill="none" extrusionOk="0">
                <a:moveTo>
                  <a:pt x="0" y="0"/>
                </a:moveTo>
                <a:cubicBezTo>
                  <a:pt x="231209" y="-10586"/>
                  <a:pt x="423308" y="3721"/>
                  <a:pt x="545756" y="0"/>
                </a:cubicBezTo>
                <a:cubicBezTo>
                  <a:pt x="668204" y="-3721"/>
                  <a:pt x="926982" y="24555"/>
                  <a:pt x="1180357" y="0"/>
                </a:cubicBezTo>
                <a:cubicBezTo>
                  <a:pt x="1433732" y="-24555"/>
                  <a:pt x="1663138" y="-18407"/>
                  <a:pt x="1814958" y="0"/>
                </a:cubicBezTo>
                <a:cubicBezTo>
                  <a:pt x="1966778" y="18407"/>
                  <a:pt x="2067977" y="10336"/>
                  <a:pt x="2316292" y="0"/>
                </a:cubicBezTo>
                <a:cubicBezTo>
                  <a:pt x="2564607" y="-10336"/>
                  <a:pt x="2800783" y="6210"/>
                  <a:pt x="3039737" y="0"/>
                </a:cubicBezTo>
                <a:cubicBezTo>
                  <a:pt x="3278692" y="-6210"/>
                  <a:pt x="3351813" y="7580"/>
                  <a:pt x="3541071" y="0"/>
                </a:cubicBezTo>
                <a:cubicBezTo>
                  <a:pt x="3730329" y="-7580"/>
                  <a:pt x="4255660" y="-21711"/>
                  <a:pt x="4442204" y="0"/>
                </a:cubicBezTo>
                <a:cubicBezTo>
                  <a:pt x="4446663" y="122994"/>
                  <a:pt x="4461548" y="266183"/>
                  <a:pt x="4442204" y="471551"/>
                </a:cubicBezTo>
                <a:cubicBezTo>
                  <a:pt x="4422860" y="676919"/>
                  <a:pt x="4419607" y="806870"/>
                  <a:pt x="4442204" y="928052"/>
                </a:cubicBezTo>
                <a:cubicBezTo>
                  <a:pt x="4464801" y="1049234"/>
                  <a:pt x="4428266" y="1217031"/>
                  <a:pt x="4442204" y="1504949"/>
                </a:cubicBezTo>
                <a:cubicBezTo>
                  <a:pt x="4179370" y="1533352"/>
                  <a:pt x="4093745" y="1497351"/>
                  <a:pt x="3852025" y="1504949"/>
                </a:cubicBezTo>
                <a:cubicBezTo>
                  <a:pt x="3610305" y="1512547"/>
                  <a:pt x="3448748" y="1487982"/>
                  <a:pt x="3306269" y="1504949"/>
                </a:cubicBezTo>
                <a:cubicBezTo>
                  <a:pt x="3163790" y="1521916"/>
                  <a:pt x="2951734" y="1508310"/>
                  <a:pt x="2804935" y="1504949"/>
                </a:cubicBezTo>
                <a:cubicBezTo>
                  <a:pt x="2658136" y="1501588"/>
                  <a:pt x="2404088" y="1478164"/>
                  <a:pt x="2259178" y="1504949"/>
                </a:cubicBezTo>
                <a:cubicBezTo>
                  <a:pt x="2114268" y="1531734"/>
                  <a:pt x="1811234" y="1480551"/>
                  <a:pt x="1624577" y="1504949"/>
                </a:cubicBezTo>
                <a:cubicBezTo>
                  <a:pt x="1437920" y="1529347"/>
                  <a:pt x="1299248" y="1491309"/>
                  <a:pt x="989977" y="1504949"/>
                </a:cubicBezTo>
                <a:cubicBezTo>
                  <a:pt x="680706" y="1518589"/>
                  <a:pt x="389645" y="1522584"/>
                  <a:pt x="0" y="1504949"/>
                </a:cubicBezTo>
                <a:cubicBezTo>
                  <a:pt x="2112" y="1348047"/>
                  <a:pt x="-15569" y="1199381"/>
                  <a:pt x="0" y="1018349"/>
                </a:cubicBezTo>
                <a:cubicBezTo>
                  <a:pt x="15569" y="837317"/>
                  <a:pt x="5843" y="712339"/>
                  <a:pt x="0" y="546798"/>
                </a:cubicBezTo>
                <a:cubicBezTo>
                  <a:pt x="-5843" y="381257"/>
                  <a:pt x="18310" y="244683"/>
                  <a:pt x="0" y="0"/>
                </a:cubicBezTo>
                <a:close/>
              </a:path>
              <a:path w="4442204" h="1504949" stroke="0" extrusionOk="0">
                <a:moveTo>
                  <a:pt x="0" y="0"/>
                </a:moveTo>
                <a:cubicBezTo>
                  <a:pt x="253918" y="-8548"/>
                  <a:pt x="345692" y="-4430"/>
                  <a:pt x="545756" y="0"/>
                </a:cubicBezTo>
                <a:cubicBezTo>
                  <a:pt x="745820" y="4430"/>
                  <a:pt x="1000022" y="-10565"/>
                  <a:pt x="1180357" y="0"/>
                </a:cubicBezTo>
                <a:cubicBezTo>
                  <a:pt x="1360692" y="10565"/>
                  <a:pt x="1577312" y="16393"/>
                  <a:pt x="1770536" y="0"/>
                </a:cubicBezTo>
                <a:cubicBezTo>
                  <a:pt x="1963760" y="-16393"/>
                  <a:pt x="2045501" y="-580"/>
                  <a:pt x="2271870" y="0"/>
                </a:cubicBezTo>
                <a:cubicBezTo>
                  <a:pt x="2498239" y="580"/>
                  <a:pt x="2721535" y="31474"/>
                  <a:pt x="2950893" y="0"/>
                </a:cubicBezTo>
                <a:cubicBezTo>
                  <a:pt x="3180251" y="-31474"/>
                  <a:pt x="3375745" y="15248"/>
                  <a:pt x="3585493" y="0"/>
                </a:cubicBezTo>
                <a:cubicBezTo>
                  <a:pt x="3795241" y="-15248"/>
                  <a:pt x="4018890" y="-28061"/>
                  <a:pt x="4442204" y="0"/>
                </a:cubicBezTo>
                <a:cubicBezTo>
                  <a:pt x="4467886" y="186310"/>
                  <a:pt x="4439632" y="310552"/>
                  <a:pt x="4442204" y="516699"/>
                </a:cubicBezTo>
                <a:cubicBezTo>
                  <a:pt x="4444776" y="722846"/>
                  <a:pt x="4430802" y="749870"/>
                  <a:pt x="4442204" y="973200"/>
                </a:cubicBezTo>
                <a:cubicBezTo>
                  <a:pt x="4453606" y="1196530"/>
                  <a:pt x="4464437" y="1263307"/>
                  <a:pt x="4442204" y="1504949"/>
                </a:cubicBezTo>
                <a:cubicBezTo>
                  <a:pt x="4239661" y="1504440"/>
                  <a:pt x="3937247" y="1536864"/>
                  <a:pt x="3763181" y="1504949"/>
                </a:cubicBezTo>
                <a:cubicBezTo>
                  <a:pt x="3589115" y="1473034"/>
                  <a:pt x="3433673" y="1493799"/>
                  <a:pt x="3128581" y="1504949"/>
                </a:cubicBezTo>
                <a:cubicBezTo>
                  <a:pt x="2823489" y="1516099"/>
                  <a:pt x="2762083" y="1527248"/>
                  <a:pt x="2538402" y="1504949"/>
                </a:cubicBezTo>
                <a:cubicBezTo>
                  <a:pt x="2314721" y="1482650"/>
                  <a:pt x="2245071" y="1512032"/>
                  <a:pt x="1992646" y="1504949"/>
                </a:cubicBezTo>
                <a:cubicBezTo>
                  <a:pt x="1740221" y="1497866"/>
                  <a:pt x="1598977" y="1480528"/>
                  <a:pt x="1313623" y="1504949"/>
                </a:cubicBezTo>
                <a:cubicBezTo>
                  <a:pt x="1028269" y="1529370"/>
                  <a:pt x="883390" y="1509987"/>
                  <a:pt x="767867" y="1504949"/>
                </a:cubicBezTo>
                <a:cubicBezTo>
                  <a:pt x="652344" y="1499911"/>
                  <a:pt x="354696" y="1474548"/>
                  <a:pt x="0" y="1504949"/>
                </a:cubicBezTo>
                <a:cubicBezTo>
                  <a:pt x="-16791" y="1393904"/>
                  <a:pt x="-5706" y="1095690"/>
                  <a:pt x="0" y="988250"/>
                </a:cubicBezTo>
                <a:cubicBezTo>
                  <a:pt x="5706" y="880810"/>
                  <a:pt x="4503" y="741211"/>
                  <a:pt x="0" y="531749"/>
                </a:cubicBezTo>
                <a:cubicBezTo>
                  <a:pt x="-4503" y="322287"/>
                  <a:pt x="-16115" y="167428"/>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1749251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Drew picks up their merch and disappears into the practice room, slamming the door behind them.</a:t>
            </a:r>
          </a:p>
        </p:txBody>
      </p:sp>
      <p:pic>
        <p:nvPicPr>
          <p:cNvPr id="2" name="Picture 1">
            <a:extLst>
              <a:ext uri="{FF2B5EF4-FFF2-40B4-BE49-F238E27FC236}">
                <a16:creationId xmlns:a16="http://schemas.microsoft.com/office/drawing/2014/main" id="{A80764D1-E328-1C95-BE5A-503EF0790184}"/>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769443" y="2074384"/>
            <a:ext cx="663438" cy="186359"/>
          </a:xfrm>
          <a:prstGeom prst="rect">
            <a:avLst/>
          </a:prstGeom>
        </p:spPr>
      </p:pic>
      <p:sp>
        <p:nvSpPr>
          <p:cNvPr id="9" name="Rectangle 8">
            <a:hlinkClick r:id="rId5" action="ppaction://hlinksldjump"/>
            <a:extLst>
              <a:ext uri="{FF2B5EF4-FFF2-40B4-BE49-F238E27FC236}">
                <a16:creationId xmlns:a16="http://schemas.microsoft.com/office/drawing/2014/main" id="{CB157D2D-0C74-162C-42D0-3273C64ADBEB}"/>
              </a:ext>
              <a:ext uri="{C183D7F6-B498-43B3-948B-1728B52AA6E4}">
                <adec:decorative xmlns:adec="http://schemas.microsoft.com/office/drawing/2017/decorative" val="1"/>
              </a:ext>
            </a:extLst>
          </p:cNvPr>
          <p:cNvSpPr/>
          <p:nvPr/>
        </p:nvSpPr>
        <p:spPr>
          <a:xfrm>
            <a:off x="0" y="838200"/>
            <a:ext cx="9144000" cy="5162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Rounded Corners 6">
            <a:hlinkClick r:id="rId6" action="ppaction://hlinksldjump"/>
            <a:extLst>
              <a:ext uri="{FF2B5EF4-FFF2-40B4-BE49-F238E27FC236}">
                <a16:creationId xmlns:a16="http://schemas.microsoft.com/office/drawing/2014/main" id="{61B79904-A910-9A99-E5AD-A80A26EDB30B}"/>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6" name="Title 5">
            <a:extLst>
              <a:ext uri="{FF2B5EF4-FFF2-40B4-BE49-F238E27FC236}">
                <a16:creationId xmlns:a16="http://schemas.microsoft.com/office/drawing/2014/main" id="{D3C43DD8-0E0B-591A-2C0C-EA8C5E11BA8B}"/>
              </a:ext>
              <a:ext uri="{C183D7F6-B498-43B3-948B-1728B52AA6E4}">
                <adec:decorative xmlns:adec="http://schemas.microsoft.com/office/drawing/2017/decorative" val="1"/>
              </a:ext>
            </a:extLst>
          </p:cNvPr>
          <p:cNvSpPr>
            <a:spLocks noGrp="1"/>
          </p:cNvSpPr>
          <p:nvPr>
            <p:ph type="title"/>
          </p:nvPr>
        </p:nvSpPr>
        <p:spPr>
          <a:xfrm>
            <a:off x="395575" y="-1354338"/>
            <a:ext cx="7886700" cy="994172"/>
          </a:xfrm>
        </p:spPr>
        <p:txBody>
          <a:bodyPr vert="horz" lIns="68580" tIns="34290" rIns="68580" bIns="34290" rtlCol="0" anchor="b">
            <a:normAutofit/>
          </a:bodyPr>
          <a:lstStyle/>
          <a:p>
            <a:r>
              <a:rPr lang="en-GB" dirty="0"/>
              <a:t>Drew outcome 4</a:t>
            </a:r>
          </a:p>
        </p:txBody>
      </p:sp>
    </p:spTree>
    <p:extLst>
      <p:ext uri="{BB962C8B-B14F-4D97-AF65-F5344CB8AC3E}">
        <p14:creationId xmlns:p14="http://schemas.microsoft.com/office/powerpoint/2010/main" val="21303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3000"/>
                            </p:stCondLst>
                            <p:childTnLst>
                              <p:par>
                                <p:cTn id="16" presetID="1" presetClass="exit" presetSubtype="0" fill="hold" nodeType="afterEffect">
                                  <p:stCondLst>
                                    <p:cond delay="500"/>
                                  </p:stCondLst>
                                  <p:childTnLst>
                                    <p:set>
                                      <p:cBhvr>
                                        <p:cTn id="17" dur="1" fill="hold">
                                          <p:stCondLst>
                                            <p:cond delay="0"/>
                                          </p:stCondLst>
                                        </p:cTn>
                                        <p:tgtEl>
                                          <p:spTgt spid="2"/>
                                        </p:tgtEl>
                                        <p:attrNameLst>
                                          <p:attrName>style.visibility</p:attrName>
                                        </p:attrNameLst>
                                      </p:cBhvr>
                                      <p:to>
                                        <p:strVal val="hidden"/>
                                      </p:to>
                                    </p:set>
                                  </p:childTnLst>
                                </p:cTn>
                              </p:par>
                            </p:childTnLst>
                          </p:cTn>
                        </p:par>
                        <p:par>
                          <p:cTn id="18" fill="hold">
                            <p:stCondLst>
                              <p:cond delay="3500"/>
                            </p:stCondLst>
                            <p:childTnLst>
                              <p:par>
                                <p:cTn id="19" presetID="2" presetClass="exit" presetSubtype="8" accel="12000" fill="hold" nodeType="afterEffect">
                                  <p:stCondLst>
                                    <p:cond delay="1000"/>
                                  </p:stCondLst>
                                  <p:childTnLst>
                                    <p:anim calcmode="lin" valueType="num">
                                      <p:cBhvr additive="base">
                                        <p:cTn id="20" dur="1000"/>
                                        <p:tgtEl>
                                          <p:spTgt spid="8"/>
                                        </p:tgtEl>
                                        <p:attrNameLst>
                                          <p:attrName>ppt_x</p:attrName>
                                        </p:attrNameLst>
                                      </p:cBhvr>
                                      <p:tavLst>
                                        <p:tav tm="0">
                                          <p:val>
                                            <p:strVal val="ppt_x"/>
                                          </p:val>
                                        </p:tav>
                                        <p:tav tm="100000">
                                          <p:val>
                                            <p:strVal val="0-ppt_w/2"/>
                                          </p:val>
                                        </p:tav>
                                      </p:tavLst>
                                    </p:anim>
                                    <p:anim calcmode="lin" valueType="num">
                                      <p:cBhvr additive="base">
                                        <p:cTn id="21" dur="1000"/>
                                        <p:tgtEl>
                                          <p:spTgt spid="8"/>
                                        </p:tgtEl>
                                        <p:attrNameLst>
                                          <p:attrName>ppt_y</p:attrName>
                                        </p:attrNameLst>
                                      </p:cBhvr>
                                      <p:tavLst>
                                        <p:tav tm="0">
                                          <p:val>
                                            <p:strVal val="ppt_y"/>
                                          </p:val>
                                        </p:tav>
                                        <p:tav tm="100000">
                                          <p:val>
                                            <p:strVal val="ppt_y"/>
                                          </p:val>
                                        </p:tav>
                                      </p:tavLst>
                                    </p:anim>
                                    <p:set>
                                      <p:cBhvr>
                                        <p:cTn id="2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D23AE5-29C0-5346-A2B4-AC28CF46D6FC}"/>
              </a:ext>
            </a:extLst>
          </p:cNvPr>
          <p:cNvPicPr>
            <a:picLocks noChangeAspect="1"/>
          </p:cNvPicPr>
          <p:nvPr/>
        </p:nvPicPr>
        <p:blipFill>
          <a:blip r:embed="rId2"/>
          <a:stretch>
            <a:fillRect/>
          </a:stretch>
        </p:blipFill>
        <p:spPr>
          <a:xfrm>
            <a:off x="0" y="857250"/>
            <a:ext cx="9173372" cy="5180257"/>
          </a:xfrm>
          <a:prstGeom prst="rect">
            <a:avLst/>
          </a:prstGeom>
        </p:spPr>
      </p:pic>
      <p:sp>
        <p:nvSpPr>
          <p:cNvPr id="5" name="Rectangle 4">
            <a:extLst>
              <a:ext uri="{FF2B5EF4-FFF2-40B4-BE49-F238E27FC236}">
                <a16:creationId xmlns:a16="http://schemas.microsoft.com/office/drawing/2014/main" id="{12A56831-1246-1C7E-299F-46C857E84689}"/>
              </a:ext>
            </a:extLst>
          </p:cNvPr>
          <p:cNvSpPr/>
          <p:nvPr/>
        </p:nvSpPr>
        <p:spPr>
          <a:xfrm>
            <a:off x="4214392" y="1484586"/>
            <a:ext cx="4442204" cy="2431796"/>
          </a:xfrm>
          <a:custGeom>
            <a:avLst/>
            <a:gdLst>
              <a:gd name="connsiteX0" fmla="*/ 0 w 4442204"/>
              <a:gd name="connsiteY0" fmla="*/ 0 h 2431796"/>
              <a:gd name="connsiteX1" fmla="*/ 634601 w 4442204"/>
              <a:gd name="connsiteY1" fmla="*/ 0 h 2431796"/>
              <a:gd name="connsiteX2" fmla="*/ 1135935 w 4442204"/>
              <a:gd name="connsiteY2" fmla="*/ 0 h 2431796"/>
              <a:gd name="connsiteX3" fmla="*/ 1859380 w 4442204"/>
              <a:gd name="connsiteY3" fmla="*/ 0 h 2431796"/>
              <a:gd name="connsiteX4" fmla="*/ 2360714 w 4442204"/>
              <a:gd name="connsiteY4" fmla="*/ 0 h 2431796"/>
              <a:gd name="connsiteX5" fmla="*/ 2862049 w 4442204"/>
              <a:gd name="connsiteY5" fmla="*/ 0 h 2431796"/>
              <a:gd name="connsiteX6" fmla="*/ 3407805 w 4442204"/>
              <a:gd name="connsiteY6" fmla="*/ 0 h 2431796"/>
              <a:gd name="connsiteX7" fmla="*/ 4442204 w 4442204"/>
              <a:gd name="connsiteY7" fmla="*/ 0 h 2431796"/>
              <a:gd name="connsiteX8" fmla="*/ 4442204 w 4442204"/>
              <a:gd name="connsiteY8" fmla="*/ 559313 h 2431796"/>
              <a:gd name="connsiteX9" fmla="*/ 4442204 w 4442204"/>
              <a:gd name="connsiteY9" fmla="*/ 1142944 h 2431796"/>
              <a:gd name="connsiteX10" fmla="*/ 4442204 w 4442204"/>
              <a:gd name="connsiteY10" fmla="*/ 1799529 h 2431796"/>
              <a:gd name="connsiteX11" fmla="*/ 4442204 w 4442204"/>
              <a:gd name="connsiteY11" fmla="*/ 2431796 h 2431796"/>
              <a:gd name="connsiteX12" fmla="*/ 3852025 w 4442204"/>
              <a:gd name="connsiteY12" fmla="*/ 2431796 h 2431796"/>
              <a:gd name="connsiteX13" fmla="*/ 3217425 w 4442204"/>
              <a:gd name="connsiteY13" fmla="*/ 2431796 h 2431796"/>
              <a:gd name="connsiteX14" fmla="*/ 2582824 w 4442204"/>
              <a:gd name="connsiteY14" fmla="*/ 2431796 h 2431796"/>
              <a:gd name="connsiteX15" fmla="*/ 1859380 w 4442204"/>
              <a:gd name="connsiteY15" fmla="*/ 2431796 h 2431796"/>
              <a:gd name="connsiteX16" fmla="*/ 1269201 w 4442204"/>
              <a:gd name="connsiteY16" fmla="*/ 2431796 h 2431796"/>
              <a:gd name="connsiteX17" fmla="*/ 545756 w 4442204"/>
              <a:gd name="connsiteY17" fmla="*/ 2431796 h 2431796"/>
              <a:gd name="connsiteX18" fmla="*/ 0 w 4442204"/>
              <a:gd name="connsiteY18" fmla="*/ 2431796 h 2431796"/>
              <a:gd name="connsiteX19" fmla="*/ 0 w 4442204"/>
              <a:gd name="connsiteY19" fmla="*/ 1775211 h 2431796"/>
              <a:gd name="connsiteX20" fmla="*/ 0 w 4442204"/>
              <a:gd name="connsiteY20" fmla="*/ 1118626 h 2431796"/>
              <a:gd name="connsiteX21" fmla="*/ 0 w 4442204"/>
              <a:gd name="connsiteY21" fmla="*/ 0 h 243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2204" h="2431796" fill="none" extrusionOk="0">
                <a:moveTo>
                  <a:pt x="0" y="0"/>
                </a:moveTo>
                <a:cubicBezTo>
                  <a:pt x="295145" y="19197"/>
                  <a:pt x="482781" y="-18407"/>
                  <a:pt x="634601" y="0"/>
                </a:cubicBezTo>
                <a:cubicBezTo>
                  <a:pt x="786421" y="18407"/>
                  <a:pt x="887620" y="10336"/>
                  <a:pt x="1135935" y="0"/>
                </a:cubicBezTo>
                <a:cubicBezTo>
                  <a:pt x="1384250" y="-10336"/>
                  <a:pt x="1620426" y="6210"/>
                  <a:pt x="1859380" y="0"/>
                </a:cubicBezTo>
                <a:cubicBezTo>
                  <a:pt x="2098335" y="-6210"/>
                  <a:pt x="2171456" y="7580"/>
                  <a:pt x="2360714" y="0"/>
                </a:cubicBezTo>
                <a:cubicBezTo>
                  <a:pt x="2549972" y="-7580"/>
                  <a:pt x="2746928" y="8180"/>
                  <a:pt x="2862049" y="0"/>
                </a:cubicBezTo>
                <a:cubicBezTo>
                  <a:pt x="2977170" y="-8180"/>
                  <a:pt x="3250845" y="21484"/>
                  <a:pt x="3407805" y="0"/>
                </a:cubicBezTo>
                <a:cubicBezTo>
                  <a:pt x="3564765" y="-21484"/>
                  <a:pt x="4192858" y="50842"/>
                  <a:pt x="4442204" y="0"/>
                </a:cubicBezTo>
                <a:cubicBezTo>
                  <a:pt x="4453094" y="206306"/>
                  <a:pt x="4449344" y="344012"/>
                  <a:pt x="4442204" y="559313"/>
                </a:cubicBezTo>
                <a:cubicBezTo>
                  <a:pt x="4435064" y="774614"/>
                  <a:pt x="4446707" y="1018996"/>
                  <a:pt x="4442204" y="1142944"/>
                </a:cubicBezTo>
                <a:cubicBezTo>
                  <a:pt x="4437701" y="1266892"/>
                  <a:pt x="4429927" y="1614735"/>
                  <a:pt x="4442204" y="1799529"/>
                </a:cubicBezTo>
                <a:cubicBezTo>
                  <a:pt x="4454481" y="1984324"/>
                  <a:pt x="4469787" y="2260750"/>
                  <a:pt x="4442204" y="2431796"/>
                </a:cubicBezTo>
                <a:cubicBezTo>
                  <a:pt x="4271645" y="2423463"/>
                  <a:pt x="4142003" y="2452601"/>
                  <a:pt x="3852025" y="2431796"/>
                </a:cubicBezTo>
                <a:cubicBezTo>
                  <a:pt x="3562047" y="2410991"/>
                  <a:pt x="3402472" y="2403260"/>
                  <a:pt x="3217425" y="2431796"/>
                </a:cubicBezTo>
                <a:cubicBezTo>
                  <a:pt x="3032378" y="2460332"/>
                  <a:pt x="2893596" y="2423533"/>
                  <a:pt x="2582824" y="2431796"/>
                </a:cubicBezTo>
                <a:cubicBezTo>
                  <a:pt x="2272052" y="2440059"/>
                  <a:pt x="2093284" y="2427182"/>
                  <a:pt x="1859380" y="2431796"/>
                </a:cubicBezTo>
                <a:cubicBezTo>
                  <a:pt x="1625476" y="2436410"/>
                  <a:pt x="1406803" y="2453451"/>
                  <a:pt x="1269201" y="2431796"/>
                </a:cubicBezTo>
                <a:cubicBezTo>
                  <a:pt x="1131599" y="2410141"/>
                  <a:pt x="709799" y="2448453"/>
                  <a:pt x="545756" y="2431796"/>
                </a:cubicBezTo>
                <a:cubicBezTo>
                  <a:pt x="381713" y="2415139"/>
                  <a:pt x="197150" y="2446151"/>
                  <a:pt x="0" y="2431796"/>
                </a:cubicBezTo>
                <a:cubicBezTo>
                  <a:pt x="-1502" y="2171032"/>
                  <a:pt x="-4841" y="2049063"/>
                  <a:pt x="0" y="1775211"/>
                </a:cubicBezTo>
                <a:cubicBezTo>
                  <a:pt x="4841" y="1501360"/>
                  <a:pt x="12983" y="1425792"/>
                  <a:pt x="0" y="1118626"/>
                </a:cubicBezTo>
                <a:cubicBezTo>
                  <a:pt x="-12983" y="811461"/>
                  <a:pt x="48484" y="531262"/>
                  <a:pt x="0" y="0"/>
                </a:cubicBezTo>
                <a:close/>
              </a:path>
              <a:path w="4442204" h="2431796" stroke="0" extrusionOk="0">
                <a:moveTo>
                  <a:pt x="0" y="0"/>
                </a:moveTo>
                <a:cubicBezTo>
                  <a:pt x="253918" y="-8548"/>
                  <a:pt x="345692" y="-4430"/>
                  <a:pt x="545756" y="0"/>
                </a:cubicBezTo>
                <a:cubicBezTo>
                  <a:pt x="745820" y="4430"/>
                  <a:pt x="1000022" y="-10565"/>
                  <a:pt x="1180357" y="0"/>
                </a:cubicBezTo>
                <a:cubicBezTo>
                  <a:pt x="1360692" y="10565"/>
                  <a:pt x="1577312" y="16393"/>
                  <a:pt x="1770536" y="0"/>
                </a:cubicBezTo>
                <a:cubicBezTo>
                  <a:pt x="1963760" y="-16393"/>
                  <a:pt x="2045501" y="-580"/>
                  <a:pt x="2271870" y="0"/>
                </a:cubicBezTo>
                <a:cubicBezTo>
                  <a:pt x="2498239" y="580"/>
                  <a:pt x="2721535" y="31474"/>
                  <a:pt x="2950893" y="0"/>
                </a:cubicBezTo>
                <a:cubicBezTo>
                  <a:pt x="3180251" y="-31474"/>
                  <a:pt x="3375745" y="15248"/>
                  <a:pt x="3585493" y="0"/>
                </a:cubicBezTo>
                <a:cubicBezTo>
                  <a:pt x="3795241" y="-15248"/>
                  <a:pt x="4018890" y="-28061"/>
                  <a:pt x="4442204" y="0"/>
                </a:cubicBezTo>
                <a:cubicBezTo>
                  <a:pt x="4416970" y="294597"/>
                  <a:pt x="4443661" y="384756"/>
                  <a:pt x="4442204" y="632267"/>
                </a:cubicBezTo>
                <a:cubicBezTo>
                  <a:pt x="4440747" y="879778"/>
                  <a:pt x="4446232" y="963931"/>
                  <a:pt x="4442204" y="1167262"/>
                </a:cubicBezTo>
                <a:cubicBezTo>
                  <a:pt x="4438176" y="1370593"/>
                  <a:pt x="4458539" y="1614650"/>
                  <a:pt x="4442204" y="1750893"/>
                </a:cubicBezTo>
                <a:cubicBezTo>
                  <a:pt x="4425869" y="1887136"/>
                  <a:pt x="4461767" y="2186906"/>
                  <a:pt x="4442204" y="2431796"/>
                </a:cubicBezTo>
                <a:cubicBezTo>
                  <a:pt x="4248767" y="2429157"/>
                  <a:pt x="3883355" y="2432266"/>
                  <a:pt x="3718759" y="2431796"/>
                </a:cubicBezTo>
                <a:cubicBezTo>
                  <a:pt x="3554163" y="2431326"/>
                  <a:pt x="3350306" y="2449665"/>
                  <a:pt x="3128581" y="2431796"/>
                </a:cubicBezTo>
                <a:cubicBezTo>
                  <a:pt x="2906856" y="2413927"/>
                  <a:pt x="2836805" y="2441780"/>
                  <a:pt x="2582824" y="2431796"/>
                </a:cubicBezTo>
                <a:cubicBezTo>
                  <a:pt x="2328843" y="2421812"/>
                  <a:pt x="2184780" y="2401729"/>
                  <a:pt x="1903802" y="2431796"/>
                </a:cubicBezTo>
                <a:cubicBezTo>
                  <a:pt x="1622824" y="2461863"/>
                  <a:pt x="1479483" y="2438990"/>
                  <a:pt x="1358045" y="2431796"/>
                </a:cubicBezTo>
                <a:cubicBezTo>
                  <a:pt x="1236607" y="2424602"/>
                  <a:pt x="1016712" y="2419636"/>
                  <a:pt x="856711" y="2431796"/>
                </a:cubicBezTo>
                <a:cubicBezTo>
                  <a:pt x="696710" y="2443956"/>
                  <a:pt x="359130" y="2455530"/>
                  <a:pt x="0" y="2431796"/>
                </a:cubicBezTo>
                <a:cubicBezTo>
                  <a:pt x="-17748" y="2192566"/>
                  <a:pt x="-7525" y="2045340"/>
                  <a:pt x="0" y="1848165"/>
                </a:cubicBezTo>
                <a:cubicBezTo>
                  <a:pt x="7525" y="1650990"/>
                  <a:pt x="-27128" y="1551495"/>
                  <a:pt x="0" y="1264534"/>
                </a:cubicBezTo>
                <a:cubicBezTo>
                  <a:pt x="27128" y="977573"/>
                  <a:pt x="13012" y="872558"/>
                  <a:pt x="0" y="705221"/>
                </a:cubicBezTo>
                <a:cubicBezTo>
                  <a:pt x="-13012" y="537884"/>
                  <a:pt x="5176" y="18942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217492514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can’t believe someone was actually going to buy one of Drew’s t-shirts. But still, Drew’s really not happy with you.</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What are you going to do now?</a:t>
            </a:r>
          </a:p>
        </p:txBody>
      </p:sp>
      <p:sp>
        <p:nvSpPr>
          <p:cNvPr id="8" name="Rectangle 7">
            <a:extLst>
              <a:ext uri="{FF2B5EF4-FFF2-40B4-BE49-F238E27FC236}">
                <a16:creationId xmlns:a16="http://schemas.microsoft.com/office/drawing/2014/main" id="{1134C7F6-B7C2-6AE2-CD52-B90DC4B91364}"/>
              </a:ext>
              <a:ext uri="{C183D7F6-B498-43B3-948B-1728B52AA6E4}">
                <adec:decorative xmlns:adec="http://schemas.microsoft.com/office/drawing/2017/decorative" val="1"/>
              </a:ext>
            </a:extLst>
          </p:cNvPr>
          <p:cNvSpPr/>
          <p:nvPr/>
        </p:nvSpPr>
        <p:spPr>
          <a:xfrm>
            <a:off x="-397" y="857250"/>
            <a:ext cx="9144397"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hlinkClick r:id="rId3" action="ppaction://hlinksldjump"/>
            <a:extLst>
              <a:ext uri="{FF2B5EF4-FFF2-40B4-BE49-F238E27FC236}">
                <a16:creationId xmlns:a16="http://schemas.microsoft.com/office/drawing/2014/main" id="{E0FA0E23-6177-2F02-BC12-C5508E8D6AEC}"/>
              </a:ext>
              <a:ext uri="{C183D7F6-B498-43B3-948B-1728B52AA6E4}">
                <adec:decorative xmlns:adec="http://schemas.microsoft.com/office/drawing/2017/decorative" val="1"/>
              </a:ext>
            </a:extLst>
          </p:cNvPr>
          <p:cNvSpPr/>
          <p:nvPr/>
        </p:nvSpPr>
        <p:spPr>
          <a:xfrm>
            <a:off x="-29372" y="894007"/>
            <a:ext cx="9173372"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Rounded Corners 5">
            <a:hlinkClick r:id="rId4" action="ppaction://hlinksldjump"/>
            <a:extLst>
              <a:ext uri="{FF2B5EF4-FFF2-40B4-BE49-F238E27FC236}">
                <a16:creationId xmlns:a16="http://schemas.microsoft.com/office/drawing/2014/main" id="{07C1F1F6-4196-EB75-8280-59AF191779BB}"/>
              </a:ext>
            </a:extLst>
          </p:cNvPr>
          <p:cNvSpPr/>
          <p:nvPr/>
        </p:nvSpPr>
        <p:spPr>
          <a:xfrm>
            <a:off x="4189639" y="4676331"/>
            <a:ext cx="4442204" cy="887566"/>
          </a:xfrm>
          <a:custGeom>
            <a:avLst/>
            <a:gdLst>
              <a:gd name="connsiteX0" fmla="*/ 0 w 4442204"/>
              <a:gd name="connsiteY0" fmla="*/ 147931 h 887566"/>
              <a:gd name="connsiteX1" fmla="*/ 147931 w 4442204"/>
              <a:gd name="connsiteY1" fmla="*/ 0 h 887566"/>
              <a:gd name="connsiteX2" fmla="*/ 797525 w 4442204"/>
              <a:gd name="connsiteY2" fmla="*/ 0 h 887566"/>
              <a:gd name="connsiteX3" fmla="*/ 1447118 w 4442204"/>
              <a:gd name="connsiteY3" fmla="*/ 0 h 887566"/>
              <a:gd name="connsiteX4" fmla="*/ 2013785 w 4442204"/>
              <a:gd name="connsiteY4" fmla="*/ 0 h 887566"/>
              <a:gd name="connsiteX5" fmla="*/ 2580452 w 4442204"/>
              <a:gd name="connsiteY5" fmla="*/ 0 h 887566"/>
              <a:gd name="connsiteX6" fmla="*/ 3230045 w 4442204"/>
              <a:gd name="connsiteY6" fmla="*/ 0 h 887566"/>
              <a:gd name="connsiteX7" fmla="*/ 4294273 w 4442204"/>
              <a:gd name="connsiteY7" fmla="*/ 0 h 887566"/>
              <a:gd name="connsiteX8" fmla="*/ 4442204 w 4442204"/>
              <a:gd name="connsiteY8" fmla="*/ 147931 h 887566"/>
              <a:gd name="connsiteX9" fmla="*/ 4442204 w 4442204"/>
              <a:gd name="connsiteY9" fmla="*/ 739635 h 887566"/>
              <a:gd name="connsiteX10" fmla="*/ 4294273 w 4442204"/>
              <a:gd name="connsiteY10" fmla="*/ 887566 h 887566"/>
              <a:gd name="connsiteX11" fmla="*/ 3686143 w 4442204"/>
              <a:gd name="connsiteY11" fmla="*/ 887566 h 887566"/>
              <a:gd name="connsiteX12" fmla="*/ 3036549 w 4442204"/>
              <a:gd name="connsiteY12" fmla="*/ 887566 h 887566"/>
              <a:gd name="connsiteX13" fmla="*/ 2428419 w 4442204"/>
              <a:gd name="connsiteY13" fmla="*/ 887566 h 887566"/>
              <a:gd name="connsiteX14" fmla="*/ 1778826 w 4442204"/>
              <a:gd name="connsiteY14" fmla="*/ 887566 h 887566"/>
              <a:gd name="connsiteX15" fmla="*/ 1087769 w 4442204"/>
              <a:gd name="connsiteY15" fmla="*/ 887566 h 887566"/>
              <a:gd name="connsiteX16" fmla="*/ 147931 w 4442204"/>
              <a:gd name="connsiteY16" fmla="*/ 887566 h 887566"/>
              <a:gd name="connsiteX17" fmla="*/ 0 w 4442204"/>
              <a:gd name="connsiteY17" fmla="*/ 739635 h 887566"/>
              <a:gd name="connsiteX18" fmla="*/ 0 w 4442204"/>
              <a:gd name="connsiteY18" fmla="*/ 147931 h 88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2204" h="887566" fill="none" extrusionOk="0">
                <a:moveTo>
                  <a:pt x="0" y="147931"/>
                </a:moveTo>
                <a:cubicBezTo>
                  <a:pt x="-8308" y="66320"/>
                  <a:pt x="58885" y="-3340"/>
                  <a:pt x="147931" y="0"/>
                </a:cubicBezTo>
                <a:cubicBezTo>
                  <a:pt x="436356" y="5352"/>
                  <a:pt x="488031" y="24024"/>
                  <a:pt x="797525" y="0"/>
                </a:cubicBezTo>
                <a:cubicBezTo>
                  <a:pt x="1107019" y="-24024"/>
                  <a:pt x="1162533" y="-20980"/>
                  <a:pt x="1447118" y="0"/>
                </a:cubicBezTo>
                <a:cubicBezTo>
                  <a:pt x="1731703" y="20980"/>
                  <a:pt x="1744195" y="14729"/>
                  <a:pt x="2013785" y="0"/>
                </a:cubicBezTo>
                <a:cubicBezTo>
                  <a:pt x="2283375" y="-14729"/>
                  <a:pt x="2388240" y="24906"/>
                  <a:pt x="2580452" y="0"/>
                </a:cubicBezTo>
                <a:cubicBezTo>
                  <a:pt x="2772664" y="-24906"/>
                  <a:pt x="2991863" y="3123"/>
                  <a:pt x="3230045" y="0"/>
                </a:cubicBezTo>
                <a:cubicBezTo>
                  <a:pt x="3468227" y="-3123"/>
                  <a:pt x="3894019" y="-21374"/>
                  <a:pt x="4294273" y="0"/>
                </a:cubicBezTo>
                <a:cubicBezTo>
                  <a:pt x="4365589" y="-5892"/>
                  <a:pt x="4431506" y="50363"/>
                  <a:pt x="4442204" y="147931"/>
                </a:cubicBezTo>
                <a:cubicBezTo>
                  <a:pt x="4444366" y="288216"/>
                  <a:pt x="4449118" y="578037"/>
                  <a:pt x="4442204" y="739635"/>
                </a:cubicBezTo>
                <a:cubicBezTo>
                  <a:pt x="4438400" y="829358"/>
                  <a:pt x="4381652" y="886883"/>
                  <a:pt x="4294273" y="887566"/>
                </a:cubicBezTo>
                <a:cubicBezTo>
                  <a:pt x="4058904" y="900056"/>
                  <a:pt x="3951926" y="916875"/>
                  <a:pt x="3686143" y="887566"/>
                </a:cubicBezTo>
                <a:cubicBezTo>
                  <a:pt x="3420360" y="858258"/>
                  <a:pt x="3290865" y="893266"/>
                  <a:pt x="3036549" y="887566"/>
                </a:cubicBezTo>
                <a:cubicBezTo>
                  <a:pt x="2782233" y="881866"/>
                  <a:pt x="2650062" y="897233"/>
                  <a:pt x="2428419" y="887566"/>
                </a:cubicBezTo>
                <a:cubicBezTo>
                  <a:pt x="2206776" y="877900"/>
                  <a:pt x="2090039" y="891795"/>
                  <a:pt x="1778826" y="887566"/>
                </a:cubicBezTo>
                <a:cubicBezTo>
                  <a:pt x="1467613" y="883337"/>
                  <a:pt x="1296834" y="863392"/>
                  <a:pt x="1087769" y="887566"/>
                </a:cubicBezTo>
                <a:cubicBezTo>
                  <a:pt x="878704" y="911740"/>
                  <a:pt x="494869" y="870938"/>
                  <a:pt x="147931" y="887566"/>
                </a:cubicBezTo>
                <a:cubicBezTo>
                  <a:pt x="58089" y="885497"/>
                  <a:pt x="10375" y="823477"/>
                  <a:pt x="0" y="739635"/>
                </a:cubicBezTo>
                <a:cubicBezTo>
                  <a:pt x="-24912" y="476605"/>
                  <a:pt x="18661" y="381404"/>
                  <a:pt x="0" y="147931"/>
                </a:cubicBezTo>
                <a:close/>
              </a:path>
              <a:path w="4442204" h="887566" stroke="0" extrusionOk="0">
                <a:moveTo>
                  <a:pt x="0" y="147931"/>
                </a:moveTo>
                <a:cubicBezTo>
                  <a:pt x="-6941" y="71217"/>
                  <a:pt x="64718" y="15758"/>
                  <a:pt x="147931" y="0"/>
                </a:cubicBezTo>
                <a:cubicBezTo>
                  <a:pt x="297596" y="15068"/>
                  <a:pt x="603060" y="-29730"/>
                  <a:pt x="838988" y="0"/>
                </a:cubicBezTo>
                <a:cubicBezTo>
                  <a:pt x="1074916" y="29730"/>
                  <a:pt x="1133285" y="-2074"/>
                  <a:pt x="1405655" y="0"/>
                </a:cubicBezTo>
                <a:cubicBezTo>
                  <a:pt x="1678025" y="2074"/>
                  <a:pt x="1717907" y="-26196"/>
                  <a:pt x="2013785" y="0"/>
                </a:cubicBezTo>
                <a:cubicBezTo>
                  <a:pt x="2309663" y="26196"/>
                  <a:pt x="2468613" y="-22966"/>
                  <a:pt x="2704842" y="0"/>
                </a:cubicBezTo>
                <a:cubicBezTo>
                  <a:pt x="2941071" y="22966"/>
                  <a:pt x="3186614" y="-496"/>
                  <a:pt x="3354435" y="0"/>
                </a:cubicBezTo>
                <a:cubicBezTo>
                  <a:pt x="3522256" y="496"/>
                  <a:pt x="4098110" y="15937"/>
                  <a:pt x="4294273" y="0"/>
                </a:cubicBezTo>
                <a:cubicBezTo>
                  <a:pt x="4363025" y="10924"/>
                  <a:pt x="4452030" y="62356"/>
                  <a:pt x="4442204" y="147931"/>
                </a:cubicBezTo>
                <a:cubicBezTo>
                  <a:pt x="4439305" y="405138"/>
                  <a:pt x="4438304" y="589307"/>
                  <a:pt x="4442204" y="739635"/>
                </a:cubicBezTo>
                <a:cubicBezTo>
                  <a:pt x="4442217" y="840431"/>
                  <a:pt x="4386628" y="883539"/>
                  <a:pt x="4294273" y="887566"/>
                </a:cubicBezTo>
                <a:cubicBezTo>
                  <a:pt x="4135689" y="891358"/>
                  <a:pt x="3895670" y="886996"/>
                  <a:pt x="3686143" y="887566"/>
                </a:cubicBezTo>
                <a:cubicBezTo>
                  <a:pt x="3476616" y="888137"/>
                  <a:pt x="3336461" y="886502"/>
                  <a:pt x="3078013" y="887566"/>
                </a:cubicBezTo>
                <a:cubicBezTo>
                  <a:pt x="2819565" y="888631"/>
                  <a:pt x="2734245" y="910684"/>
                  <a:pt x="2511346" y="887566"/>
                </a:cubicBezTo>
                <a:cubicBezTo>
                  <a:pt x="2288447" y="864448"/>
                  <a:pt x="2162560" y="903396"/>
                  <a:pt x="1903216" y="887566"/>
                </a:cubicBezTo>
                <a:cubicBezTo>
                  <a:pt x="1643872" y="871737"/>
                  <a:pt x="1462131" y="895925"/>
                  <a:pt x="1170695" y="887566"/>
                </a:cubicBezTo>
                <a:cubicBezTo>
                  <a:pt x="879259" y="879207"/>
                  <a:pt x="494791" y="839710"/>
                  <a:pt x="147931" y="887566"/>
                </a:cubicBezTo>
                <a:cubicBezTo>
                  <a:pt x="75925" y="875309"/>
                  <a:pt x="13174" y="834838"/>
                  <a:pt x="0" y="739635"/>
                </a:cubicBezTo>
                <a:cubicBezTo>
                  <a:pt x="4520" y="542355"/>
                  <a:pt x="-4795" y="317941"/>
                  <a:pt x="0" y="147931"/>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Go back outside</a:t>
            </a:r>
          </a:p>
        </p:txBody>
      </p:sp>
      <p:sp>
        <p:nvSpPr>
          <p:cNvPr id="2" name="Title 1">
            <a:extLst>
              <a:ext uri="{FF2B5EF4-FFF2-40B4-BE49-F238E27FC236}">
                <a16:creationId xmlns:a16="http://schemas.microsoft.com/office/drawing/2014/main" id="{399CAE3A-4053-67D8-79E1-DEF97AF42853}"/>
              </a:ext>
              <a:ext uri="{C183D7F6-B498-43B3-948B-1728B52AA6E4}">
                <adec:decorative xmlns:adec="http://schemas.microsoft.com/office/drawing/2017/decorative" val="1"/>
              </a:ext>
            </a:extLst>
          </p:cNvPr>
          <p:cNvSpPr>
            <a:spLocks noGrp="1"/>
          </p:cNvSpPr>
          <p:nvPr>
            <p:ph type="title"/>
          </p:nvPr>
        </p:nvSpPr>
        <p:spPr>
          <a:xfrm>
            <a:off x="246289" y="-1549375"/>
            <a:ext cx="7886700" cy="994172"/>
          </a:xfrm>
        </p:spPr>
        <p:txBody>
          <a:bodyPr vert="horz" lIns="68580" tIns="34290" rIns="68580" bIns="34290" rtlCol="0" anchor="b">
            <a:normAutofit/>
          </a:bodyPr>
          <a:lstStyle/>
          <a:p>
            <a:r>
              <a:rPr lang="en-GB" dirty="0"/>
              <a:t>Drew outcome 5</a:t>
            </a:r>
          </a:p>
        </p:txBody>
      </p:sp>
    </p:spTree>
    <p:extLst>
      <p:ext uri="{BB962C8B-B14F-4D97-AF65-F5344CB8AC3E}">
        <p14:creationId xmlns:p14="http://schemas.microsoft.com/office/powerpoint/2010/main" val="364227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F311C-B5B5-1EAE-C13A-384B4D0A1056}"/>
              </a:ext>
            </a:extLst>
          </p:cNvPr>
          <p:cNvPicPr>
            <a:picLocks noChangeAspect="1"/>
          </p:cNvPicPr>
          <p:nvPr/>
        </p:nvPicPr>
        <p:blipFill>
          <a:blip r:embed="rId2"/>
          <a:stretch>
            <a:fillRect/>
          </a:stretch>
        </p:blipFill>
        <p:spPr>
          <a:xfrm>
            <a:off x="-24536" y="873520"/>
            <a:ext cx="9168535" cy="5168839"/>
          </a:xfrm>
          <a:prstGeom prst="rect">
            <a:avLst/>
          </a:prstGeom>
        </p:spPr>
      </p:pic>
      <p:sp>
        <p:nvSpPr>
          <p:cNvPr id="5" name="Rectangle 4">
            <a:extLst>
              <a:ext uri="{FF2B5EF4-FFF2-40B4-BE49-F238E27FC236}">
                <a16:creationId xmlns:a16="http://schemas.microsoft.com/office/drawing/2014/main" id="{E5964790-7850-B9BB-66C9-3764DACB8854}"/>
              </a:ext>
            </a:extLst>
          </p:cNvPr>
          <p:cNvSpPr/>
          <p:nvPr/>
        </p:nvSpPr>
        <p:spPr>
          <a:xfrm>
            <a:off x="4810126" y="1347111"/>
            <a:ext cx="3959648" cy="3353813"/>
          </a:xfrm>
          <a:custGeom>
            <a:avLst/>
            <a:gdLst>
              <a:gd name="connsiteX0" fmla="*/ 0 w 3959648"/>
              <a:gd name="connsiteY0" fmla="*/ 0 h 3353813"/>
              <a:gd name="connsiteX1" fmla="*/ 659941 w 3959648"/>
              <a:gd name="connsiteY1" fmla="*/ 0 h 3353813"/>
              <a:gd name="connsiteX2" fmla="*/ 1201093 w 3959648"/>
              <a:gd name="connsiteY2" fmla="*/ 0 h 3353813"/>
              <a:gd name="connsiteX3" fmla="*/ 1900631 w 3959648"/>
              <a:gd name="connsiteY3" fmla="*/ 0 h 3353813"/>
              <a:gd name="connsiteX4" fmla="*/ 2600169 w 3959648"/>
              <a:gd name="connsiteY4" fmla="*/ 0 h 3353813"/>
              <a:gd name="connsiteX5" fmla="*/ 3260110 w 3959648"/>
              <a:gd name="connsiteY5" fmla="*/ 0 h 3353813"/>
              <a:gd name="connsiteX6" fmla="*/ 3959648 w 3959648"/>
              <a:gd name="connsiteY6" fmla="*/ 0 h 3353813"/>
              <a:gd name="connsiteX7" fmla="*/ 3959648 w 3959648"/>
              <a:gd name="connsiteY7" fmla="*/ 603686 h 3353813"/>
              <a:gd name="connsiteX8" fmla="*/ 3959648 w 3959648"/>
              <a:gd name="connsiteY8" fmla="*/ 1341525 h 3353813"/>
              <a:gd name="connsiteX9" fmla="*/ 3959648 w 3959648"/>
              <a:gd name="connsiteY9" fmla="*/ 2079364 h 3353813"/>
              <a:gd name="connsiteX10" fmla="*/ 3959648 w 3959648"/>
              <a:gd name="connsiteY10" fmla="*/ 2683050 h 3353813"/>
              <a:gd name="connsiteX11" fmla="*/ 3959648 w 3959648"/>
              <a:gd name="connsiteY11" fmla="*/ 3353813 h 3353813"/>
              <a:gd name="connsiteX12" fmla="*/ 3378900 w 3959648"/>
              <a:gd name="connsiteY12" fmla="*/ 3353813 h 3353813"/>
              <a:gd name="connsiteX13" fmla="*/ 2758555 w 3959648"/>
              <a:gd name="connsiteY13" fmla="*/ 3353813 h 3353813"/>
              <a:gd name="connsiteX14" fmla="*/ 2177806 w 3959648"/>
              <a:gd name="connsiteY14" fmla="*/ 3353813 h 3353813"/>
              <a:gd name="connsiteX15" fmla="*/ 1438672 w 3959648"/>
              <a:gd name="connsiteY15" fmla="*/ 3353813 h 3353813"/>
              <a:gd name="connsiteX16" fmla="*/ 818327 w 3959648"/>
              <a:gd name="connsiteY16" fmla="*/ 3353813 h 3353813"/>
              <a:gd name="connsiteX17" fmla="*/ 0 w 3959648"/>
              <a:gd name="connsiteY17" fmla="*/ 3353813 h 3353813"/>
              <a:gd name="connsiteX18" fmla="*/ 0 w 3959648"/>
              <a:gd name="connsiteY18" fmla="*/ 2683050 h 3353813"/>
              <a:gd name="connsiteX19" fmla="*/ 0 w 3959648"/>
              <a:gd name="connsiteY19" fmla="*/ 2045826 h 3353813"/>
              <a:gd name="connsiteX20" fmla="*/ 0 w 3959648"/>
              <a:gd name="connsiteY20" fmla="*/ 1442140 h 3353813"/>
              <a:gd name="connsiteX21" fmla="*/ 0 w 3959648"/>
              <a:gd name="connsiteY21" fmla="*/ 771377 h 3353813"/>
              <a:gd name="connsiteX22" fmla="*/ 0 w 3959648"/>
              <a:gd name="connsiteY22" fmla="*/ 0 h 33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59648" h="3353813" fill="none" extrusionOk="0">
                <a:moveTo>
                  <a:pt x="0" y="0"/>
                </a:moveTo>
                <a:cubicBezTo>
                  <a:pt x="149569" y="-17089"/>
                  <a:pt x="484612" y="-8527"/>
                  <a:pt x="659941" y="0"/>
                </a:cubicBezTo>
                <a:cubicBezTo>
                  <a:pt x="835270" y="8527"/>
                  <a:pt x="1036021" y="-16713"/>
                  <a:pt x="1201093" y="0"/>
                </a:cubicBezTo>
                <a:cubicBezTo>
                  <a:pt x="1366165" y="16713"/>
                  <a:pt x="1555176" y="-18641"/>
                  <a:pt x="1900631" y="0"/>
                </a:cubicBezTo>
                <a:cubicBezTo>
                  <a:pt x="2246086" y="18641"/>
                  <a:pt x="2296358" y="-34390"/>
                  <a:pt x="2600169" y="0"/>
                </a:cubicBezTo>
                <a:cubicBezTo>
                  <a:pt x="2903980" y="34390"/>
                  <a:pt x="2985074" y="-18843"/>
                  <a:pt x="3260110" y="0"/>
                </a:cubicBezTo>
                <a:cubicBezTo>
                  <a:pt x="3535146" y="18843"/>
                  <a:pt x="3755138" y="-1645"/>
                  <a:pt x="3959648" y="0"/>
                </a:cubicBezTo>
                <a:cubicBezTo>
                  <a:pt x="3988240" y="210596"/>
                  <a:pt x="3985375" y="387471"/>
                  <a:pt x="3959648" y="603686"/>
                </a:cubicBezTo>
                <a:cubicBezTo>
                  <a:pt x="3933921" y="819901"/>
                  <a:pt x="3963722" y="1008006"/>
                  <a:pt x="3959648" y="1341525"/>
                </a:cubicBezTo>
                <a:cubicBezTo>
                  <a:pt x="3955574" y="1675044"/>
                  <a:pt x="3993753" y="1752019"/>
                  <a:pt x="3959648" y="2079364"/>
                </a:cubicBezTo>
                <a:cubicBezTo>
                  <a:pt x="3925543" y="2406709"/>
                  <a:pt x="3943201" y="2502684"/>
                  <a:pt x="3959648" y="2683050"/>
                </a:cubicBezTo>
                <a:cubicBezTo>
                  <a:pt x="3976095" y="2863416"/>
                  <a:pt x="3974268" y="3182769"/>
                  <a:pt x="3959648" y="3353813"/>
                </a:cubicBezTo>
                <a:cubicBezTo>
                  <a:pt x="3810546" y="3365187"/>
                  <a:pt x="3538909" y="3373847"/>
                  <a:pt x="3378900" y="3353813"/>
                </a:cubicBezTo>
                <a:cubicBezTo>
                  <a:pt x="3218891" y="3333779"/>
                  <a:pt x="2944061" y="3339154"/>
                  <a:pt x="2758555" y="3353813"/>
                </a:cubicBezTo>
                <a:cubicBezTo>
                  <a:pt x="2573049" y="3368472"/>
                  <a:pt x="2409711" y="3372787"/>
                  <a:pt x="2177806" y="3353813"/>
                </a:cubicBezTo>
                <a:cubicBezTo>
                  <a:pt x="1945901" y="3334839"/>
                  <a:pt x="1667194" y="3364486"/>
                  <a:pt x="1438672" y="3353813"/>
                </a:cubicBezTo>
                <a:cubicBezTo>
                  <a:pt x="1210150" y="3343140"/>
                  <a:pt x="960562" y="3370264"/>
                  <a:pt x="818327" y="3353813"/>
                </a:cubicBezTo>
                <a:cubicBezTo>
                  <a:pt x="676093" y="3337362"/>
                  <a:pt x="220949" y="3393646"/>
                  <a:pt x="0" y="3353813"/>
                </a:cubicBezTo>
                <a:cubicBezTo>
                  <a:pt x="28172" y="3115651"/>
                  <a:pt x="15429" y="2914672"/>
                  <a:pt x="0" y="2683050"/>
                </a:cubicBezTo>
                <a:cubicBezTo>
                  <a:pt x="-15429" y="2451428"/>
                  <a:pt x="23179" y="2270431"/>
                  <a:pt x="0" y="2045826"/>
                </a:cubicBezTo>
                <a:cubicBezTo>
                  <a:pt x="-23179" y="1821221"/>
                  <a:pt x="16178" y="1698813"/>
                  <a:pt x="0" y="1442140"/>
                </a:cubicBezTo>
                <a:cubicBezTo>
                  <a:pt x="-16178" y="1185467"/>
                  <a:pt x="-2074" y="1098646"/>
                  <a:pt x="0" y="771377"/>
                </a:cubicBezTo>
                <a:cubicBezTo>
                  <a:pt x="2074" y="444108"/>
                  <a:pt x="27412" y="164109"/>
                  <a:pt x="0" y="0"/>
                </a:cubicBezTo>
                <a:close/>
              </a:path>
              <a:path w="3959648" h="3353813" stroke="0" extrusionOk="0">
                <a:moveTo>
                  <a:pt x="0" y="0"/>
                </a:moveTo>
                <a:cubicBezTo>
                  <a:pt x="184509" y="5606"/>
                  <a:pt x="398120" y="-3405"/>
                  <a:pt x="541152" y="0"/>
                </a:cubicBezTo>
                <a:cubicBezTo>
                  <a:pt x="684184" y="3405"/>
                  <a:pt x="939872" y="9955"/>
                  <a:pt x="1082304" y="0"/>
                </a:cubicBezTo>
                <a:cubicBezTo>
                  <a:pt x="1224736" y="-9955"/>
                  <a:pt x="1543387" y="-9228"/>
                  <a:pt x="1781842" y="0"/>
                </a:cubicBezTo>
                <a:cubicBezTo>
                  <a:pt x="2020297" y="9228"/>
                  <a:pt x="2111957" y="-13973"/>
                  <a:pt x="2362590" y="0"/>
                </a:cubicBezTo>
                <a:cubicBezTo>
                  <a:pt x="2613223" y="13973"/>
                  <a:pt x="2920185" y="19100"/>
                  <a:pt x="3101724" y="0"/>
                </a:cubicBezTo>
                <a:cubicBezTo>
                  <a:pt x="3283263" y="-19100"/>
                  <a:pt x="3730203" y="620"/>
                  <a:pt x="3959648" y="0"/>
                </a:cubicBezTo>
                <a:cubicBezTo>
                  <a:pt x="3924048" y="284322"/>
                  <a:pt x="3951543" y="537588"/>
                  <a:pt x="3959648" y="737839"/>
                </a:cubicBezTo>
                <a:cubicBezTo>
                  <a:pt x="3967753" y="938090"/>
                  <a:pt x="3940125" y="1157398"/>
                  <a:pt x="3959648" y="1375063"/>
                </a:cubicBezTo>
                <a:cubicBezTo>
                  <a:pt x="3979171" y="1592728"/>
                  <a:pt x="3970419" y="1792474"/>
                  <a:pt x="3959648" y="1945212"/>
                </a:cubicBezTo>
                <a:cubicBezTo>
                  <a:pt x="3948877" y="2097950"/>
                  <a:pt x="3959965" y="2344140"/>
                  <a:pt x="3959648" y="2548898"/>
                </a:cubicBezTo>
                <a:cubicBezTo>
                  <a:pt x="3959331" y="2753656"/>
                  <a:pt x="3995304" y="3058944"/>
                  <a:pt x="3959648" y="3353813"/>
                </a:cubicBezTo>
                <a:cubicBezTo>
                  <a:pt x="3701987" y="3356387"/>
                  <a:pt x="3578933" y="3333893"/>
                  <a:pt x="3339303" y="3353813"/>
                </a:cubicBezTo>
                <a:cubicBezTo>
                  <a:pt x="3099673" y="3373733"/>
                  <a:pt x="3032276" y="3370886"/>
                  <a:pt x="2798151" y="3353813"/>
                </a:cubicBezTo>
                <a:cubicBezTo>
                  <a:pt x="2564026" y="3336740"/>
                  <a:pt x="2458453" y="3336250"/>
                  <a:pt x="2256999" y="3353813"/>
                </a:cubicBezTo>
                <a:cubicBezTo>
                  <a:pt x="2055545" y="3371376"/>
                  <a:pt x="1898857" y="3373826"/>
                  <a:pt x="1715847" y="3353813"/>
                </a:cubicBezTo>
                <a:cubicBezTo>
                  <a:pt x="1532837" y="3333800"/>
                  <a:pt x="1257313" y="3323049"/>
                  <a:pt x="1095503" y="3353813"/>
                </a:cubicBezTo>
                <a:cubicBezTo>
                  <a:pt x="933693" y="3384577"/>
                  <a:pt x="405854" y="3321579"/>
                  <a:pt x="0" y="3353813"/>
                </a:cubicBezTo>
                <a:cubicBezTo>
                  <a:pt x="19401" y="3112066"/>
                  <a:pt x="4437" y="2995353"/>
                  <a:pt x="0" y="2783665"/>
                </a:cubicBezTo>
                <a:cubicBezTo>
                  <a:pt x="-4437" y="2571977"/>
                  <a:pt x="-31237" y="2325074"/>
                  <a:pt x="0" y="2045826"/>
                </a:cubicBezTo>
                <a:cubicBezTo>
                  <a:pt x="31237" y="1766578"/>
                  <a:pt x="11133" y="1622746"/>
                  <a:pt x="0" y="1408601"/>
                </a:cubicBezTo>
                <a:cubicBezTo>
                  <a:pt x="-11133" y="1194457"/>
                  <a:pt x="-17244" y="1075645"/>
                  <a:pt x="0" y="804915"/>
                </a:cubicBezTo>
                <a:cubicBezTo>
                  <a:pt x="17244" y="534185"/>
                  <a:pt x="11443" y="245819"/>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41357214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walk back towards the café, but you can’t see Billy. You’re about to reach for your phone when you hear someone call your name.</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A figure appears with a takeaway mug of hot greenish liquid.</a:t>
            </a:r>
          </a:p>
        </p:txBody>
      </p:sp>
      <p:pic>
        <p:nvPicPr>
          <p:cNvPr id="2" name="Picture 1" descr="Billy Bluestone">
            <a:extLst>
              <a:ext uri="{FF2B5EF4-FFF2-40B4-BE49-F238E27FC236}">
                <a16:creationId xmlns:a16="http://schemas.microsoft.com/office/drawing/2014/main" id="{6D04719D-3788-D8AB-74B0-B6CC049FB60B}"/>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79750" y="1388716"/>
            <a:ext cx="4200174" cy="4653643"/>
          </a:xfrm>
          <a:prstGeom prst="rect">
            <a:avLst/>
          </a:prstGeom>
        </p:spPr>
      </p:pic>
      <p:sp>
        <p:nvSpPr>
          <p:cNvPr id="7" name="Rectangle 6">
            <a:hlinkClick r:id="rId4" action="ppaction://hlinksldjump"/>
            <a:extLst>
              <a:ext uri="{FF2B5EF4-FFF2-40B4-BE49-F238E27FC236}">
                <a16:creationId xmlns:a16="http://schemas.microsoft.com/office/drawing/2014/main" id="{15549E4B-053D-767D-DC14-2278DA2D4B11}"/>
              </a:ext>
              <a:ext uri="{C183D7F6-B498-43B3-948B-1728B52AA6E4}">
                <adec:decorative xmlns:adec="http://schemas.microsoft.com/office/drawing/2017/decorative" val="1"/>
              </a:ext>
            </a:extLst>
          </p:cNvPr>
          <p:cNvSpPr/>
          <p:nvPr/>
        </p:nvSpPr>
        <p:spPr>
          <a:xfrm>
            <a:off x="1849120" y="61747"/>
            <a:ext cx="9144000" cy="5143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Rounded Corners 5">
            <a:hlinkClick r:id="rId5" action="ppaction://hlinksldjump"/>
            <a:extLst>
              <a:ext uri="{FF2B5EF4-FFF2-40B4-BE49-F238E27FC236}">
                <a16:creationId xmlns:a16="http://schemas.microsoft.com/office/drawing/2014/main" id="{AAC7C771-4948-D30B-24EB-5881A37AF2A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4" name="Title 3">
            <a:extLst>
              <a:ext uri="{FF2B5EF4-FFF2-40B4-BE49-F238E27FC236}">
                <a16:creationId xmlns:a16="http://schemas.microsoft.com/office/drawing/2014/main" id="{092AE993-1DF0-1128-84FC-46EE59297FFF}"/>
              </a:ext>
              <a:ext uri="{C183D7F6-B498-43B3-948B-1728B52AA6E4}">
                <adec:decorative xmlns:adec="http://schemas.microsoft.com/office/drawing/2017/decorative" val="1"/>
              </a:ext>
            </a:extLst>
          </p:cNvPr>
          <p:cNvSpPr>
            <a:spLocks noGrp="1"/>
          </p:cNvSpPr>
          <p:nvPr>
            <p:ph type="title"/>
          </p:nvPr>
        </p:nvSpPr>
        <p:spPr>
          <a:xfrm>
            <a:off x="400050" y="-1436750"/>
            <a:ext cx="7886700" cy="994172"/>
          </a:xfrm>
        </p:spPr>
        <p:txBody>
          <a:bodyPr vert="horz" lIns="68580" tIns="34290" rIns="68580" bIns="34290" rtlCol="0" anchor="b">
            <a:normAutofit/>
          </a:bodyPr>
          <a:lstStyle/>
          <a:p>
            <a:r>
              <a:rPr lang="en-GB" dirty="0"/>
              <a:t>Billy outcome 1</a:t>
            </a:r>
          </a:p>
        </p:txBody>
      </p:sp>
    </p:spTree>
    <p:extLst>
      <p:ext uri="{BB962C8B-B14F-4D97-AF65-F5344CB8AC3E}">
        <p14:creationId xmlns:p14="http://schemas.microsoft.com/office/powerpoint/2010/main" val="411356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nodeType="afterEffect">
                                  <p:stCondLst>
                                    <p:cond delay="2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250" fill="hold"/>
                                        <p:tgtEl>
                                          <p:spTgt spid="2"/>
                                        </p:tgtEl>
                                        <p:attrNameLst>
                                          <p:attrName>ppt_x</p:attrName>
                                        </p:attrNameLst>
                                      </p:cBhvr>
                                      <p:tavLst>
                                        <p:tav tm="0">
                                          <p:val>
                                            <p:strVal val="0-#ppt_w/2"/>
                                          </p:val>
                                        </p:tav>
                                        <p:tav tm="100000">
                                          <p:val>
                                            <p:strVal val="#ppt_x"/>
                                          </p:val>
                                        </p:tav>
                                      </p:tavLst>
                                    </p:anim>
                                    <p:anim calcmode="lin" valueType="num">
                                      <p:cBhvr additive="base">
                                        <p:cTn id="11" dur="125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3750"/>
                            </p:stCondLst>
                            <p:childTnLst>
                              <p:par>
                                <p:cTn id="13" presetID="1"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1C72E-2783-9ECB-F0D2-A85426CB81F4}"/>
              </a:ext>
            </a:extLst>
          </p:cNvPr>
          <p:cNvPicPr>
            <a:picLocks noChangeAspect="1"/>
          </p:cNvPicPr>
          <p:nvPr/>
        </p:nvPicPr>
        <p:blipFill>
          <a:blip r:embed="rId2"/>
          <a:stretch>
            <a:fillRect/>
          </a:stretch>
        </p:blipFill>
        <p:spPr>
          <a:xfrm>
            <a:off x="-4216" y="822720"/>
            <a:ext cx="9168535" cy="5168839"/>
          </a:xfrm>
          <a:prstGeom prst="rect">
            <a:avLst/>
          </a:prstGeom>
        </p:spPr>
      </p:pic>
      <p:pic>
        <p:nvPicPr>
          <p:cNvPr id="2" name="Picture 1" descr="Billy Bluestone">
            <a:extLst>
              <a:ext uri="{FF2B5EF4-FFF2-40B4-BE49-F238E27FC236}">
                <a16:creationId xmlns:a16="http://schemas.microsoft.com/office/drawing/2014/main" id="{6D04719D-3788-D8AB-74B0-B6CC049FB60B}"/>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74228" y="1347111"/>
            <a:ext cx="4200174" cy="4653643"/>
          </a:xfrm>
          <a:prstGeom prst="rect">
            <a:avLst/>
          </a:prstGeom>
        </p:spPr>
      </p:pic>
      <p:sp>
        <p:nvSpPr>
          <p:cNvPr id="5" name="Speech Bubble: Rectangle with Corners Rounded 4">
            <a:extLst>
              <a:ext uri="{FF2B5EF4-FFF2-40B4-BE49-F238E27FC236}">
                <a16:creationId xmlns:a16="http://schemas.microsoft.com/office/drawing/2014/main" id="{E5964790-7850-B9BB-66C9-3764DACB8854}"/>
              </a:ext>
            </a:extLst>
          </p:cNvPr>
          <p:cNvSpPr/>
          <p:nvPr/>
        </p:nvSpPr>
        <p:spPr>
          <a:xfrm>
            <a:off x="4810126" y="1743398"/>
            <a:ext cx="3959648" cy="1494891"/>
          </a:xfrm>
          <a:custGeom>
            <a:avLst/>
            <a:gdLst>
              <a:gd name="connsiteX0" fmla="*/ 0 w 3959648"/>
              <a:gd name="connsiteY0" fmla="*/ 249153 h 1494891"/>
              <a:gd name="connsiteX1" fmla="*/ 249153 w 3959648"/>
              <a:gd name="connsiteY1" fmla="*/ 0 h 1494891"/>
              <a:gd name="connsiteX2" fmla="*/ 659941 w 3959648"/>
              <a:gd name="connsiteY2" fmla="*/ 0 h 1494891"/>
              <a:gd name="connsiteX3" fmla="*/ 659941 w 3959648"/>
              <a:gd name="connsiteY3" fmla="*/ 0 h 1494891"/>
              <a:gd name="connsiteX4" fmla="*/ 1144998 w 3959648"/>
              <a:gd name="connsiteY4" fmla="*/ 0 h 1494891"/>
              <a:gd name="connsiteX5" fmla="*/ 1649853 w 3959648"/>
              <a:gd name="connsiteY5" fmla="*/ 0 h 1494891"/>
              <a:gd name="connsiteX6" fmla="*/ 2357340 w 3959648"/>
              <a:gd name="connsiteY6" fmla="*/ 0 h 1494891"/>
              <a:gd name="connsiteX7" fmla="*/ 2982401 w 3959648"/>
              <a:gd name="connsiteY7" fmla="*/ 0 h 1494891"/>
              <a:gd name="connsiteX8" fmla="*/ 3710495 w 3959648"/>
              <a:gd name="connsiteY8" fmla="*/ 0 h 1494891"/>
              <a:gd name="connsiteX9" fmla="*/ 3959648 w 3959648"/>
              <a:gd name="connsiteY9" fmla="*/ 249153 h 1494891"/>
              <a:gd name="connsiteX10" fmla="*/ 3959648 w 3959648"/>
              <a:gd name="connsiteY10" fmla="*/ 872020 h 1494891"/>
              <a:gd name="connsiteX11" fmla="*/ 3959648 w 3959648"/>
              <a:gd name="connsiteY11" fmla="*/ 872020 h 1494891"/>
              <a:gd name="connsiteX12" fmla="*/ 3959648 w 3959648"/>
              <a:gd name="connsiteY12" fmla="*/ 1245743 h 1494891"/>
              <a:gd name="connsiteX13" fmla="*/ 3959648 w 3959648"/>
              <a:gd name="connsiteY13" fmla="*/ 1245738 h 1494891"/>
              <a:gd name="connsiteX14" fmla="*/ 3710495 w 3959648"/>
              <a:gd name="connsiteY14" fmla="*/ 1494891 h 1494891"/>
              <a:gd name="connsiteX15" fmla="*/ 2982401 w 3959648"/>
              <a:gd name="connsiteY15" fmla="*/ 1494891 h 1494891"/>
              <a:gd name="connsiteX16" fmla="*/ 2254308 w 3959648"/>
              <a:gd name="connsiteY16" fmla="*/ 1494891 h 1494891"/>
              <a:gd name="connsiteX17" fmla="*/ 1649853 w 3959648"/>
              <a:gd name="connsiteY17" fmla="*/ 1494891 h 1494891"/>
              <a:gd name="connsiteX18" fmla="*/ 1144998 w 3959648"/>
              <a:gd name="connsiteY18" fmla="*/ 1494891 h 1494891"/>
              <a:gd name="connsiteX19" fmla="*/ 659941 w 3959648"/>
              <a:gd name="connsiteY19" fmla="*/ 1494891 h 1494891"/>
              <a:gd name="connsiteX20" fmla="*/ 659941 w 3959648"/>
              <a:gd name="connsiteY20" fmla="*/ 1494891 h 1494891"/>
              <a:gd name="connsiteX21" fmla="*/ 249153 w 3959648"/>
              <a:gd name="connsiteY21" fmla="*/ 1494891 h 1494891"/>
              <a:gd name="connsiteX22" fmla="*/ 0 w 3959648"/>
              <a:gd name="connsiteY22" fmla="*/ 1245738 h 1494891"/>
              <a:gd name="connsiteX23" fmla="*/ 0 w 3959648"/>
              <a:gd name="connsiteY23" fmla="*/ 1245743 h 1494891"/>
              <a:gd name="connsiteX24" fmla="*/ -435972 w 3959648"/>
              <a:gd name="connsiteY24" fmla="*/ 1226223 h 1494891"/>
              <a:gd name="connsiteX25" fmla="*/ -854848 w 3959648"/>
              <a:gd name="connsiteY25" fmla="*/ 1207468 h 1494891"/>
              <a:gd name="connsiteX26" fmla="*/ -444521 w 3959648"/>
              <a:gd name="connsiteY26" fmla="*/ 1046453 h 1494891"/>
              <a:gd name="connsiteX27" fmla="*/ 0 w 3959648"/>
              <a:gd name="connsiteY27" fmla="*/ 872020 h 1494891"/>
              <a:gd name="connsiteX28" fmla="*/ 0 w 3959648"/>
              <a:gd name="connsiteY28" fmla="*/ 249153 h 14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59648" h="1494891" fill="none" extrusionOk="0">
                <a:moveTo>
                  <a:pt x="0" y="249153"/>
                </a:moveTo>
                <a:cubicBezTo>
                  <a:pt x="15471" y="102375"/>
                  <a:pt x="122414" y="27799"/>
                  <a:pt x="249153" y="0"/>
                </a:cubicBezTo>
                <a:cubicBezTo>
                  <a:pt x="407187" y="-12325"/>
                  <a:pt x="572178" y="2386"/>
                  <a:pt x="659941" y="0"/>
                </a:cubicBezTo>
                <a:lnTo>
                  <a:pt x="659941" y="0"/>
                </a:lnTo>
                <a:cubicBezTo>
                  <a:pt x="835559" y="-13151"/>
                  <a:pt x="1014651" y="15106"/>
                  <a:pt x="1144998" y="0"/>
                </a:cubicBezTo>
                <a:cubicBezTo>
                  <a:pt x="1275345" y="-15106"/>
                  <a:pt x="1480470" y="4941"/>
                  <a:pt x="1649853" y="0"/>
                </a:cubicBezTo>
                <a:cubicBezTo>
                  <a:pt x="1977476" y="-24780"/>
                  <a:pt x="2128416" y="-14269"/>
                  <a:pt x="2357340" y="0"/>
                </a:cubicBezTo>
                <a:cubicBezTo>
                  <a:pt x="2586264" y="14269"/>
                  <a:pt x="2806655" y="-10976"/>
                  <a:pt x="2982401" y="0"/>
                </a:cubicBezTo>
                <a:cubicBezTo>
                  <a:pt x="3158147" y="10976"/>
                  <a:pt x="3544520" y="626"/>
                  <a:pt x="3710495" y="0"/>
                </a:cubicBezTo>
                <a:cubicBezTo>
                  <a:pt x="3864585" y="-20848"/>
                  <a:pt x="3944329" y="105157"/>
                  <a:pt x="3959648" y="249153"/>
                </a:cubicBezTo>
                <a:cubicBezTo>
                  <a:pt x="3976530" y="417888"/>
                  <a:pt x="3960333" y="576422"/>
                  <a:pt x="3959648" y="872020"/>
                </a:cubicBezTo>
                <a:lnTo>
                  <a:pt x="3959648" y="872020"/>
                </a:lnTo>
                <a:cubicBezTo>
                  <a:pt x="3974847" y="1033574"/>
                  <a:pt x="3946309" y="1108476"/>
                  <a:pt x="3959648" y="1245743"/>
                </a:cubicBezTo>
                <a:lnTo>
                  <a:pt x="3959648" y="1245738"/>
                </a:lnTo>
                <a:cubicBezTo>
                  <a:pt x="3990599" y="1371641"/>
                  <a:pt x="3868054" y="1480820"/>
                  <a:pt x="3710495" y="1494891"/>
                </a:cubicBezTo>
                <a:cubicBezTo>
                  <a:pt x="3527026" y="1520852"/>
                  <a:pt x="3339527" y="1471559"/>
                  <a:pt x="2982401" y="1494891"/>
                </a:cubicBezTo>
                <a:cubicBezTo>
                  <a:pt x="2625275" y="1518223"/>
                  <a:pt x="2601390" y="1492126"/>
                  <a:pt x="2254308" y="1494891"/>
                </a:cubicBezTo>
                <a:cubicBezTo>
                  <a:pt x="1907226" y="1497656"/>
                  <a:pt x="1837778" y="1504236"/>
                  <a:pt x="1649853" y="1494891"/>
                </a:cubicBezTo>
                <a:cubicBezTo>
                  <a:pt x="1406636" y="1497527"/>
                  <a:pt x="1325146" y="1477761"/>
                  <a:pt x="1144998" y="1494891"/>
                </a:cubicBezTo>
                <a:cubicBezTo>
                  <a:pt x="964850" y="1512021"/>
                  <a:pt x="898724" y="1509944"/>
                  <a:pt x="659941" y="1494891"/>
                </a:cubicBezTo>
                <a:lnTo>
                  <a:pt x="659941" y="1494891"/>
                </a:lnTo>
                <a:cubicBezTo>
                  <a:pt x="508539" y="1492313"/>
                  <a:pt x="352194" y="1481130"/>
                  <a:pt x="249153" y="1494891"/>
                </a:cubicBezTo>
                <a:cubicBezTo>
                  <a:pt x="112422" y="1523161"/>
                  <a:pt x="28110" y="1390036"/>
                  <a:pt x="0" y="1245738"/>
                </a:cubicBezTo>
                <a:lnTo>
                  <a:pt x="0" y="1245743"/>
                </a:lnTo>
                <a:cubicBezTo>
                  <a:pt x="-127700" y="1253257"/>
                  <a:pt x="-232990" y="1220442"/>
                  <a:pt x="-435972" y="1226223"/>
                </a:cubicBezTo>
                <a:cubicBezTo>
                  <a:pt x="-638954" y="1232004"/>
                  <a:pt x="-731230" y="1231620"/>
                  <a:pt x="-854848" y="1207468"/>
                </a:cubicBezTo>
                <a:cubicBezTo>
                  <a:pt x="-745545" y="1151969"/>
                  <a:pt x="-559884" y="1099536"/>
                  <a:pt x="-444521" y="1046453"/>
                </a:cubicBezTo>
                <a:cubicBezTo>
                  <a:pt x="-329158" y="993370"/>
                  <a:pt x="-140801" y="921531"/>
                  <a:pt x="0" y="872020"/>
                </a:cubicBezTo>
                <a:cubicBezTo>
                  <a:pt x="-20308" y="596969"/>
                  <a:pt x="-16222" y="456142"/>
                  <a:pt x="0" y="249153"/>
                </a:cubicBezTo>
                <a:close/>
              </a:path>
              <a:path w="3959648" h="1494891" stroke="0" extrusionOk="0">
                <a:moveTo>
                  <a:pt x="0" y="249153"/>
                </a:moveTo>
                <a:cubicBezTo>
                  <a:pt x="-71" y="138404"/>
                  <a:pt x="126297" y="10924"/>
                  <a:pt x="249153" y="0"/>
                </a:cubicBezTo>
                <a:cubicBezTo>
                  <a:pt x="386650" y="394"/>
                  <a:pt x="575628" y="17904"/>
                  <a:pt x="659941" y="0"/>
                </a:cubicBezTo>
                <a:lnTo>
                  <a:pt x="659941" y="0"/>
                </a:lnTo>
                <a:cubicBezTo>
                  <a:pt x="774917" y="-18407"/>
                  <a:pt x="1012759" y="4375"/>
                  <a:pt x="1154897" y="0"/>
                </a:cubicBezTo>
                <a:cubicBezTo>
                  <a:pt x="1297035" y="-4375"/>
                  <a:pt x="1485074" y="22569"/>
                  <a:pt x="1649853" y="0"/>
                </a:cubicBezTo>
                <a:cubicBezTo>
                  <a:pt x="1976553" y="-10279"/>
                  <a:pt x="2036881" y="-9688"/>
                  <a:pt x="2357340" y="0"/>
                </a:cubicBezTo>
                <a:cubicBezTo>
                  <a:pt x="2677799" y="9688"/>
                  <a:pt x="2724815" y="35541"/>
                  <a:pt x="3085434" y="0"/>
                </a:cubicBezTo>
                <a:cubicBezTo>
                  <a:pt x="3446053" y="-35541"/>
                  <a:pt x="3479247" y="21862"/>
                  <a:pt x="3710495" y="0"/>
                </a:cubicBezTo>
                <a:cubicBezTo>
                  <a:pt x="3857885" y="-18164"/>
                  <a:pt x="3974017" y="95657"/>
                  <a:pt x="3959648" y="249153"/>
                </a:cubicBezTo>
                <a:cubicBezTo>
                  <a:pt x="3935784" y="392028"/>
                  <a:pt x="3980558" y="656648"/>
                  <a:pt x="3959648" y="872020"/>
                </a:cubicBezTo>
                <a:lnTo>
                  <a:pt x="3959648" y="872020"/>
                </a:lnTo>
                <a:cubicBezTo>
                  <a:pt x="3942613" y="957270"/>
                  <a:pt x="3962575" y="1062058"/>
                  <a:pt x="3959648" y="1245743"/>
                </a:cubicBezTo>
                <a:lnTo>
                  <a:pt x="3959648" y="1245738"/>
                </a:lnTo>
                <a:cubicBezTo>
                  <a:pt x="3949029" y="1371113"/>
                  <a:pt x="3857574" y="1474416"/>
                  <a:pt x="3710495" y="1494891"/>
                </a:cubicBezTo>
                <a:cubicBezTo>
                  <a:pt x="3512201" y="1483464"/>
                  <a:pt x="3292373" y="1496915"/>
                  <a:pt x="3003008" y="1494891"/>
                </a:cubicBezTo>
                <a:cubicBezTo>
                  <a:pt x="2713643" y="1492867"/>
                  <a:pt x="2607468" y="1523232"/>
                  <a:pt x="2316127" y="1494891"/>
                </a:cubicBezTo>
                <a:cubicBezTo>
                  <a:pt x="2024786" y="1466550"/>
                  <a:pt x="1923284" y="1518080"/>
                  <a:pt x="1649853" y="1494891"/>
                </a:cubicBezTo>
                <a:cubicBezTo>
                  <a:pt x="1497283" y="1503659"/>
                  <a:pt x="1371495" y="1499851"/>
                  <a:pt x="1144998" y="1494891"/>
                </a:cubicBezTo>
                <a:cubicBezTo>
                  <a:pt x="918501" y="1489931"/>
                  <a:pt x="861122" y="1492478"/>
                  <a:pt x="659941" y="1494891"/>
                </a:cubicBezTo>
                <a:lnTo>
                  <a:pt x="659941" y="1494891"/>
                </a:lnTo>
                <a:cubicBezTo>
                  <a:pt x="534980" y="1476895"/>
                  <a:pt x="421701" y="1485020"/>
                  <a:pt x="249153" y="1494891"/>
                </a:cubicBezTo>
                <a:cubicBezTo>
                  <a:pt x="111490" y="1502370"/>
                  <a:pt x="-10951" y="1382108"/>
                  <a:pt x="0" y="1245738"/>
                </a:cubicBezTo>
                <a:lnTo>
                  <a:pt x="0" y="1245743"/>
                </a:lnTo>
                <a:cubicBezTo>
                  <a:pt x="-104599" y="1241848"/>
                  <a:pt x="-306795" y="1249106"/>
                  <a:pt x="-418876" y="1226988"/>
                </a:cubicBezTo>
                <a:cubicBezTo>
                  <a:pt x="-530957" y="1204870"/>
                  <a:pt x="-657200" y="1204931"/>
                  <a:pt x="-854848" y="1207468"/>
                </a:cubicBezTo>
                <a:cubicBezTo>
                  <a:pt x="-748893" y="1160651"/>
                  <a:pt x="-529214" y="1080447"/>
                  <a:pt x="-435972" y="1043098"/>
                </a:cubicBezTo>
                <a:cubicBezTo>
                  <a:pt x="-342730" y="1005749"/>
                  <a:pt x="-162726" y="922130"/>
                  <a:pt x="0" y="872020"/>
                </a:cubicBezTo>
                <a:cubicBezTo>
                  <a:pt x="-31131" y="647370"/>
                  <a:pt x="4634" y="507658"/>
                  <a:pt x="0" y="249153"/>
                </a:cubicBezTo>
                <a:close/>
              </a:path>
            </a:pathLst>
          </a:custGeom>
          <a:solidFill>
            <a:schemeClr val="bg1"/>
          </a:solidFill>
          <a:ln w="19050">
            <a:solidFill>
              <a:schemeClr val="tx1"/>
            </a:solidFill>
            <a:extLst>
              <a:ext uri="{C807C97D-BFC1-408E-A445-0C87EB9F89A2}">
                <ask:lineSketchStyleProps xmlns:ask="http://schemas.microsoft.com/office/drawing/2018/sketchyshapes" sd="3165570780">
                  <a:prstGeom prst="wedgeRoundRectCallout">
                    <a:avLst>
                      <a:gd name="adj1" fmla="val -71589"/>
                      <a:gd name="adj2" fmla="val 3077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Alright?! Back for another avocado macchiato? I told you they were good!</a:t>
            </a:r>
          </a:p>
        </p:txBody>
      </p:sp>
      <p:pic>
        <p:nvPicPr>
          <p:cNvPr id="4" name="Picture 3">
            <a:extLst>
              <a:ext uri="{FF2B5EF4-FFF2-40B4-BE49-F238E27FC236}">
                <a16:creationId xmlns:a16="http://schemas.microsoft.com/office/drawing/2014/main" id="{EDF897D0-52EC-CBAA-295C-5AACA8FBC790}"/>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66912" y="2227184"/>
            <a:ext cx="1347788" cy="478167"/>
          </a:xfrm>
          <a:prstGeom prst="rect">
            <a:avLst/>
          </a:prstGeom>
        </p:spPr>
      </p:pic>
      <p:sp>
        <p:nvSpPr>
          <p:cNvPr id="8" name="Rectangle 7">
            <a:hlinkClick r:id="rId5" action="ppaction://hlinksldjump"/>
            <a:extLst>
              <a:ext uri="{FF2B5EF4-FFF2-40B4-BE49-F238E27FC236}">
                <a16:creationId xmlns:a16="http://schemas.microsoft.com/office/drawing/2014/main" id="{75038211-7758-3EC7-4E7F-6B81D5E7623E}"/>
              </a:ext>
              <a:ext uri="{C183D7F6-B498-43B3-948B-1728B52AA6E4}">
                <adec:decorative xmlns:adec="http://schemas.microsoft.com/office/drawing/2017/decorative" val="1"/>
              </a:ext>
            </a:extLst>
          </p:cNvPr>
          <p:cNvSpPr/>
          <p:nvPr/>
        </p:nvSpPr>
        <p:spPr>
          <a:xfrm>
            <a:off x="-4216" y="813525"/>
            <a:ext cx="9144000" cy="5143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Rounded Corners 5">
            <a:hlinkClick r:id="rId6" action="ppaction://hlinksldjump"/>
            <a:extLst>
              <a:ext uri="{FF2B5EF4-FFF2-40B4-BE49-F238E27FC236}">
                <a16:creationId xmlns:a16="http://schemas.microsoft.com/office/drawing/2014/main" id="{AAC7C771-4948-D30B-24EB-5881A37AF2A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7" name="Title 6">
            <a:extLst>
              <a:ext uri="{FF2B5EF4-FFF2-40B4-BE49-F238E27FC236}">
                <a16:creationId xmlns:a16="http://schemas.microsoft.com/office/drawing/2014/main" id="{7ABB0705-6572-3EA3-4B5B-172F9D6E3BC6}"/>
              </a:ext>
              <a:ext uri="{C183D7F6-B498-43B3-948B-1728B52AA6E4}">
                <adec:decorative xmlns:adec="http://schemas.microsoft.com/office/drawing/2017/decorative" val="1"/>
              </a:ext>
            </a:extLst>
          </p:cNvPr>
          <p:cNvSpPr>
            <a:spLocks noGrp="1"/>
          </p:cNvSpPr>
          <p:nvPr>
            <p:ph type="title"/>
          </p:nvPr>
        </p:nvSpPr>
        <p:spPr>
          <a:xfrm>
            <a:off x="628649" y="-1217733"/>
            <a:ext cx="7886700" cy="994172"/>
          </a:xfrm>
        </p:spPr>
        <p:txBody>
          <a:bodyPr vert="horz" lIns="68580" tIns="34290" rIns="68580" bIns="34290" rtlCol="0" anchor="b">
            <a:normAutofit/>
          </a:bodyPr>
          <a:lstStyle/>
          <a:p>
            <a:r>
              <a:rPr lang="en-GB" dirty="0"/>
              <a:t>Billy outcome 2</a:t>
            </a:r>
          </a:p>
        </p:txBody>
      </p:sp>
    </p:spTree>
    <p:extLst>
      <p:ext uri="{BB962C8B-B14F-4D97-AF65-F5344CB8AC3E}">
        <p14:creationId xmlns:p14="http://schemas.microsoft.com/office/powerpoint/2010/main" val="42789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000"/>
                            </p:stCondLst>
                            <p:childTnLst>
                              <p:par>
                                <p:cTn id="13" presetID="1" presetClass="exit" presetSubtype="0" fill="hold" nodeType="afterEffect">
                                  <p:stCondLst>
                                    <p:cond delay="50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3500"/>
                            </p:stCondLst>
                            <p:childTnLst>
                              <p:par>
                                <p:cTn id="16" presetID="1" presetClass="entr" presetSubtype="0" fill="hold" nodeType="afterEffect">
                                  <p:stCondLst>
                                    <p:cond delay="300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6500"/>
                            </p:stCondLst>
                            <p:childTnLst>
                              <p:par>
                                <p:cTn id="19" presetID="1" presetClass="exit" presetSubtype="0" fill="hold" nodeType="afterEffect">
                                  <p:stCondLst>
                                    <p:cond delay="50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7000"/>
                            </p:stCondLst>
                            <p:childTnLst>
                              <p:par>
                                <p:cTn id="22" presetID="1" presetClass="entr" presetSubtype="0" fill="hold" nodeType="afterEffect">
                                  <p:stCondLst>
                                    <p:cond delay="300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10000"/>
                            </p:stCondLst>
                            <p:childTnLst>
                              <p:par>
                                <p:cTn id="25" presetID="1" presetClass="exit" presetSubtype="0" fill="hold" nodeType="afterEffect">
                                  <p:stCondLst>
                                    <p:cond delay="50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5039C-81A3-B443-9CF3-5313E1DF68DC}"/>
              </a:ext>
            </a:extLst>
          </p:cNvPr>
          <p:cNvPicPr>
            <a:picLocks noChangeAspect="1"/>
          </p:cNvPicPr>
          <p:nvPr/>
        </p:nvPicPr>
        <p:blipFill>
          <a:blip r:embed="rId2"/>
          <a:stretch>
            <a:fillRect/>
          </a:stretch>
        </p:blipFill>
        <p:spPr>
          <a:xfrm>
            <a:off x="-24536" y="832880"/>
            <a:ext cx="9168535" cy="5168839"/>
          </a:xfrm>
          <a:prstGeom prst="rect">
            <a:avLst/>
          </a:prstGeom>
        </p:spPr>
      </p:pic>
      <p:sp>
        <p:nvSpPr>
          <p:cNvPr id="5" name="Rectangle 4">
            <a:extLst>
              <a:ext uri="{FF2B5EF4-FFF2-40B4-BE49-F238E27FC236}">
                <a16:creationId xmlns:a16="http://schemas.microsoft.com/office/drawing/2014/main" id="{E5964790-7850-B9BB-66C9-3764DACB8854}"/>
              </a:ext>
            </a:extLst>
          </p:cNvPr>
          <p:cNvSpPr/>
          <p:nvPr/>
        </p:nvSpPr>
        <p:spPr>
          <a:xfrm>
            <a:off x="4810126" y="1635520"/>
            <a:ext cx="3959648" cy="3107933"/>
          </a:xfrm>
          <a:custGeom>
            <a:avLst/>
            <a:gdLst>
              <a:gd name="connsiteX0" fmla="*/ 0 w 3959648"/>
              <a:gd name="connsiteY0" fmla="*/ 0 h 3107933"/>
              <a:gd name="connsiteX1" fmla="*/ 620345 w 3959648"/>
              <a:gd name="connsiteY1" fmla="*/ 0 h 3107933"/>
              <a:gd name="connsiteX2" fmla="*/ 1201093 w 3959648"/>
              <a:gd name="connsiteY2" fmla="*/ 0 h 3107933"/>
              <a:gd name="connsiteX3" fmla="*/ 1821438 w 3959648"/>
              <a:gd name="connsiteY3" fmla="*/ 0 h 3107933"/>
              <a:gd name="connsiteX4" fmla="*/ 2402186 w 3959648"/>
              <a:gd name="connsiteY4" fmla="*/ 0 h 3107933"/>
              <a:gd name="connsiteX5" fmla="*/ 3022531 w 3959648"/>
              <a:gd name="connsiteY5" fmla="*/ 0 h 3107933"/>
              <a:gd name="connsiteX6" fmla="*/ 3959648 w 3959648"/>
              <a:gd name="connsiteY6" fmla="*/ 0 h 3107933"/>
              <a:gd name="connsiteX7" fmla="*/ 3959648 w 3959648"/>
              <a:gd name="connsiteY7" fmla="*/ 621587 h 3107933"/>
              <a:gd name="connsiteX8" fmla="*/ 3959648 w 3959648"/>
              <a:gd name="connsiteY8" fmla="*/ 1212094 h 3107933"/>
              <a:gd name="connsiteX9" fmla="*/ 3959648 w 3959648"/>
              <a:gd name="connsiteY9" fmla="*/ 1802601 h 3107933"/>
              <a:gd name="connsiteX10" fmla="*/ 3959648 w 3959648"/>
              <a:gd name="connsiteY10" fmla="*/ 2393108 h 3107933"/>
              <a:gd name="connsiteX11" fmla="*/ 3959648 w 3959648"/>
              <a:gd name="connsiteY11" fmla="*/ 3107933 h 3107933"/>
              <a:gd name="connsiteX12" fmla="*/ 3260110 w 3959648"/>
              <a:gd name="connsiteY12" fmla="*/ 3107933 h 3107933"/>
              <a:gd name="connsiteX13" fmla="*/ 2520976 w 3959648"/>
              <a:gd name="connsiteY13" fmla="*/ 3107933 h 3107933"/>
              <a:gd name="connsiteX14" fmla="*/ 1821438 w 3959648"/>
              <a:gd name="connsiteY14" fmla="*/ 3107933 h 3107933"/>
              <a:gd name="connsiteX15" fmla="*/ 1201093 w 3959648"/>
              <a:gd name="connsiteY15" fmla="*/ 3107933 h 3107933"/>
              <a:gd name="connsiteX16" fmla="*/ 0 w 3959648"/>
              <a:gd name="connsiteY16" fmla="*/ 3107933 h 3107933"/>
              <a:gd name="connsiteX17" fmla="*/ 0 w 3959648"/>
              <a:gd name="connsiteY17" fmla="*/ 2455267 h 3107933"/>
              <a:gd name="connsiteX18" fmla="*/ 0 w 3959648"/>
              <a:gd name="connsiteY18" fmla="*/ 1833680 h 3107933"/>
              <a:gd name="connsiteX19" fmla="*/ 0 w 3959648"/>
              <a:gd name="connsiteY19" fmla="*/ 1274253 h 3107933"/>
              <a:gd name="connsiteX20" fmla="*/ 0 w 3959648"/>
              <a:gd name="connsiteY20" fmla="*/ 652666 h 3107933"/>
              <a:gd name="connsiteX21" fmla="*/ 0 w 3959648"/>
              <a:gd name="connsiteY21" fmla="*/ 0 h 31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59648" h="3107933" fill="none" extrusionOk="0">
                <a:moveTo>
                  <a:pt x="0" y="0"/>
                </a:moveTo>
                <a:cubicBezTo>
                  <a:pt x="132892" y="-12692"/>
                  <a:pt x="485317" y="8534"/>
                  <a:pt x="620345" y="0"/>
                </a:cubicBezTo>
                <a:cubicBezTo>
                  <a:pt x="755373" y="-8534"/>
                  <a:pt x="1028933" y="-4620"/>
                  <a:pt x="1201093" y="0"/>
                </a:cubicBezTo>
                <a:cubicBezTo>
                  <a:pt x="1373253" y="4620"/>
                  <a:pt x="1632067" y="-12560"/>
                  <a:pt x="1821438" y="0"/>
                </a:cubicBezTo>
                <a:cubicBezTo>
                  <a:pt x="2010809" y="12560"/>
                  <a:pt x="2251088" y="21532"/>
                  <a:pt x="2402186" y="0"/>
                </a:cubicBezTo>
                <a:cubicBezTo>
                  <a:pt x="2553284" y="-21532"/>
                  <a:pt x="2855795" y="-7454"/>
                  <a:pt x="3022531" y="0"/>
                </a:cubicBezTo>
                <a:cubicBezTo>
                  <a:pt x="3189268" y="7454"/>
                  <a:pt x="3727194" y="-3003"/>
                  <a:pt x="3959648" y="0"/>
                </a:cubicBezTo>
                <a:cubicBezTo>
                  <a:pt x="3976117" y="228288"/>
                  <a:pt x="3957748" y="343749"/>
                  <a:pt x="3959648" y="621587"/>
                </a:cubicBezTo>
                <a:cubicBezTo>
                  <a:pt x="3961548" y="899425"/>
                  <a:pt x="3956333" y="945935"/>
                  <a:pt x="3959648" y="1212094"/>
                </a:cubicBezTo>
                <a:cubicBezTo>
                  <a:pt x="3962963" y="1478253"/>
                  <a:pt x="3975933" y="1526671"/>
                  <a:pt x="3959648" y="1802601"/>
                </a:cubicBezTo>
                <a:cubicBezTo>
                  <a:pt x="3943363" y="2078531"/>
                  <a:pt x="3945715" y="2201461"/>
                  <a:pt x="3959648" y="2393108"/>
                </a:cubicBezTo>
                <a:cubicBezTo>
                  <a:pt x="3973581" y="2584755"/>
                  <a:pt x="3954580" y="2951628"/>
                  <a:pt x="3959648" y="3107933"/>
                </a:cubicBezTo>
                <a:cubicBezTo>
                  <a:pt x="3766339" y="3126174"/>
                  <a:pt x="3427005" y="3136874"/>
                  <a:pt x="3260110" y="3107933"/>
                </a:cubicBezTo>
                <a:cubicBezTo>
                  <a:pt x="3093215" y="3078992"/>
                  <a:pt x="2843331" y="3083490"/>
                  <a:pt x="2520976" y="3107933"/>
                </a:cubicBezTo>
                <a:cubicBezTo>
                  <a:pt x="2198621" y="3132376"/>
                  <a:pt x="2022633" y="3106392"/>
                  <a:pt x="1821438" y="3107933"/>
                </a:cubicBezTo>
                <a:cubicBezTo>
                  <a:pt x="1620243" y="3109474"/>
                  <a:pt x="1399549" y="3107513"/>
                  <a:pt x="1201093" y="3107933"/>
                </a:cubicBezTo>
                <a:cubicBezTo>
                  <a:pt x="1002638" y="3108353"/>
                  <a:pt x="298384" y="3048113"/>
                  <a:pt x="0" y="3107933"/>
                </a:cubicBezTo>
                <a:cubicBezTo>
                  <a:pt x="-18024" y="2959906"/>
                  <a:pt x="-3241" y="2712380"/>
                  <a:pt x="0" y="2455267"/>
                </a:cubicBezTo>
                <a:cubicBezTo>
                  <a:pt x="3241" y="2198154"/>
                  <a:pt x="-15321" y="1966224"/>
                  <a:pt x="0" y="1833680"/>
                </a:cubicBezTo>
                <a:cubicBezTo>
                  <a:pt x="15321" y="1701136"/>
                  <a:pt x="19775" y="1433559"/>
                  <a:pt x="0" y="1274253"/>
                </a:cubicBezTo>
                <a:cubicBezTo>
                  <a:pt x="-19775" y="1114947"/>
                  <a:pt x="25531" y="792452"/>
                  <a:pt x="0" y="652666"/>
                </a:cubicBezTo>
                <a:cubicBezTo>
                  <a:pt x="-25531" y="512880"/>
                  <a:pt x="16213" y="180912"/>
                  <a:pt x="0" y="0"/>
                </a:cubicBezTo>
                <a:close/>
              </a:path>
              <a:path w="3959648" h="3107933" stroke="0" extrusionOk="0">
                <a:moveTo>
                  <a:pt x="0" y="0"/>
                </a:moveTo>
                <a:cubicBezTo>
                  <a:pt x="182350" y="-15120"/>
                  <a:pt x="334230" y="20644"/>
                  <a:pt x="580748" y="0"/>
                </a:cubicBezTo>
                <a:cubicBezTo>
                  <a:pt x="827266" y="-20644"/>
                  <a:pt x="941995" y="-8413"/>
                  <a:pt x="1280286" y="0"/>
                </a:cubicBezTo>
                <a:cubicBezTo>
                  <a:pt x="1618577" y="8413"/>
                  <a:pt x="1647578" y="23456"/>
                  <a:pt x="1900631" y="0"/>
                </a:cubicBezTo>
                <a:cubicBezTo>
                  <a:pt x="2153684" y="-23456"/>
                  <a:pt x="2313092" y="7096"/>
                  <a:pt x="2639765" y="0"/>
                </a:cubicBezTo>
                <a:cubicBezTo>
                  <a:pt x="2966438" y="-7096"/>
                  <a:pt x="3218798" y="-27731"/>
                  <a:pt x="3378900" y="0"/>
                </a:cubicBezTo>
                <a:cubicBezTo>
                  <a:pt x="3539002" y="27731"/>
                  <a:pt x="3680885" y="25021"/>
                  <a:pt x="3959648" y="0"/>
                </a:cubicBezTo>
                <a:cubicBezTo>
                  <a:pt x="3983617" y="157373"/>
                  <a:pt x="3937955" y="399416"/>
                  <a:pt x="3959648" y="528349"/>
                </a:cubicBezTo>
                <a:cubicBezTo>
                  <a:pt x="3981341" y="657282"/>
                  <a:pt x="3942401" y="897020"/>
                  <a:pt x="3959648" y="1087777"/>
                </a:cubicBezTo>
                <a:cubicBezTo>
                  <a:pt x="3976895" y="1278534"/>
                  <a:pt x="3938452" y="1497341"/>
                  <a:pt x="3959648" y="1740442"/>
                </a:cubicBezTo>
                <a:cubicBezTo>
                  <a:pt x="3980844" y="1983543"/>
                  <a:pt x="3985009" y="2155405"/>
                  <a:pt x="3959648" y="2393108"/>
                </a:cubicBezTo>
                <a:cubicBezTo>
                  <a:pt x="3934287" y="2630811"/>
                  <a:pt x="3968833" y="2758797"/>
                  <a:pt x="3959648" y="3107933"/>
                </a:cubicBezTo>
                <a:cubicBezTo>
                  <a:pt x="3707290" y="3091799"/>
                  <a:pt x="3481461" y="3121486"/>
                  <a:pt x="3339303" y="3107933"/>
                </a:cubicBezTo>
                <a:cubicBezTo>
                  <a:pt x="3197146" y="3094380"/>
                  <a:pt x="3050093" y="3090488"/>
                  <a:pt x="2798151" y="3107933"/>
                </a:cubicBezTo>
                <a:cubicBezTo>
                  <a:pt x="2546209" y="3125378"/>
                  <a:pt x="2481205" y="3115608"/>
                  <a:pt x="2177806" y="3107933"/>
                </a:cubicBezTo>
                <a:cubicBezTo>
                  <a:pt x="1874408" y="3100258"/>
                  <a:pt x="1808946" y="3079345"/>
                  <a:pt x="1517865" y="3107933"/>
                </a:cubicBezTo>
                <a:cubicBezTo>
                  <a:pt x="1226784" y="3136521"/>
                  <a:pt x="1041302" y="3112101"/>
                  <a:pt x="857924" y="3107933"/>
                </a:cubicBezTo>
                <a:cubicBezTo>
                  <a:pt x="674546" y="3103765"/>
                  <a:pt x="308360" y="3136289"/>
                  <a:pt x="0" y="3107933"/>
                </a:cubicBezTo>
                <a:cubicBezTo>
                  <a:pt x="744" y="2874991"/>
                  <a:pt x="-25444" y="2762703"/>
                  <a:pt x="0" y="2455267"/>
                </a:cubicBezTo>
                <a:cubicBezTo>
                  <a:pt x="25444" y="2147831"/>
                  <a:pt x="9405" y="2014704"/>
                  <a:pt x="0" y="1802601"/>
                </a:cubicBezTo>
                <a:cubicBezTo>
                  <a:pt x="-9405" y="1590498"/>
                  <a:pt x="28963" y="1325765"/>
                  <a:pt x="0" y="1118856"/>
                </a:cubicBezTo>
                <a:cubicBezTo>
                  <a:pt x="-28963" y="911948"/>
                  <a:pt x="-7783" y="764891"/>
                  <a:pt x="0" y="590507"/>
                </a:cubicBezTo>
                <a:cubicBezTo>
                  <a:pt x="7783" y="416123"/>
                  <a:pt x="13543" y="18408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16557078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explain it’s actually Billy you’re here to see.</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show him the copyright letter and explain that you think it’s for him because of the video content he’s been sharing on his course site.</a:t>
            </a:r>
          </a:p>
        </p:txBody>
      </p:sp>
      <p:pic>
        <p:nvPicPr>
          <p:cNvPr id="2" name="Picture 1" descr="Billy Bluestone">
            <a:extLst>
              <a:ext uri="{FF2B5EF4-FFF2-40B4-BE49-F238E27FC236}">
                <a16:creationId xmlns:a16="http://schemas.microsoft.com/office/drawing/2014/main" id="{6D04719D-3788-D8AB-74B0-B6CC049FB60B}"/>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74228" y="1347111"/>
            <a:ext cx="4200174" cy="4653643"/>
          </a:xfrm>
          <a:prstGeom prst="rect">
            <a:avLst/>
          </a:prstGeom>
        </p:spPr>
      </p:pic>
      <p:pic>
        <p:nvPicPr>
          <p:cNvPr id="7" name="Picture 6">
            <a:extLst>
              <a:ext uri="{FF2B5EF4-FFF2-40B4-BE49-F238E27FC236}">
                <a16:creationId xmlns:a16="http://schemas.microsoft.com/office/drawing/2014/main" id="{62425860-9F8C-7A4F-BDD9-3C99807A9516}"/>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66912" y="2227184"/>
            <a:ext cx="1347788" cy="478167"/>
          </a:xfrm>
          <a:prstGeom prst="rect">
            <a:avLst/>
          </a:prstGeom>
        </p:spPr>
      </p:pic>
      <p:sp>
        <p:nvSpPr>
          <p:cNvPr id="4" name="Rectangle 3">
            <a:hlinkClick r:id="rId5" action="ppaction://hlinksldjump"/>
            <a:extLst>
              <a:ext uri="{FF2B5EF4-FFF2-40B4-BE49-F238E27FC236}">
                <a16:creationId xmlns:a16="http://schemas.microsoft.com/office/drawing/2014/main" id="{9A8AC8E3-DB86-DDB1-6348-114A7CC6CC35}"/>
              </a:ext>
              <a:ext uri="{C183D7F6-B498-43B3-948B-1728B52AA6E4}">
                <adec:decorative xmlns:adec="http://schemas.microsoft.com/office/drawing/2017/decorative" val="1"/>
              </a:ext>
            </a:extLst>
          </p:cNvPr>
          <p:cNvSpPr/>
          <p:nvPr/>
        </p:nvSpPr>
        <p:spPr>
          <a:xfrm>
            <a:off x="0" y="904730"/>
            <a:ext cx="9144000" cy="5143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Rounded Corners 5">
            <a:hlinkClick r:id="rId6" action="ppaction://hlinksldjump"/>
            <a:extLst>
              <a:ext uri="{FF2B5EF4-FFF2-40B4-BE49-F238E27FC236}">
                <a16:creationId xmlns:a16="http://schemas.microsoft.com/office/drawing/2014/main" id="{AAC7C771-4948-D30B-24EB-5881A37AF2A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4067E2B5-47A4-EB3C-5E47-DC9D2983E2A4}"/>
              </a:ext>
              <a:ext uri="{C183D7F6-B498-43B3-948B-1728B52AA6E4}">
                <adec:decorative xmlns:adec="http://schemas.microsoft.com/office/drawing/2017/decorative" val="1"/>
              </a:ext>
            </a:extLst>
          </p:cNvPr>
          <p:cNvSpPr>
            <a:spLocks noGrp="1"/>
          </p:cNvSpPr>
          <p:nvPr>
            <p:ph type="title"/>
          </p:nvPr>
        </p:nvSpPr>
        <p:spPr>
          <a:xfrm>
            <a:off x="374228" y="-1074045"/>
            <a:ext cx="7886700" cy="994172"/>
          </a:xfrm>
        </p:spPr>
        <p:txBody>
          <a:bodyPr vert="horz" lIns="68580" tIns="34290" rIns="68580" bIns="34290" rtlCol="0" anchor="b">
            <a:normAutofit/>
          </a:bodyPr>
          <a:lstStyle/>
          <a:p>
            <a:r>
              <a:rPr lang="en-GB" dirty="0"/>
              <a:t>Billy outcome 3</a:t>
            </a:r>
          </a:p>
        </p:txBody>
      </p:sp>
    </p:spTree>
    <p:extLst>
      <p:ext uri="{BB962C8B-B14F-4D97-AF65-F5344CB8AC3E}">
        <p14:creationId xmlns:p14="http://schemas.microsoft.com/office/powerpoint/2010/main" val="388769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3000"/>
                            </p:stCondLst>
                            <p:childTnLst>
                              <p:par>
                                <p:cTn id="13" presetID="1" presetClass="exit" presetSubtype="0" fill="hold" nodeType="afterEffect">
                                  <p:stCondLst>
                                    <p:cond delay="50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3500"/>
                            </p:stCondLst>
                            <p:childTnLst>
                              <p:par>
                                <p:cTn id="16" presetID="1" presetClass="entr" presetSubtype="0" fill="hold" nodeType="afterEffect">
                                  <p:stCondLst>
                                    <p:cond delay="30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6500"/>
                            </p:stCondLst>
                            <p:childTnLst>
                              <p:par>
                                <p:cTn id="19" presetID="1" presetClass="exit" presetSubtype="0" fill="hold" nodeType="afterEffect">
                                  <p:stCondLst>
                                    <p:cond delay="50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7000"/>
                            </p:stCondLst>
                            <p:childTnLst>
                              <p:par>
                                <p:cTn id="22" presetID="1" presetClass="entr" presetSubtype="0" fill="hold" nodeType="afterEffect">
                                  <p:stCondLst>
                                    <p:cond delay="30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10000"/>
                            </p:stCondLst>
                            <p:childTnLst>
                              <p:par>
                                <p:cTn id="25" presetID="1" presetClass="exit" presetSubtype="0" fill="hold" nodeType="afterEffect">
                                  <p:stCondLst>
                                    <p:cond delay="50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5B2F24-DF79-560F-F3B6-DB701720398C}"/>
              </a:ext>
            </a:extLst>
          </p:cNvPr>
          <p:cNvPicPr>
            <a:picLocks noChangeAspect="1"/>
          </p:cNvPicPr>
          <p:nvPr/>
        </p:nvPicPr>
        <p:blipFill>
          <a:blip r:embed="rId2"/>
          <a:stretch>
            <a:fillRect/>
          </a:stretch>
        </p:blipFill>
        <p:spPr>
          <a:xfrm>
            <a:off x="-90112" y="959458"/>
            <a:ext cx="9234112" cy="5236795"/>
          </a:xfrm>
          <a:prstGeom prst="rect">
            <a:avLst/>
          </a:prstGeom>
        </p:spPr>
      </p:pic>
      <p:pic>
        <p:nvPicPr>
          <p:cNvPr id="2" name="Picture 1" descr="Old lady with a rottweiler dog wearing a pink ribbon">
            <a:extLst>
              <a:ext uri="{FF2B5EF4-FFF2-40B4-BE49-F238E27FC236}">
                <a16:creationId xmlns:a16="http://schemas.microsoft.com/office/drawing/2014/main" id="{B4BF93EE-C553-AAF9-DA1F-14AB1FEBB3F9}"/>
              </a:ext>
            </a:extLst>
          </p:cNvPr>
          <p:cNvPicPr>
            <a:picLocks noChangeAspect="1"/>
          </p:cNvPicPr>
          <p:nvPr/>
        </p:nvPicPr>
        <p:blipFill rotWithShape="1">
          <a:blip r:embed="rId3" cstate="email">
            <a:clrChange>
              <a:clrFrom>
                <a:srgbClr val="C4FF0E"/>
              </a:clrFrom>
              <a:clrTo>
                <a:srgbClr val="C4FF0E">
                  <a:alpha val="0"/>
                </a:srgbClr>
              </a:clrTo>
            </a:clrChange>
            <a:extLst>
              <a:ext uri="{28A0092B-C50C-407E-A947-70E740481C1C}">
                <a14:useLocalDpi xmlns:a14="http://schemas.microsoft.com/office/drawing/2010/main"/>
              </a:ext>
            </a:extLst>
          </a:blip>
          <a:srcRect/>
          <a:stretch/>
        </p:blipFill>
        <p:spPr>
          <a:xfrm>
            <a:off x="76741" y="1278219"/>
            <a:ext cx="4249555" cy="4918034"/>
          </a:xfrm>
          <a:prstGeom prst="rect">
            <a:avLst/>
          </a:prstGeom>
        </p:spPr>
      </p:pic>
      <p:sp>
        <p:nvSpPr>
          <p:cNvPr id="12" name="Speech Bubble: Rectangle with Corners Rounded 11">
            <a:extLst>
              <a:ext uri="{FF2B5EF4-FFF2-40B4-BE49-F238E27FC236}">
                <a16:creationId xmlns:a16="http://schemas.microsoft.com/office/drawing/2014/main" id="{2DCF4BF2-7E35-10BD-0C36-432ED7595D5C}"/>
              </a:ext>
            </a:extLst>
          </p:cNvPr>
          <p:cNvSpPr/>
          <p:nvPr/>
        </p:nvSpPr>
        <p:spPr>
          <a:xfrm>
            <a:off x="4309193" y="2613028"/>
            <a:ext cx="4583317" cy="2044787"/>
          </a:xfrm>
          <a:custGeom>
            <a:avLst/>
            <a:gdLst>
              <a:gd name="connsiteX0" fmla="*/ 0 w 4583317"/>
              <a:gd name="connsiteY0" fmla="*/ 340805 h 2044787"/>
              <a:gd name="connsiteX1" fmla="*/ 340805 w 4583317"/>
              <a:gd name="connsiteY1" fmla="*/ 0 h 2044787"/>
              <a:gd name="connsiteX2" fmla="*/ 763886 w 4583317"/>
              <a:gd name="connsiteY2" fmla="*/ 0 h 2044787"/>
              <a:gd name="connsiteX3" fmla="*/ 763886 w 4583317"/>
              <a:gd name="connsiteY3" fmla="*/ 0 h 2044787"/>
              <a:gd name="connsiteX4" fmla="*/ 1359717 w 4583317"/>
              <a:gd name="connsiteY4" fmla="*/ 0 h 2044787"/>
              <a:gd name="connsiteX5" fmla="*/ 1909715 w 4583317"/>
              <a:gd name="connsiteY5" fmla="*/ 0 h 2044787"/>
              <a:gd name="connsiteX6" fmla="*/ 2539570 w 4583317"/>
              <a:gd name="connsiteY6" fmla="*/ 0 h 2044787"/>
              <a:gd name="connsiteX7" fmla="*/ 3099441 w 4583317"/>
              <a:gd name="connsiteY7" fmla="*/ 0 h 2044787"/>
              <a:gd name="connsiteX8" fmla="*/ 3659313 w 4583317"/>
              <a:gd name="connsiteY8" fmla="*/ 0 h 2044787"/>
              <a:gd name="connsiteX9" fmla="*/ 4242512 w 4583317"/>
              <a:gd name="connsiteY9" fmla="*/ 0 h 2044787"/>
              <a:gd name="connsiteX10" fmla="*/ 4583317 w 4583317"/>
              <a:gd name="connsiteY10" fmla="*/ 340805 h 2044787"/>
              <a:gd name="connsiteX11" fmla="*/ 4583317 w 4583317"/>
              <a:gd name="connsiteY11" fmla="*/ 340798 h 2044787"/>
              <a:gd name="connsiteX12" fmla="*/ 4583317 w 4583317"/>
              <a:gd name="connsiteY12" fmla="*/ 340798 h 2044787"/>
              <a:gd name="connsiteX13" fmla="*/ 4583317 w 4583317"/>
              <a:gd name="connsiteY13" fmla="*/ 851995 h 2044787"/>
              <a:gd name="connsiteX14" fmla="*/ 4583317 w 4583317"/>
              <a:gd name="connsiteY14" fmla="*/ 1260949 h 2044787"/>
              <a:gd name="connsiteX15" fmla="*/ 4583317 w 4583317"/>
              <a:gd name="connsiteY15" fmla="*/ 1703982 h 2044787"/>
              <a:gd name="connsiteX16" fmla="*/ 4242512 w 4583317"/>
              <a:gd name="connsiteY16" fmla="*/ 2044787 h 2044787"/>
              <a:gd name="connsiteX17" fmla="*/ 3729297 w 4583317"/>
              <a:gd name="connsiteY17" fmla="*/ 2044787 h 2044787"/>
              <a:gd name="connsiteX18" fmla="*/ 3122769 w 4583317"/>
              <a:gd name="connsiteY18" fmla="*/ 2044787 h 2044787"/>
              <a:gd name="connsiteX19" fmla="*/ 2586226 w 4583317"/>
              <a:gd name="connsiteY19" fmla="*/ 2044787 h 2044787"/>
              <a:gd name="connsiteX20" fmla="*/ 1909715 w 4583317"/>
              <a:gd name="connsiteY20" fmla="*/ 2044787 h 2044787"/>
              <a:gd name="connsiteX21" fmla="*/ 1371175 w 4583317"/>
              <a:gd name="connsiteY21" fmla="*/ 2044787 h 2044787"/>
              <a:gd name="connsiteX22" fmla="*/ 763886 w 4583317"/>
              <a:gd name="connsiteY22" fmla="*/ 2044787 h 2044787"/>
              <a:gd name="connsiteX23" fmla="*/ 763886 w 4583317"/>
              <a:gd name="connsiteY23" fmla="*/ 2044787 h 2044787"/>
              <a:gd name="connsiteX24" fmla="*/ 340805 w 4583317"/>
              <a:gd name="connsiteY24" fmla="*/ 2044787 h 2044787"/>
              <a:gd name="connsiteX25" fmla="*/ 0 w 4583317"/>
              <a:gd name="connsiteY25" fmla="*/ 1703982 h 2044787"/>
              <a:gd name="connsiteX26" fmla="*/ 0 w 4583317"/>
              <a:gd name="connsiteY26" fmla="*/ 1269469 h 2044787"/>
              <a:gd name="connsiteX27" fmla="*/ 0 w 4583317"/>
              <a:gd name="connsiteY27" fmla="*/ 851995 h 2044787"/>
              <a:gd name="connsiteX28" fmla="*/ -504935 w 4583317"/>
              <a:gd name="connsiteY28" fmla="*/ 457189 h 2044787"/>
              <a:gd name="connsiteX29" fmla="*/ -1074330 w 4583317"/>
              <a:gd name="connsiteY29" fmla="*/ 11982 h 2044787"/>
              <a:gd name="connsiteX30" fmla="*/ -558652 w 4583317"/>
              <a:gd name="connsiteY30" fmla="*/ 169814 h 2044787"/>
              <a:gd name="connsiteX31" fmla="*/ 0 w 4583317"/>
              <a:gd name="connsiteY31" fmla="*/ 340798 h 2044787"/>
              <a:gd name="connsiteX32" fmla="*/ 0 w 4583317"/>
              <a:gd name="connsiteY32" fmla="*/ 340805 h 204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317" h="2044787" fill="none" extrusionOk="0">
                <a:moveTo>
                  <a:pt x="0" y="340805"/>
                </a:moveTo>
                <a:cubicBezTo>
                  <a:pt x="-575" y="133690"/>
                  <a:pt x="145225" y="6771"/>
                  <a:pt x="340805" y="0"/>
                </a:cubicBezTo>
                <a:cubicBezTo>
                  <a:pt x="540866" y="14790"/>
                  <a:pt x="648045" y="-16350"/>
                  <a:pt x="763886" y="0"/>
                </a:cubicBezTo>
                <a:lnTo>
                  <a:pt x="763886" y="0"/>
                </a:lnTo>
                <a:cubicBezTo>
                  <a:pt x="972622" y="22814"/>
                  <a:pt x="1173034" y="11111"/>
                  <a:pt x="1359717" y="0"/>
                </a:cubicBezTo>
                <a:cubicBezTo>
                  <a:pt x="1546400" y="-11111"/>
                  <a:pt x="1762745" y="3499"/>
                  <a:pt x="1909715" y="0"/>
                </a:cubicBezTo>
                <a:cubicBezTo>
                  <a:pt x="2127745" y="25094"/>
                  <a:pt x="2244027" y="-26802"/>
                  <a:pt x="2539570" y="0"/>
                </a:cubicBezTo>
                <a:cubicBezTo>
                  <a:pt x="2835113" y="26802"/>
                  <a:pt x="2931461" y="-9880"/>
                  <a:pt x="3099441" y="0"/>
                </a:cubicBezTo>
                <a:cubicBezTo>
                  <a:pt x="3267421" y="9880"/>
                  <a:pt x="3384262" y="9529"/>
                  <a:pt x="3659313" y="0"/>
                </a:cubicBezTo>
                <a:cubicBezTo>
                  <a:pt x="3934364" y="-9529"/>
                  <a:pt x="4092879" y="-1742"/>
                  <a:pt x="4242512" y="0"/>
                </a:cubicBezTo>
                <a:cubicBezTo>
                  <a:pt x="4425579" y="9371"/>
                  <a:pt x="4607177" y="167177"/>
                  <a:pt x="4583317" y="340805"/>
                </a:cubicBezTo>
                <a:lnTo>
                  <a:pt x="4583317" y="340798"/>
                </a:lnTo>
                <a:lnTo>
                  <a:pt x="4583317" y="340798"/>
                </a:lnTo>
                <a:cubicBezTo>
                  <a:pt x="4594017" y="554602"/>
                  <a:pt x="4569038" y="614026"/>
                  <a:pt x="4583317" y="851995"/>
                </a:cubicBezTo>
                <a:cubicBezTo>
                  <a:pt x="4589829" y="1032600"/>
                  <a:pt x="4564264" y="1164505"/>
                  <a:pt x="4583317" y="1260949"/>
                </a:cubicBezTo>
                <a:cubicBezTo>
                  <a:pt x="4602370" y="1357393"/>
                  <a:pt x="4569194" y="1551508"/>
                  <a:pt x="4583317" y="1703982"/>
                </a:cubicBezTo>
                <a:cubicBezTo>
                  <a:pt x="4625663" y="1886026"/>
                  <a:pt x="4423874" y="2051853"/>
                  <a:pt x="4242512" y="2044787"/>
                </a:cubicBezTo>
                <a:cubicBezTo>
                  <a:pt x="4046828" y="2022781"/>
                  <a:pt x="3936726" y="2045762"/>
                  <a:pt x="3729297" y="2044787"/>
                </a:cubicBezTo>
                <a:cubicBezTo>
                  <a:pt x="3521868" y="2043812"/>
                  <a:pt x="3245027" y="2051728"/>
                  <a:pt x="3122769" y="2044787"/>
                </a:cubicBezTo>
                <a:cubicBezTo>
                  <a:pt x="3000511" y="2037846"/>
                  <a:pt x="2795048" y="2047816"/>
                  <a:pt x="2586226" y="2044787"/>
                </a:cubicBezTo>
                <a:cubicBezTo>
                  <a:pt x="2377404" y="2041758"/>
                  <a:pt x="2071732" y="2042013"/>
                  <a:pt x="1909715" y="2044787"/>
                </a:cubicBezTo>
                <a:cubicBezTo>
                  <a:pt x="1640880" y="2050527"/>
                  <a:pt x="1575835" y="2070126"/>
                  <a:pt x="1371175" y="2044787"/>
                </a:cubicBezTo>
                <a:cubicBezTo>
                  <a:pt x="1166515" y="2019448"/>
                  <a:pt x="1019447" y="2037899"/>
                  <a:pt x="763886" y="2044787"/>
                </a:cubicBezTo>
                <a:lnTo>
                  <a:pt x="763886" y="2044787"/>
                </a:lnTo>
                <a:cubicBezTo>
                  <a:pt x="586740" y="2057141"/>
                  <a:pt x="545914" y="2030370"/>
                  <a:pt x="340805" y="2044787"/>
                </a:cubicBezTo>
                <a:cubicBezTo>
                  <a:pt x="148362" y="2027111"/>
                  <a:pt x="-6747" y="1873586"/>
                  <a:pt x="0" y="1703982"/>
                </a:cubicBezTo>
                <a:cubicBezTo>
                  <a:pt x="12864" y="1549179"/>
                  <a:pt x="-10583" y="1399105"/>
                  <a:pt x="0" y="1269469"/>
                </a:cubicBezTo>
                <a:cubicBezTo>
                  <a:pt x="10583" y="1139833"/>
                  <a:pt x="-14800" y="1009068"/>
                  <a:pt x="0" y="851995"/>
                </a:cubicBezTo>
                <a:cubicBezTo>
                  <a:pt x="-136473" y="747342"/>
                  <a:pt x="-335026" y="562814"/>
                  <a:pt x="-504935" y="457189"/>
                </a:cubicBezTo>
                <a:cubicBezTo>
                  <a:pt x="-674844" y="351564"/>
                  <a:pt x="-834057" y="212848"/>
                  <a:pt x="-1074330" y="11982"/>
                </a:cubicBezTo>
                <a:cubicBezTo>
                  <a:pt x="-905520" y="91786"/>
                  <a:pt x="-782505" y="103041"/>
                  <a:pt x="-558652" y="169814"/>
                </a:cubicBezTo>
                <a:cubicBezTo>
                  <a:pt x="-334798" y="236587"/>
                  <a:pt x="-200772" y="297404"/>
                  <a:pt x="0" y="340798"/>
                </a:cubicBezTo>
                <a:lnTo>
                  <a:pt x="0" y="340805"/>
                </a:lnTo>
                <a:close/>
              </a:path>
              <a:path w="4583317" h="2044787" stroke="0" extrusionOk="0">
                <a:moveTo>
                  <a:pt x="0" y="340805"/>
                </a:moveTo>
                <a:cubicBezTo>
                  <a:pt x="-13787" y="157174"/>
                  <a:pt x="120745" y="-3886"/>
                  <a:pt x="340805" y="0"/>
                </a:cubicBezTo>
                <a:cubicBezTo>
                  <a:pt x="472032" y="-13377"/>
                  <a:pt x="582303" y="13712"/>
                  <a:pt x="763886" y="0"/>
                </a:cubicBezTo>
                <a:lnTo>
                  <a:pt x="763886" y="0"/>
                </a:lnTo>
                <a:cubicBezTo>
                  <a:pt x="995401" y="-3567"/>
                  <a:pt x="1134550" y="23669"/>
                  <a:pt x="1336801" y="0"/>
                </a:cubicBezTo>
                <a:cubicBezTo>
                  <a:pt x="1539053" y="-23669"/>
                  <a:pt x="1705016" y="-15875"/>
                  <a:pt x="1909715" y="0"/>
                </a:cubicBezTo>
                <a:cubicBezTo>
                  <a:pt x="2179605" y="12419"/>
                  <a:pt x="2223810" y="12039"/>
                  <a:pt x="2492914" y="0"/>
                </a:cubicBezTo>
                <a:cubicBezTo>
                  <a:pt x="2762018" y="-12039"/>
                  <a:pt x="2831920" y="23039"/>
                  <a:pt x="3122769" y="0"/>
                </a:cubicBezTo>
                <a:cubicBezTo>
                  <a:pt x="3413619" y="-23039"/>
                  <a:pt x="3426955" y="-7911"/>
                  <a:pt x="3682641" y="0"/>
                </a:cubicBezTo>
                <a:cubicBezTo>
                  <a:pt x="3938327" y="7911"/>
                  <a:pt x="4116435" y="19343"/>
                  <a:pt x="4242512" y="0"/>
                </a:cubicBezTo>
                <a:cubicBezTo>
                  <a:pt x="4454149" y="-23501"/>
                  <a:pt x="4570983" y="170564"/>
                  <a:pt x="4583317" y="340805"/>
                </a:cubicBezTo>
                <a:lnTo>
                  <a:pt x="4583317" y="340798"/>
                </a:lnTo>
                <a:lnTo>
                  <a:pt x="4583317" y="340798"/>
                </a:lnTo>
                <a:cubicBezTo>
                  <a:pt x="4572690" y="582575"/>
                  <a:pt x="4583664" y="665452"/>
                  <a:pt x="4583317" y="851995"/>
                </a:cubicBezTo>
                <a:cubicBezTo>
                  <a:pt x="4603314" y="993711"/>
                  <a:pt x="4595109" y="1157973"/>
                  <a:pt x="4583317" y="1260949"/>
                </a:cubicBezTo>
                <a:cubicBezTo>
                  <a:pt x="4571525" y="1363925"/>
                  <a:pt x="4603979" y="1504298"/>
                  <a:pt x="4583317" y="1703982"/>
                </a:cubicBezTo>
                <a:cubicBezTo>
                  <a:pt x="4612730" y="1885669"/>
                  <a:pt x="4437703" y="2042373"/>
                  <a:pt x="4242512" y="2044787"/>
                </a:cubicBezTo>
                <a:cubicBezTo>
                  <a:pt x="3984278" y="2029755"/>
                  <a:pt x="3819075" y="2044309"/>
                  <a:pt x="3635985" y="2044787"/>
                </a:cubicBezTo>
                <a:cubicBezTo>
                  <a:pt x="3452895" y="2045265"/>
                  <a:pt x="3353494" y="2062261"/>
                  <a:pt x="3122769" y="2044787"/>
                </a:cubicBezTo>
                <a:cubicBezTo>
                  <a:pt x="2892044" y="2027313"/>
                  <a:pt x="2751088" y="2057853"/>
                  <a:pt x="2609554" y="2044787"/>
                </a:cubicBezTo>
                <a:cubicBezTo>
                  <a:pt x="2468020" y="2031721"/>
                  <a:pt x="2060327" y="2021245"/>
                  <a:pt x="1909715" y="2044787"/>
                </a:cubicBezTo>
                <a:cubicBezTo>
                  <a:pt x="1661565" y="2034423"/>
                  <a:pt x="1514512" y="2068078"/>
                  <a:pt x="1359717" y="2044787"/>
                </a:cubicBezTo>
                <a:cubicBezTo>
                  <a:pt x="1204922" y="2021496"/>
                  <a:pt x="1031066" y="2023121"/>
                  <a:pt x="763886" y="2044787"/>
                </a:cubicBezTo>
                <a:lnTo>
                  <a:pt x="763886" y="2044787"/>
                </a:lnTo>
                <a:cubicBezTo>
                  <a:pt x="602799" y="2052481"/>
                  <a:pt x="441478" y="2044923"/>
                  <a:pt x="340805" y="2044787"/>
                </a:cubicBezTo>
                <a:cubicBezTo>
                  <a:pt x="149668" y="2063028"/>
                  <a:pt x="-7391" y="1890408"/>
                  <a:pt x="0" y="1703982"/>
                </a:cubicBezTo>
                <a:cubicBezTo>
                  <a:pt x="-11121" y="1545264"/>
                  <a:pt x="-1096" y="1418975"/>
                  <a:pt x="0" y="1303548"/>
                </a:cubicBezTo>
                <a:cubicBezTo>
                  <a:pt x="1096" y="1188121"/>
                  <a:pt x="-2258" y="951656"/>
                  <a:pt x="0" y="851995"/>
                </a:cubicBezTo>
                <a:cubicBezTo>
                  <a:pt x="-243207" y="668655"/>
                  <a:pt x="-430014" y="535427"/>
                  <a:pt x="-547908" y="423588"/>
                </a:cubicBezTo>
                <a:cubicBezTo>
                  <a:pt x="-665802" y="311750"/>
                  <a:pt x="-929853" y="109883"/>
                  <a:pt x="-1074330" y="11982"/>
                </a:cubicBezTo>
                <a:cubicBezTo>
                  <a:pt x="-972645" y="41765"/>
                  <a:pt x="-782475" y="77176"/>
                  <a:pt x="-569395" y="166526"/>
                </a:cubicBezTo>
                <a:cubicBezTo>
                  <a:pt x="-356315" y="255876"/>
                  <a:pt x="-145340" y="274351"/>
                  <a:pt x="0" y="340798"/>
                </a:cubicBezTo>
                <a:lnTo>
                  <a:pt x="0" y="340805"/>
                </a:lnTo>
                <a:close/>
              </a:path>
            </a:pathLst>
          </a:custGeom>
          <a:solidFill>
            <a:schemeClr val="bg1"/>
          </a:solidFill>
          <a:ln w="19050">
            <a:solidFill>
              <a:schemeClr val="tx1"/>
            </a:solidFill>
            <a:extLst>
              <a:ext uri="{C807C97D-BFC1-408E-A445-0C87EB9F89A2}">
                <ask:lineSketchStyleProps xmlns:ask="http://schemas.microsoft.com/office/drawing/2018/sketchyshapes" sd="2366104139">
                  <a:prstGeom prst="wedgeRoundRectCallout">
                    <a:avLst>
                      <a:gd name="adj1" fmla="val -73440"/>
                      <a:gd name="adj2" fmla="val -49414"/>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Good morning, neighbour!</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The postie put some post for you through my letterbox by mistake.</a:t>
            </a:r>
          </a:p>
        </p:txBody>
      </p:sp>
      <p:pic>
        <p:nvPicPr>
          <p:cNvPr id="3" name="Picture 2">
            <a:extLst>
              <a:ext uri="{FF2B5EF4-FFF2-40B4-BE49-F238E27FC236}">
                <a16:creationId xmlns:a16="http://schemas.microsoft.com/office/drawing/2014/main" id="{90EA2195-174A-88E6-E305-FB866A0B231E}"/>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C4FF0E"/>
              </a:clrFrom>
              <a:clrTo>
                <a:srgbClr val="C4FF0E">
                  <a:alpha val="0"/>
                </a:srgbClr>
              </a:clrTo>
            </a:clrChange>
            <a:extLst>
              <a:ext uri="{28A0092B-C50C-407E-A947-70E740481C1C}">
                <a14:useLocalDpi xmlns:a14="http://schemas.microsoft.com/office/drawing/2010/main"/>
              </a:ext>
            </a:extLst>
          </a:blip>
          <a:srcRect/>
          <a:stretch/>
        </p:blipFill>
        <p:spPr>
          <a:xfrm>
            <a:off x="1446777" y="2085927"/>
            <a:ext cx="1245185" cy="741707"/>
          </a:xfrm>
          <a:prstGeom prst="ellipse">
            <a:avLst/>
          </a:prstGeom>
        </p:spPr>
      </p:pic>
      <p:pic>
        <p:nvPicPr>
          <p:cNvPr id="5" name="Picture 4">
            <a:extLst>
              <a:ext uri="{FF2B5EF4-FFF2-40B4-BE49-F238E27FC236}">
                <a16:creationId xmlns:a16="http://schemas.microsoft.com/office/drawing/2014/main" id="{93109CB1-5E07-4ADA-7D48-D04EF1C09CD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25542" y="4393143"/>
            <a:ext cx="1200150" cy="529344"/>
          </a:xfrm>
          <a:prstGeom prst="rect">
            <a:avLst/>
          </a:prstGeom>
        </p:spPr>
      </p:pic>
      <p:sp>
        <p:nvSpPr>
          <p:cNvPr id="8" name="Rectangle 7">
            <a:hlinkClick r:id="rId6" action="ppaction://hlinksldjump"/>
            <a:extLst>
              <a:ext uri="{FF2B5EF4-FFF2-40B4-BE49-F238E27FC236}">
                <a16:creationId xmlns:a16="http://schemas.microsoft.com/office/drawing/2014/main" id="{E94EEEDE-1B98-4769-2B1A-4D2CDD6C594E}"/>
              </a:ext>
              <a:ext uri="{C183D7F6-B498-43B3-948B-1728B52AA6E4}">
                <adec:decorative xmlns:adec="http://schemas.microsoft.com/office/drawing/2017/decorative" val="1"/>
              </a:ext>
            </a:extLst>
          </p:cNvPr>
          <p:cNvSpPr/>
          <p:nvPr/>
        </p:nvSpPr>
        <p:spPr>
          <a:xfrm>
            <a:off x="0" y="85725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Rounded Corners 8">
            <a:hlinkClick r:id="rId7" action="ppaction://hlinksldjump"/>
            <a:extLst>
              <a:ext uri="{FF2B5EF4-FFF2-40B4-BE49-F238E27FC236}">
                <a16:creationId xmlns:a16="http://schemas.microsoft.com/office/drawing/2014/main" id="{B4E4AA5E-CA4C-99F9-1AFE-611F3A05C95A}"/>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7" name="Title 6">
            <a:extLst>
              <a:ext uri="{FF2B5EF4-FFF2-40B4-BE49-F238E27FC236}">
                <a16:creationId xmlns:a16="http://schemas.microsoft.com/office/drawing/2014/main" id="{3A9CEE9E-A722-B5BA-79FC-155B51CA7C37}"/>
              </a:ext>
              <a:ext uri="{C183D7F6-B498-43B3-948B-1728B52AA6E4}">
                <adec:decorative xmlns:adec="http://schemas.microsoft.com/office/drawing/2017/decorative" val="1"/>
              </a:ext>
            </a:extLst>
          </p:cNvPr>
          <p:cNvSpPr>
            <a:spLocks noGrp="1"/>
          </p:cNvSpPr>
          <p:nvPr>
            <p:ph type="title"/>
          </p:nvPr>
        </p:nvSpPr>
        <p:spPr>
          <a:xfrm>
            <a:off x="-325176" y="-1251901"/>
            <a:ext cx="7886700" cy="994172"/>
          </a:xfrm>
        </p:spPr>
        <p:txBody>
          <a:bodyPr vert="horz" lIns="68580" tIns="34290" rIns="68580" bIns="34290" rtlCol="0" anchor="b">
            <a:normAutofit/>
          </a:bodyPr>
          <a:lstStyle/>
          <a:p>
            <a:r>
              <a:rPr lang="en-GB" dirty="0"/>
              <a:t>Talk with your neighbour 1</a:t>
            </a:r>
          </a:p>
        </p:txBody>
      </p:sp>
    </p:spTree>
    <p:extLst>
      <p:ext uri="{BB962C8B-B14F-4D97-AF65-F5344CB8AC3E}">
        <p14:creationId xmlns:p14="http://schemas.microsoft.com/office/powerpoint/2010/main" val="20710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2000"/>
                            </p:stCondLst>
                            <p:childTnLst>
                              <p:par>
                                <p:cTn id="18" presetID="1" presetClass="exit" presetSubtype="0" fill="hold" nodeType="afterEffect">
                                  <p:stCondLst>
                                    <p:cond delay="50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ntr" presetSubtype="0" fill="hold" nodeType="withEffect">
                                  <p:stCondLst>
                                    <p:cond delay="200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4000"/>
                            </p:stCondLst>
                            <p:childTnLst>
                              <p:par>
                                <p:cTn id="23" presetID="1" presetClass="exit" presetSubtype="0" fill="hold" nodeType="afterEffect">
                                  <p:stCondLst>
                                    <p:cond delay="500"/>
                                  </p:stCondLst>
                                  <p:childTnLst>
                                    <p:set>
                                      <p:cBhvr>
                                        <p:cTn id="24" dur="1" fill="hold">
                                          <p:stCondLst>
                                            <p:cond delay="0"/>
                                          </p:stCondLst>
                                        </p:cTn>
                                        <p:tgtEl>
                                          <p:spTgt spid="3"/>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4500"/>
                            </p:stCondLst>
                            <p:childTnLst>
                              <p:par>
                                <p:cTn id="29" presetID="1" presetClass="exit" presetSubtype="0" fill="hold" nodeType="afterEffect">
                                  <p:stCondLst>
                                    <p:cond delay="5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5000"/>
                            </p:stCondLst>
                            <p:childTnLst>
                              <p:par>
                                <p:cTn id="32" presetID="1" presetClass="entr" presetSubtype="0" fill="hold" nodeType="afterEffect">
                                  <p:stCondLst>
                                    <p:cond delay="3000"/>
                                  </p:stCondLst>
                                  <p:childTnLst>
                                    <p:set>
                                      <p:cBhvr>
                                        <p:cTn id="33" dur="1" fill="hold">
                                          <p:stCondLst>
                                            <p:cond delay="0"/>
                                          </p:stCondLst>
                                        </p:cTn>
                                        <p:tgtEl>
                                          <p:spTgt spid="3"/>
                                        </p:tgtEl>
                                        <p:attrNameLst>
                                          <p:attrName>style.visibility</p:attrName>
                                        </p:attrNameLst>
                                      </p:cBhvr>
                                      <p:to>
                                        <p:strVal val="visible"/>
                                      </p:to>
                                    </p:set>
                                  </p:childTnLst>
                                </p:cTn>
                              </p:par>
                            </p:childTnLst>
                          </p:cTn>
                        </p:par>
                        <p:par>
                          <p:cTn id="34" fill="hold">
                            <p:stCondLst>
                              <p:cond delay="8000"/>
                            </p:stCondLst>
                            <p:childTnLst>
                              <p:par>
                                <p:cTn id="35" presetID="1" presetClass="exit" presetSubtype="0" fill="hold" nodeType="afterEffect">
                                  <p:stCondLst>
                                    <p:cond delay="500"/>
                                  </p:stCondLst>
                                  <p:childTnLst>
                                    <p:set>
                                      <p:cBhvr>
                                        <p:cTn id="36" dur="1" fill="hold">
                                          <p:stCondLst>
                                            <p:cond delay="0"/>
                                          </p:stCondLst>
                                        </p:cTn>
                                        <p:tgtEl>
                                          <p:spTgt spid="3"/>
                                        </p:tgtEl>
                                        <p:attrNameLst>
                                          <p:attrName>style.visibility</p:attrName>
                                        </p:attrNameLst>
                                      </p:cBhvr>
                                      <p:to>
                                        <p:strVal val="hidden"/>
                                      </p:to>
                                    </p:set>
                                  </p:childTnLst>
                                </p:cTn>
                              </p:par>
                            </p:childTnLst>
                          </p:cTn>
                        </p:par>
                        <p:par>
                          <p:cTn id="37" fill="hold">
                            <p:stCondLst>
                              <p:cond delay="8500"/>
                            </p:stCondLst>
                            <p:childTnLst>
                              <p:par>
                                <p:cTn id="38" presetID="1" presetClass="entr" presetSubtype="0" fill="hold" nodeType="afterEffect">
                                  <p:stCondLst>
                                    <p:cond delay="1000"/>
                                  </p:stCondLst>
                                  <p:childTnLst>
                                    <p:set>
                                      <p:cBhvr>
                                        <p:cTn id="39" dur="1" fill="hold">
                                          <p:stCondLst>
                                            <p:cond delay="0"/>
                                          </p:stCondLst>
                                        </p:cTn>
                                        <p:tgtEl>
                                          <p:spTgt spid="5"/>
                                        </p:tgtEl>
                                        <p:attrNameLst>
                                          <p:attrName>style.visibility</p:attrName>
                                        </p:attrNameLst>
                                      </p:cBhvr>
                                      <p:to>
                                        <p:strVal val="visible"/>
                                      </p:to>
                                    </p:set>
                                  </p:childTnLst>
                                </p:cTn>
                              </p:par>
                            </p:childTnLst>
                          </p:cTn>
                        </p:par>
                        <p:par>
                          <p:cTn id="40" fill="hold">
                            <p:stCondLst>
                              <p:cond delay="9500"/>
                            </p:stCondLst>
                            <p:childTnLst>
                              <p:par>
                                <p:cTn id="41" presetID="1" presetClass="exit" presetSubtype="0" fill="hold" nodeType="afterEffect">
                                  <p:stCondLst>
                                    <p:cond delay="500"/>
                                  </p:stCondLst>
                                  <p:childTnLst>
                                    <p:set>
                                      <p:cBhvr>
                                        <p:cTn id="42" dur="1" fill="hold">
                                          <p:stCondLst>
                                            <p:cond delay="0"/>
                                          </p:stCondLst>
                                        </p:cTn>
                                        <p:tgtEl>
                                          <p:spTgt spid="5"/>
                                        </p:tgtEl>
                                        <p:attrNameLst>
                                          <p:attrName>style.visibility</p:attrName>
                                        </p:attrNameLst>
                                      </p:cBhvr>
                                      <p:to>
                                        <p:strVal val="hidden"/>
                                      </p:to>
                                    </p:set>
                                  </p:childTnLst>
                                </p:cTn>
                              </p:par>
                            </p:childTnLst>
                          </p:cTn>
                        </p:par>
                        <p:par>
                          <p:cTn id="43" fill="hold">
                            <p:stCondLst>
                              <p:cond delay="10000"/>
                            </p:stCondLst>
                            <p:childTnLst>
                              <p:par>
                                <p:cTn id="44" presetID="1" presetClass="entr" presetSubtype="0" fill="hold" nodeType="afterEffect">
                                  <p:stCondLst>
                                    <p:cond delay="3000"/>
                                  </p:stCondLst>
                                  <p:childTnLst>
                                    <p:set>
                                      <p:cBhvr>
                                        <p:cTn id="45" dur="1" fill="hold">
                                          <p:stCondLst>
                                            <p:cond delay="0"/>
                                          </p:stCondLst>
                                        </p:cTn>
                                        <p:tgtEl>
                                          <p:spTgt spid="3"/>
                                        </p:tgtEl>
                                        <p:attrNameLst>
                                          <p:attrName>style.visibility</p:attrName>
                                        </p:attrNameLst>
                                      </p:cBhvr>
                                      <p:to>
                                        <p:strVal val="visible"/>
                                      </p:to>
                                    </p:set>
                                  </p:childTnLst>
                                </p:cTn>
                              </p:par>
                            </p:childTnLst>
                          </p:cTn>
                        </p:par>
                        <p:par>
                          <p:cTn id="46" fill="hold">
                            <p:stCondLst>
                              <p:cond delay="13000"/>
                            </p:stCondLst>
                            <p:childTnLst>
                              <p:par>
                                <p:cTn id="47" presetID="1" presetClass="exit" presetSubtype="0" fill="hold" nodeType="afterEffect">
                                  <p:stCondLst>
                                    <p:cond delay="500"/>
                                  </p:stCondLst>
                                  <p:childTnLst>
                                    <p:set>
                                      <p:cBhvr>
                                        <p:cTn id="4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B2084-75AB-027B-5F90-A63CD87F8CAC}"/>
              </a:ext>
            </a:extLst>
          </p:cNvPr>
          <p:cNvPicPr>
            <a:picLocks noChangeAspect="1"/>
          </p:cNvPicPr>
          <p:nvPr/>
        </p:nvPicPr>
        <p:blipFill>
          <a:blip r:embed="rId2"/>
          <a:stretch>
            <a:fillRect/>
          </a:stretch>
        </p:blipFill>
        <p:spPr>
          <a:xfrm>
            <a:off x="-24536" y="873520"/>
            <a:ext cx="9168535" cy="5168839"/>
          </a:xfrm>
          <a:prstGeom prst="rect">
            <a:avLst/>
          </a:prstGeom>
        </p:spPr>
      </p:pic>
      <p:sp>
        <p:nvSpPr>
          <p:cNvPr id="5" name="Rectangle 4">
            <a:extLst>
              <a:ext uri="{FF2B5EF4-FFF2-40B4-BE49-F238E27FC236}">
                <a16:creationId xmlns:a16="http://schemas.microsoft.com/office/drawing/2014/main" id="{E5964790-7850-B9BB-66C9-3764DACB8854}"/>
              </a:ext>
            </a:extLst>
          </p:cNvPr>
          <p:cNvSpPr/>
          <p:nvPr/>
        </p:nvSpPr>
        <p:spPr>
          <a:xfrm>
            <a:off x="4810126" y="1347111"/>
            <a:ext cx="3959648" cy="805543"/>
          </a:xfrm>
          <a:custGeom>
            <a:avLst/>
            <a:gdLst>
              <a:gd name="connsiteX0" fmla="*/ 0 w 3959648"/>
              <a:gd name="connsiteY0" fmla="*/ 0 h 805543"/>
              <a:gd name="connsiteX1" fmla="*/ 620345 w 3959648"/>
              <a:gd name="connsiteY1" fmla="*/ 0 h 805543"/>
              <a:gd name="connsiteX2" fmla="*/ 1280286 w 3959648"/>
              <a:gd name="connsiteY2" fmla="*/ 0 h 805543"/>
              <a:gd name="connsiteX3" fmla="*/ 2019420 w 3959648"/>
              <a:gd name="connsiteY3" fmla="*/ 0 h 805543"/>
              <a:gd name="connsiteX4" fmla="*/ 2679362 w 3959648"/>
              <a:gd name="connsiteY4" fmla="*/ 0 h 805543"/>
              <a:gd name="connsiteX5" fmla="*/ 3378900 w 3959648"/>
              <a:gd name="connsiteY5" fmla="*/ 0 h 805543"/>
              <a:gd name="connsiteX6" fmla="*/ 3959648 w 3959648"/>
              <a:gd name="connsiteY6" fmla="*/ 0 h 805543"/>
              <a:gd name="connsiteX7" fmla="*/ 3959648 w 3959648"/>
              <a:gd name="connsiteY7" fmla="*/ 394716 h 805543"/>
              <a:gd name="connsiteX8" fmla="*/ 3959648 w 3959648"/>
              <a:gd name="connsiteY8" fmla="*/ 805543 h 805543"/>
              <a:gd name="connsiteX9" fmla="*/ 3220514 w 3959648"/>
              <a:gd name="connsiteY9" fmla="*/ 805543 h 805543"/>
              <a:gd name="connsiteX10" fmla="*/ 2679362 w 3959648"/>
              <a:gd name="connsiteY10" fmla="*/ 805543 h 805543"/>
              <a:gd name="connsiteX11" fmla="*/ 1940228 w 3959648"/>
              <a:gd name="connsiteY11" fmla="*/ 805543 h 805543"/>
              <a:gd name="connsiteX12" fmla="*/ 1280286 w 3959648"/>
              <a:gd name="connsiteY12" fmla="*/ 805543 h 805543"/>
              <a:gd name="connsiteX13" fmla="*/ 699538 w 3959648"/>
              <a:gd name="connsiteY13" fmla="*/ 805543 h 805543"/>
              <a:gd name="connsiteX14" fmla="*/ 0 w 3959648"/>
              <a:gd name="connsiteY14" fmla="*/ 805543 h 805543"/>
              <a:gd name="connsiteX15" fmla="*/ 0 w 3959648"/>
              <a:gd name="connsiteY15" fmla="*/ 410827 h 805543"/>
              <a:gd name="connsiteX16" fmla="*/ 0 w 3959648"/>
              <a:gd name="connsiteY16" fmla="*/ 0 h 80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59648" h="805543" fill="none" extrusionOk="0">
                <a:moveTo>
                  <a:pt x="0" y="0"/>
                </a:moveTo>
                <a:cubicBezTo>
                  <a:pt x="298786" y="-9604"/>
                  <a:pt x="489710" y="30808"/>
                  <a:pt x="620345" y="0"/>
                </a:cubicBezTo>
                <a:cubicBezTo>
                  <a:pt x="750981" y="-30808"/>
                  <a:pt x="1023649" y="26913"/>
                  <a:pt x="1280286" y="0"/>
                </a:cubicBezTo>
                <a:cubicBezTo>
                  <a:pt x="1536923" y="-26913"/>
                  <a:pt x="1719321" y="-1709"/>
                  <a:pt x="2019420" y="0"/>
                </a:cubicBezTo>
                <a:cubicBezTo>
                  <a:pt x="2319519" y="1709"/>
                  <a:pt x="2383648" y="1665"/>
                  <a:pt x="2679362" y="0"/>
                </a:cubicBezTo>
                <a:cubicBezTo>
                  <a:pt x="2975076" y="-1665"/>
                  <a:pt x="3215383" y="-34326"/>
                  <a:pt x="3378900" y="0"/>
                </a:cubicBezTo>
                <a:cubicBezTo>
                  <a:pt x="3542417" y="34326"/>
                  <a:pt x="3677714" y="-5800"/>
                  <a:pt x="3959648" y="0"/>
                </a:cubicBezTo>
                <a:cubicBezTo>
                  <a:pt x="3945510" y="80842"/>
                  <a:pt x="3953288" y="291188"/>
                  <a:pt x="3959648" y="394716"/>
                </a:cubicBezTo>
                <a:cubicBezTo>
                  <a:pt x="3966008" y="498244"/>
                  <a:pt x="3964886" y="610327"/>
                  <a:pt x="3959648" y="805543"/>
                </a:cubicBezTo>
                <a:cubicBezTo>
                  <a:pt x="3808412" y="793805"/>
                  <a:pt x="3572425" y="778103"/>
                  <a:pt x="3220514" y="805543"/>
                </a:cubicBezTo>
                <a:cubicBezTo>
                  <a:pt x="2868603" y="832983"/>
                  <a:pt x="2947257" y="824343"/>
                  <a:pt x="2679362" y="805543"/>
                </a:cubicBezTo>
                <a:cubicBezTo>
                  <a:pt x="2411467" y="786743"/>
                  <a:pt x="2108256" y="785664"/>
                  <a:pt x="1940228" y="805543"/>
                </a:cubicBezTo>
                <a:cubicBezTo>
                  <a:pt x="1772200" y="825422"/>
                  <a:pt x="1534794" y="793162"/>
                  <a:pt x="1280286" y="805543"/>
                </a:cubicBezTo>
                <a:cubicBezTo>
                  <a:pt x="1025778" y="817924"/>
                  <a:pt x="877051" y="800932"/>
                  <a:pt x="699538" y="805543"/>
                </a:cubicBezTo>
                <a:cubicBezTo>
                  <a:pt x="522025" y="810154"/>
                  <a:pt x="223877" y="786461"/>
                  <a:pt x="0" y="805543"/>
                </a:cubicBezTo>
                <a:cubicBezTo>
                  <a:pt x="-4506" y="662397"/>
                  <a:pt x="-15131" y="494487"/>
                  <a:pt x="0" y="410827"/>
                </a:cubicBezTo>
                <a:cubicBezTo>
                  <a:pt x="15131" y="327167"/>
                  <a:pt x="-5437" y="85413"/>
                  <a:pt x="0" y="0"/>
                </a:cubicBezTo>
                <a:close/>
              </a:path>
              <a:path w="3959648" h="805543" stroke="0" extrusionOk="0">
                <a:moveTo>
                  <a:pt x="0" y="0"/>
                </a:moveTo>
                <a:cubicBezTo>
                  <a:pt x="182350" y="-15120"/>
                  <a:pt x="334230" y="20644"/>
                  <a:pt x="580748" y="0"/>
                </a:cubicBezTo>
                <a:cubicBezTo>
                  <a:pt x="827266" y="-20644"/>
                  <a:pt x="941995" y="-8413"/>
                  <a:pt x="1280286" y="0"/>
                </a:cubicBezTo>
                <a:cubicBezTo>
                  <a:pt x="1618577" y="8413"/>
                  <a:pt x="1647578" y="23456"/>
                  <a:pt x="1900631" y="0"/>
                </a:cubicBezTo>
                <a:cubicBezTo>
                  <a:pt x="2153684" y="-23456"/>
                  <a:pt x="2313092" y="7096"/>
                  <a:pt x="2639765" y="0"/>
                </a:cubicBezTo>
                <a:cubicBezTo>
                  <a:pt x="2966438" y="-7096"/>
                  <a:pt x="3218798" y="-27731"/>
                  <a:pt x="3378900" y="0"/>
                </a:cubicBezTo>
                <a:cubicBezTo>
                  <a:pt x="3539002" y="27731"/>
                  <a:pt x="3680885" y="25021"/>
                  <a:pt x="3959648" y="0"/>
                </a:cubicBezTo>
                <a:cubicBezTo>
                  <a:pt x="3961239" y="99853"/>
                  <a:pt x="3943051" y="232616"/>
                  <a:pt x="3959648" y="378605"/>
                </a:cubicBezTo>
                <a:cubicBezTo>
                  <a:pt x="3976245" y="524594"/>
                  <a:pt x="3950665" y="608745"/>
                  <a:pt x="3959648" y="805543"/>
                </a:cubicBezTo>
                <a:cubicBezTo>
                  <a:pt x="3663170" y="808302"/>
                  <a:pt x="3460524" y="822738"/>
                  <a:pt x="3260110" y="805543"/>
                </a:cubicBezTo>
                <a:cubicBezTo>
                  <a:pt x="3059696" y="788348"/>
                  <a:pt x="2928243" y="802532"/>
                  <a:pt x="2639765" y="805543"/>
                </a:cubicBezTo>
                <a:cubicBezTo>
                  <a:pt x="2351287" y="808554"/>
                  <a:pt x="2155600" y="815904"/>
                  <a:pt x="1979824" y="805543"/>
                </a:cubicBezTo>
                <a:cubicBezTo>
                  <a:pt x="1804048" y="795182"/>
                  <a:pt x="1501637" y="819096"/>
                  <a:pt x="1359479" y="805543"/>
                </a:cubicBezTo>
                <a:cubicBezTo>
                  <a:pt x="1217322" y="791990"/>
                  <a:pt x="1070269" y="788098"/>
                  <a:pt x="818327" y="805543"/>
                </a:cubicBezTo>
                <a:cubicBezTo>
                  <a:pt x="566385" y="822988"/>
                  <a:pt x="403835" y="797838"/>
                  <a:pt x="0" y="805543"/>
                </a:cubicBezTo>
                <a:cubicBezTo>
                  <a:pt x="8231" y="643551"/>
                  <a:pt x="15189" y="533758"/>
                  <a:pt x="0" y="402772"/>
                </a:cubicBezTo>
                <a:cubicBezTo>
                  <a:pt x="-15189" y="271786"/>
                  <a:pt x="13083" y="15875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16557078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Billy looks concerned.</a:t>
            </a:r>
          </a:p>
        </p:txBody>
      </p:sp>
      <p:pic>
        <p:nvPicPr>
          <p:cNvPr id="9" name="Picture 8" descr="Billy Bluestone looking worried">
            <a:extLst>
              <a:ext uri="{FF2B5EF4-FFF2-40B4-BE49-F238E27FC236}">
                <a16:creationId xmlns:a16="http://schemas.microsoft.com/office/drawing/2014/main" id="{CE4DB2AA-40F8-B216-5B1E-2101588B3EEE}"/>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2633" y="1279859"/>
            <a:ext cx="4287524" cy="4762500"/>
          </a:xfrm>
          <a:prstGeom prst="rect">
            <a:avLst/>
          </a:prstGeom>
        </p:spPr>
      </p:pic>
      <p:sp>
        <p:nvSpPr>
          <p:cNvPr id="4" name="Speech Bubble: Rectangle with Corners Rounded 3">
            <a:extLst>
              <a:ext uri="{FF2B5EF4-FFF2-40B4-BE49-F238E27FC236}">
                <a16:creationId xmlns:a16="http://schemas.microsoft.com/office/drawing/2014/main" id="{537ABB33-21CF-61BF-A621-D5EA8F401441}"/>
              </a:ext>
            </a:extLst>
          </p:cNvPr>
          <p:cNvSpPr/>
          <p:nvPr/>
        </p:nvSpPr>
        <p:spPr>
          <a:xfrm>
            <a:off x="4828602" y="2470635"/>
            <a:ext cx="3959648" cy="1983078"/>
          </a:xfrm>
          <a:custGeom>
            <a:avLst/>
            <a:gdLst>
              <a:gd name="connsiteX0" fmla="*/ 0 w 3959648"/>
              <a:gd name="connsiteY0" fmla="*/ 330520 h 1983078"/>
              <a:gd name="connsiteX1" fmla="*/ 330520 w 3959648"/>
              <a:gd name="connsiteY1" fmla="*/ 0 h 1983078"/>
              <a:gd name="connsiteX2" fmla="*/ 659941 w 3959648"/>
              <a:gd name="connsiteY2" fmla="*/ 0 h 1983078"/>
              <a:gd name="connsiteX3" fmla="*/ 659941 w 3959648"/>
              <a:gd name="connsiteY3" fmla="*/ 0 h 1983078"/>
              <a:gd name="connsiteX4" fmla="*/ 1154897 w 3959648"/>
              <a:gd name="connsiteY4" fmla="*/ 0 h 1983078"/>
              <a:gd name="connsiteX5" fmla="*/ 1649853 w 3959648"/>
              <a:gd name="connsiteY5" fmla="*/ 0 h 1983078"/>
              <a:gd name="connsiteX6" fmla="*/ 2270026 w 3959648"/>
              <a:gd name="connsiteY6" fmla="*/ 0 h 1983078"/>
              <a:gd name="connsiteX7" fmla="*/ 2949577 w 3959648"/>
              <a:gd name="connsiteY7" fmla="*/ 0 h 1983078"/>
              <a:gd name="connsiteX8" fmla="*/ 3629128 w 3959648"/>
              <a:gd name="connsiteY8" fmla="*/ 0 h 1983078"/>
              <a:gd name="connsiteX9" fmla="*/ 3959648 w 3959648"/>
              <a:gd name="connsiteY9" fmla="*/ 330520 h 1983078"/>
              <a:gd name="connsiteX10" fmla="*/ 3959648 w 3959648"/>
              <a:gd name="connsiteY10" fmla="*/ 330513 h 1983078"/>
              <a:gd name="connsiteX11" fmla="*/ 3959648 w 3959648"/>
              <a:gd name="connsiteY11" fmla="*/ 330513 h 1983078"/>
              <a:gd name="connsiteX12" fmla="*/ 3959648 w 3959648"/>
              <a:gd name="connsiteY12" fmla="*/ 826283 h 1983078"/>
              <a:gd name="connsiteX13" fmla="*/ 3959648 w 3959648"/>
              <a:gd name="connsiteY13" fmla="*/ 1222895 h 1983078"/>
              <a:gd name="connsiteX14" fmla="*/ 3959648 w 3959648"/>
              <a:gd name="connsiteY14" fmla="*/ 1652558 h 1983078"/>
              <a:gd name="connsiteX15" fmla="*/ 3629128 w 3959648"/>
              <a:gd name="connsiteY15" fmla="*/ 1983078 h 1983078"/>
              <a:gd name="connsiteX16" fmla="*/ 2929784 w 3959648"/>
              <a:gd name="connsiteY16" fmla="*/ 1983078 h 1983078"/>
              <a:gd name="connsiteX17" fmla="*/ 2309611 w 3959648"/>
              <a:gd name="connsiteY17" fmla="*/ 1983078 h 1983078"/>
              <a:gd name="connsiteX18" fmla="*/ 1649853 w 3959648"/>
              <a:gd name="connsiteY18" fmla="*/ 1983078 h 1983078"/>
              <a:gd name="connsiteX19" fmla="*/ 1154897 w 3959648"/>
              <a:gd name="connsiteY19" fmla="*/ 1983078 h 1983078"/>
              <a:gd name="connsiteX20" fmla="*/ 659941 w 3959648"/>
              <a:gd name="connsiteY20" fmla="*/ 1983078 h 1983078"/>
              <a:gd name="connsiteX21" fmla="*/ 659941 w 3959648"/>
              <a:gd name="connsiteY21" fmla="*/ 1983078 h 1983078"/>
              <a:gd name="connsiteX22" fmla="*/ 330520 w 3959648"/>
              <a:gd name="connsiteY22" fmla="*/ 1983078 h 1983078"/>
              <a:gd name="connsiteX23" fmla="*/ 0 w 3959648"/>
              <a:gd name="connsiteY23" fmla="*/ 1652558 h 1983078"/>
              <a:gd name="connsiteX24" fmla="*/ 0 w 3959648"/>
              <a:gd name="connsiteY24" fmla="*/ 1239421 h 1983078"/>
              <a:gd name="connsiteX25" fmla="*/ 0 w 3959648"/>
              <a:gd name="connsiteY25" fmla="*/ 826283 h 1983078"/>
              <a:gd name="connsiteX26" fmla="*/ -522674 w 3959648"/>
              <a:gd name="connsiteY26" fmla="*/ 707926 h 1983078"/>
              <a:gd name="connsiteX27" fmla="*/ -1045347 w 3959648"/>
              <a:gd name="connsiteY27" fmla="*/ 589569 h 1983078"/>
              <a:gd name="connsiteX28" fmla="*/ -522674 w 3959648"/>
              <a:gd name="connsiteY28" fmla="*/ 460041 h 1983078"/>
              <a:gd name="connsiteX29" fmla="*/ 0 w 3959648"/>
              <a:gd name="connsiteY29" fmla="*/ 330513 h 1983078"/>
              <a:gd name="connsiteX30" fmla="*/ 0 w 3959648"/>
              <a:gd name="connsiteY30" fmla="*/ 330520 h 198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9648" h="1983078" fill="none" extrusionOk="0">
                <a:moveTo>
                  <a:pt x="0" y="330520"/>
                </a:moveTo>
                <a:cubicBezTo>
                  <a:pt x="5519" y="154569"/>
                  <a:pt x="163585" y="31352"/>
                  <a:pt x="330520" y="0"/>
                </a:cubicBezTo>
                <a:cubicBezTo>
                  <a:pt x="404744" y="-3248"/>
                  <a:pt x="546994" y="-1291"/>
                  <a:pt x="659941" y="0"/>
                </a:cubicBezTo>
                <a:lnTo>
                  <a:pt x="659941" y="0"/>
                </a:lnTo>
                <a:cubicBezTo>
                  <a:pt x="863574" y="-16557"/>
                  <a:pt x="979382" y="17269"/>
                  <a:pt x="1154897" y="0"/>
                </a:cubicBezTo>
                <a:cubicBezTo>
                  <a:pt x="1330412" y="-17269"/>
                  <a:pt x="1473176" y="-21423"/>
                  <a:pt x="1649853" y="0"/>
                </a:cubicBezTo>
                <a:cubicBezTo>
                  <a:pt x="1901369" y="-5823"/>
                  <a:pt x="2078756" y="13109"/>
                  <a:pt x="2270026" y="0"/>
                </a:cubicBezTo>
                <a:cubicBezTo>
                  <a:pt x="2461296" y="-13109"/>
                  <a:pt x="2704881" y="-13884"/>
                  <a:pt x="2949577" y="0"/>
                </a:cubicBezTo>
                <a:cubicBezTo>
                  <a:pt x="3194273" y="13884"/>
                  <a:pt x="3321866" y="-17399"/>
                  <a:pt x="3629128" y="0"/>
                </a:cubicBezTo>
                <a:cubicBezTo>
                  <a:pt x="3850370" y="16838"/>
                  <a:pt x="3944581" y="172250"/>
                  <a:pt x="3959648" y="330520"/>
                </a:cubicBezTo>
                <a:lnTo>
                  <a:pt x="3959648" y="330513"/>
                </a:lnTo>
                <a:lnTo>
                  <a:pt x="3959648" y="330513"/>
                </a:lnTo>
                <a:cubicBezTo>
                  <a:pt x="3984409" y="500228"/>
                  <a:pt x="3938825" y="621501"/>
                  <a:pt x="3959648" y="826283"/>
                </a:cubicBezTo>
                <a:cubicBezTo>
                  <a:pt x="3962447" y="906930"/>
                  <a:pt x="3972504" y="1113577"/>
                  <a:pt x="3959648" y="1222895"/>
                </a:cubicBezTo>
                <a:cubicBezTo>
                  <a:pt x="3946792" y="1332213"/>
                  <a:pt x="3969229" y="1449774"/>
                  <a:pt x="3959648" y="1652558"/>
                </a:cubicBezTo>
                <a:cubicBezTo>
                  <a:pt x="3941612" y="1868091"/>
                  <a:pt x="3776299" y="2008983"/>
                  <a:pt x="3629128" y="1983078"/>
                </a:cubicBezTo>
                <a:cubicBezTo>
                  <a:pt x="3350015" y="2001693"/>
                  <a:pt x="3120857" y="1994501"/>
                  <a:pt x="2929784" y="1983078"/>
                </a:cubicBezTo>
                <a:cubicBezTo>
                  <a:pt x="2738711" y="1971655"/>
                  <a:pt x="2542759" y="1968090"/>
                  <a:pt x="2309611" y="1983078"/>
                </a:cubicBezTo>
                <a:cubicBezTo>
                  <a:pt x="2076463" y="1998066"/>
                  <a:pt x="1936814" y="1997664"/>
                  <a:pt x="1649853" y="1983078"/>
                </a:cubicBezTo>
                <a:cubicBezTo>
                  <a:pt x="1409863" y="1977989"/>
                  <a:pt x="1377428" y="1984286"/>
                  <a:pt x="1154897" y="1983078"/>
                </a:cubicBezTo>
                <a:cubicBezTo>
                  <a:pt x="932366" y="1981870"/>
                  <a:pt x="854573" y="1993747"/>
                  <a:pt x="659941" y="1983078"/>
                </a:cubicBezTo>
                <a:lnTo>
                  <a:pt x="659941" y="1983078"/>
                </a:lnTo>
                <a:cubicBezTo>
                  <a:pt x="588548" y="1977772"/>
                  <a:pt x="419972" y="1985711"/>
                  <a:pt x="330520" y="1983078"/>
                </a:cubicBezTo>
                <a:cubicBezTo>
                  <a:pt x="155227" y="1961024"/>
                  <a:pt x="25656" y="1840825"/>
                  <a:pt x="0" y="1652558"/>
                </a:cubicBezTo>
                <a:cubicBezTo>
                  <a:pt x="-10157" y="1505813"/>
                  <a:pt x="4259" y="1429512"/>
                  <a:pt x="0" y="1239421"/>
                </a:cubicBezTo>
                <a:cubicBezTo>
                  <a:pt x="-4259" y="1049330"/>
                  <a:pt x="12712" y="1018310"/>
                  <a:pt x="0" y="826283"/>
                </a:cubicBezTo>
                <a:cubicBezTo>
                  <a:pt x="-251622" y="748161"/>
                  <a:pt x="-313128" y="763177"/>
                  <a:pt x="-522674" y="707926"/>
                </a:cubicBezTo>
                <a:cubicBezTo>
                  <a:pt x="-732220" y="652674"/>
                  <a:pt x="-856629" y="631891"/>
                  <a:pt x="-1045347" y="589569"/>
                </a:cubicBezTo>
                <a:cubicBezTo>
                  <a:pt x="-932086" y="541352"/>
                  <a:pt x="-643843" y="510194"/>
                  <a:pt x="-522674" y="460041"/>
                </a:cubicBezTo>
                <a:cubicBezTo>
                  <a:pt x="-401505" y="409888"/>
                  <a:pt x="-172589" y="378061"/>
                  <a:pt x="0" y="330513"/>
                </a:cubicBezTo>
                <a:lnTo>
                  <a:pt x="0" y="330520"/>
                </a:lnTo>
                <a:close/>
              </a:path>
              <a:path w="3959648" h="1983078" stroke="0" extrusionOk="0">
                <a:moveTo>
                  <a:pt x="0" y="330520"/>
                </a:moveTo>
                <a:cubicBezTo>
                  <a:pt x="-98" y="185240"/>
                  <a:pt x="167662" y="14580"/>
                  <a:pt x="330520" y="0"/>
                </a:cubicBezTo>
                <a:cubicBezTo>
                  <a:pt x="404897" y="1088"/>
                  <a:pt x="515682" y="3021"/>
                  <a:pt x="659941" y="0"/>
                </a:cubicBezTo>
                <a:lnTo>
                  <a:pt x="659941" y="0"/>
                </a:lnTo>
                <a:cubicBezTo>
                  <a:pt x="774917" y="-18407"/>
                  <a:pt x="1012759" y="4375"/>
                  <a:pt x="1154897" y="0"/>
                </a:cubicBezTo>
                <a:cubicBezTo>
                  <a:pt x="1297035" y="-4375"/>
                  <a:pt x="1485074" y="22569"/>
                  <a:pt x="1649853" y="0"/>
                </a:cubicBezTo>
                <a:cubicBezTo>
                  <a:pt x="1974021" y="3735"/>
                  <a:pt x="2047851" y="-3987"/>
                  <a:pt x="2329404" y="0"/>
                </a:cubicBezTo>
                <a:cubicBezTo>
                  <a:pt x="2610957" y="3987"/>
                  <a:pt x="2742283" y="-24293"/>
                  <a:pt x="3028748" y="0"/>
                </a:cubicBezTo>
                <a:cubicBezTo>
                  <a:pt x="3315213" y="24293"/>
                  <a:pt x="3382103" y="-22564"/>
                  <a:pt x="3629128" y="0"/>
                </a:cubicBezTo>
                <a:cubicBezTo>
                  <a:pt x="3818999" y="-13604"/>
                  <a:pt x="3982656" y="122532"/>
                  <a:pt x="3959648" y="330520"/>
                </a:cubicBezTo>
                <a:lnTo>
                  <a:pt x="3959648" y="330513"/>
                </a:lnTo>
                <a:lnTo>
                  <a:pt x="3959648" y="330513"/>
                </a:lnTo>
                <a:cubicBezTo>
                  <a:pt x="3981298" y="574595"/>
                  <a:pt x="3966251" y="715736"/>
                  <a:pt x="3959648" y="826283"/>
                </a:cubicBezTo>
                <a:cubicBezTo>
                  <a:pt x="3942790" y="938649"/>
                  <a:pt x="3969808" y="1063587"/>
                  <a:pt x="3959648" y="1231158"/>
                </a:cubicBezTo>
                <a:cubicBezTo>
                  <a:pt x="3949488" y="1398730"/>
                  <a:pt x="3974759" y="1471939"/>
                  <a:pt x="3959648" y="1652558"/>
                </a:cubicBezTo>
                <a:cubicBezTo>
                  <a:pt x="3962451" y="1811994"/>
                  <a:pt x="3832437" y="1986761"/>
                  <a:pt x="3629128" y="1983078"/>
                </a:cubicBezTo>
                <a:cubicBezTo>
                  <a:pt x="3337311" y="2012668"/>
                  <a:pt x="3217210" y="1961944"/>
                  <a:pt x="3028748" y="1983078"/>
                </a:cubicBezTo>
                <a:cubicBezTo>
                  <a:pt x="2840286" y="2004212"/>
                  <a:pt x="2628597" y="1965501"/>
                  <a:pt x="2329404" y="1983078"/>
                </a:cubicBezTo>
                <a:cubicBezTo>
                  <a:pt x="2030211" y="2000655"/>
                  <a:pt x="1978299" y="1964582"/>
                  <a:pt x="1649853" y="1983078"/>
                </a:cubicBezTo>
                <a:cubicBezTo>
                  <a:pt x="1493716" y="1993495"/>
                  <a:pt x="1387913" y="1980598"/>
                  <a:pt x="1184594" y="1983078"/>
                </a:cubicBezTo>
                <a:cubicBezTo>
                  <a:pt x="981275" y="1985558"/>
                  <a:pt x="889883" y="1988387"/>
                  <a:pt x="659941" y="1983078"/>
                </a:cubicBezTo>
                <a:lnTo>
                  <a:pt x="659941" y="1983078"/>
                </a:lnTo>
                <a:cubicBezTo>
                  <a:pt x="524136" y="1976978"/>
                  <a:pt x="437939" y="1967110"/>
                  <a:pt x="330520" y="1983078"/>
                </a:cubicBezTo>
                <a:cubicBezTo>
                  <a:pt x="180191" y="2002740"/>
                  <a:pt x="16057" y="1837206"/>
                  <a:pt x="0" y="1652558"/>
                </a:cubicBezTo>
                <a:cubicBezTo>
                  <a:pt x="-17765" y="1552350"/>
                  <a:pt x="-13362" y="1371296"/>
                  <a:pt x="0" y="1222895"/>
                </a:cubicBezTo>
                <a:cubicBezTo>
                  <a:pt x="13362" y="1074494"/>
                  <a:pt x="10148" y="987717"/>
                  <a:pt x="0" y="826283"/>
                </a:cubicBezTo>
                <a:cubicBezTo>
                  <a:pt x="-240276" y="765791"/>
                  <a:pt x="-354104" y="732765"/>
                  <a:pt x="-501767" y="712660"/>
                </a:cubicBezTo>
                <a:cubicBezTo>
                  <a:pt x="-649430" y="692555"/>
                  <a:pt x="-839657" y="614190"/>
                  <a:pt x="-1045347" y="589569"/>
                </a:cubicBezTo>
                <a:cubicBezTo>
                  <a:pt x="-825993" y="548721"/>
                  <a:pt x="-708013" y="494498"/>
                  <a:pt x="-522674" y="460041"/>
                </a:cubicBezTo>
                <a:cubicBezTo>
                  <a:pt x="-337335" y="425584"/>
                  <a:pt x="-212953" y="404749"/>
                  <a:pt x="0" y="330513"/>
                </a:cubicBezTo>
                <a:lnTo>
                  <a:pt x="0" y="330520"/>
                </a:lnTo>
                <a:close/>
              </a:path>
            </a:pathLst>
          </a:custGeom>
          <a:solidFill>
            <a:schemeClr val="bg1"/>
          </a:solidFill>
          <a:ln w="19050">
            <a:solidFill>
              <a:schemeClr val="tx1"/>
            </a:solidFill>
            <a:extLst>
              <a:ext uri="{C807C97D-BFC1-408E-A445-0C87EB9F89A2}">
                <ask:lineSketchStyleProps xmlns:ask="http://schemas.microsoft.com/office/drawing/2018/sketchyshapes" sd="3165570780">
                  <a:prstGeom prst="wedgeRoundRectCallout">
                    <a:avLst>
                      <a:gd name="adj1" fmla="val -76400"/>
                      <a:gd name="adj2" fmla="val -20270"/>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I didn’t think of that. I thought it’d be fine because it’s for educational use. What am I going to do now?!</a:t>
            </a:r>
          </a:p>
        </p:txBody>
      </p:sp>
      <p:pic>
        <p:nvPicPr>
          <p:cNvPr id="2" name="Picture 1">
            <a:extLst>
              <a:ext uri="{FF2B5EF4-FFF2-40B4-BE49-F238E27FC236}">
                <a16:creationId xmlns:a16="http://schemas.microsoft.com/office/drawing/2014/main" id="{81D46209-3445-7614-D68C-35101EDBBFC1}"/>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29642" y="2182457"/>
            <a:ext cx="1347788" cy="478167"/>
          </a:xfrm>
          <a:prstGeom prst="rect">
            <a:avLst/>
          </a:prstGeom>
        </p:spPr>
      </p:pic>
      <p:sp>
        <p:nvSpPr>
          <p:cNvPr id="10" name="Rectangle 9">
            <a:hlinkClick r:id="rId5" action="ppaction://hlinksldjump"/>
            <a:extLst>
              <a:ext uri="{FF2B5EF4-FFF2-40B4-BE49-F238E27FC236}">
                <a16:creationId xmlns:a16="http://schemas.microsoft.com/office/drawing/2014/main" id="{342C371A-4F9C-D284-CABC-4D78077294BC}"/>
              </a:ext>
              <a:ext uri="{C183D7F6-B498-43B3-948B-1728B52AA6E4}">
                <adec:decorative xmlns:adec="http://schemas.microsoft.com/office/drawing/2017/decorative" val="1"/>
              </a:ext>
            </a:extLst>
          </p:cNvPr>
          <p:cNvSpPr/>
          <p:nvPr/>
        </p:nvSpPr>
        <p:spPr>
          <a:xfrm>
            <a:off x="-43730" y="815641"/>
            <a:ext cx="9144000" cy="51435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Rounded Corners 5">
            <a:hlinkClick r:id="rId6" action="ppaction://hlinksldjump"/>
            <a:extLst>
              <a:ext uri="{FF2B5EF4-FFF2-40B4-BE49-F238E27FC236}">
                <a16:creationId xmlns:a16="http://schemas.microsoft.com/office/drawing/2014/main" id="{AAC7C771-4948-D30B-24EB-5881A37AF2A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7" name="Title 6">
            <a:extLst>
              <a:ext uri="{FF2B5EF4-FFF2-40B4-BE49-F238E27FC236}">
                <a16:creationId xmlns:a16="http://schemas.microsoft.com/office/drawing/2014/main" id="{E7B6B7A2-30F1-A7B9-B9BC-F1AED84FA96A}"/>
              </a:ext>
              <a:ext uri="{C183D7F6-B498-43B3-948B-1728B52AA6E4}">
                <adec:decorative xmlns:adec="http://schemas.microsoft.com/office/drawing/2017/decorative" val="1"/>
              </a:ext>
            </a:extLst>
          </p:cNvPr>
          <p:cNvSpPr>
            <a:spLocks noGrp="1"/>
          </p:cNvSpPr>
          <p:nvPr>
            <p:ph type="title"/>
          </p:nvPr>
        </p:nvSpPr>
        <p:spPr>
          <a:xfrm>
            <a:off x="628649" y="-950840"/>
            <a:ext cx="7886700" cy="994172"/>
          </a:xfrm>
        </p:spPr>
        <p:txBody>
          <a:bodyPr vert="horz" lIns="68580" tIns="34290" rIns="68580" bIns="34290" rtlCol="0" anchor="b">
            <a:normAutofit/>
          </a:bodyPr>
          <a:lstStyle/>
          <a:p>
            <a:r>
              <a:rPr lang="en-GB" dirty="0"/>
              <a:t>Billy outcome 4</a:t>
            </a:r>
          </a:p>
        </p:txBody>
      </p:sp>
    </p:spTree>
    <p:extLst>
      <p:ext uri="{BB962C8B-B14F-4D97-AF65-F5344CB8AC3E}">
        <p14:creationId xmlns:p14="http://schemas.microsoft.com/office/powerpoint/2010/main" val="22915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3500"/>
                            </p:stCondLst>
                            <p:childTnLst>
                              <p:par>
                                <p:cTn id="16" presetID="1" presetClass="exit" presetSubtype="0" fill="hold" nodeType="afterEffect">
                                  <p:stCondLst>
                                    <p:cond delay="500"/>
                                  </p:stCondLst>
                                  <p:childTnLst>
                                    <p:set>
                                      <p:cBhvr>
                                        <p:cTn id="17" dur="1" fill="hold">
                                          <p:stCondLst>
                                            <p:cond delay="0"/>
                                          </p:stCondLst>
                                        </p:cTn>
                                        <p:tgtEl>
                                          <p:spTgt spid="2"/>
                                        </p:tgtEl>
                                        <p:attrNameLst>
                                          <p:attrName>style.visibility</p:attrName>
                                        </p:attrNameLst>
                                      </p:cBhvr>
                                      <p:to>
                                        <p:strVal val="hidden"/>
                                      </p:to>
                                    </p:set>
                                  </p:childTnLst>
                                </p:cTn>
                              </p:par>
                            </p:childTnLst>
                          </p:cTn>
                        </p:par>
                        <p:par>
                          <p:cTn id="18" fill="hold">
                            <p:stCondLst>
                              <p:cond delay="4000"/>
                            </p:stCondLst>
                            <p:childTnLst>
                              <p:par>
                                <p:cTn id="19" presetID="1" presetClass="entr" presetSubtype="0" fill="hold" nodeType="afterEffect">
                                  <p:stCondLst>
                                    <p:cond delay="300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7000"/>
                            </p:stCondLst>
                            <p:childTnLst>
                              <p:par>
                                <p:cTn id="22" presetID="1" presetClass="exit" presetSubtype="0" fill="hold" nodeType="afterEffect">
                                  <p:stCondLst>
                                    <p:cond delay="500"/>
                                  </p:stCondLst>
                                  <p:childTnLst>
                                    <p:set>
                                      <p:cBhvr>
                                        <p:cTn id="23" dur="1" fill="hold">
                                          <p:stCondLst>
                                            <p:cond delay="0"/>
                                          </p:stCondLst>
                                        </p:cTn>
                                        <p:tgtEl>
                                          <p:spTgt spid="2"/>
                                        </p:tgtEl>
                                        <p:attrNameLst>
                                          <p:attrName>style.visibility</p:attrName>
                                        </p:attrNameLst>
                                      </p:cBhvr>
                                      <p:to>
                                        <p:strVal val="hidden"/>
                                      </p:to>
                                    </p:set>
                                  </p:childTnLst>
                                </p:cTn>
                              </p:par>
                            </p:childTnLst>
                          </p:cTn>
                        </p:par>
                        <p:par>
                          <p:cTn id="24" fill="hold">
                            <p:stCondLst>
                              <p:cond delay="7500"/>
                            </p:stCondLst>
                            <p:childTnLst>
                              <p:par>
                                <p:cTn id="25" presetID="1" presetClass="entr" presetSubtype="0" fill="hold" nodeType="afterEffect">
                                  <p:stCondLst>
                                    <p:cond delay="3000"/>
                                  </p:stCondLst>
                                  <p:childTnLst>
                                    <p:set>
                                      <p:cBhvr>
                                        <p:cTn id="26" dur="1" fill="hold">
                                          <p:stCondLst>
                                            <p:cond delay="0"/>
                                          </p:stCondLst>
                                        </p:cTn>
                                        <p:tgtEl>
                                          <p:spTgt spid="2"/>
                                        </p:tgtEl>
                                        <p:attrNameLst>
                                          <p:attrName>style.visibility</p:attrName>
                                        </p:attrNameLst>
                                      </p:cBhvr>
                                      <p:to>
                                        <p:strVal val="visible"/>
                                      </p:to>
                                    </p:set>
                                  </p:childTnLst>
                                </p:cTn>
                              </p:par>
                            </p:childTnLst>
                          </p:cTn>
                        </p:par>
                        <p:par>
                          <p:cTn id="27" fill="hold">
                            <p:stCondLst>
                              <p:cond delay="10500"/>
                            </p:stCondLst>
                            <p:childTnLst>
                              <p:par>
                                <p:cTn id="28" presetID="1" presetClass="exit" presetSubtype="0" fill="hold" nodeType="afterEffect">
                                  <p:stCondLst>
                                    <p:cond delay="500"/>
                                  </p:stCondLst>
                                  <p:childTnLst>
                                    <p:set>
                                      <p:cBhvr>
                                        <p:cTn id="2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821822-E5DC-AB51-A5FF-20E00682B02B}"/>
              </a:ext>
            </a:extLst>
          </p:cNvPr>
          <p:cNvPicPr>
            <a:picLocks noChangeAspect="1"/>
          </p:cNvPicPr>
          <p:nvPr/>
        </p:nvPicPr>
        <p:blipFill>
          <a:blip r:embed="rId2"/>
          <a:stretch>
            <a:fillRect/>
          </a:stretch>
        </p:blipFill>
        <p:spPr>
          <a:xfrm>
            <a:off x="-24536" y="873520"/>
            <a:ext cx="9168535" cy="5168839"/>
          </a:xfrm>
          <a:prstGeom prst="rect">
            <a:avLst/>
          </a:prstGeom>
        </p:spPr>
      </p:pic>
      <p:sp>
        <p:nvSpPr>
          <p:cNvPr id="5" name="Rectangle 4">
            <a:extLst>
              <a:ext uri="{FF2B5EF4-FFF2-40B4-BE49-F238E27FC236}">
                <a16:creationId xmlns:a16="http://schemas.microsoft.com/office/drawing/2014/main" id="{E5964790-7850-B9BB-66C9-3764DACB8854}"/>
              </a:ext>
            </a:extLst>
          </p:cNvPr>
          <p:cNvSpPr/>
          <p:nvPr/>
        </p:nvSpPr>
        <p:spPr>
          <a:xfrm>
            <a:off x="4948631" y="1347108"/>
            <a:ext cx="3799797" cy="3348718"/>
          </a:xfrm>
          <a:custGeom>
            <a:avLst/>
            <a:gdLst>
              <a:gd name="connsiteX0" fmla="*/ 0 w 3799797"/>
              <a:gd name="connsiteY0" fmla="*/ 0 h 3348718"/>
              <a:gd name="connsiteX1" fmla="*/ 557304 w 3799797"/>
              <a:gd name="connsiteY1" fmla="*/ 0 h 3348718"/>
              <a:gd name="connsiteX2" fmla="*/ 1266599 w 3799797"/>
              <a:gd name="connsiteY2" fmla="*/ 0 h 3348718"/>
              <a:gd name="connsiteX3" fmla="*/ 1785905 w 3799797"/>
              <a:gd name="connsiteY3" fmla="*/ 0 h 3348718"/>
              <a:gd name="connsiteX4" fmla="*/ 2457202 w 3799797"/>
              <a:gd name="connsiteY4" fmla="*/ 0 h 3348718"/>
              <a:gd name="connsiteX5" fmla="*/ 3014506 w 3799797"/>
              <a:gd name="connsiteY5" fmla="*/ 0 h 3348718"/>
              <a:gd name="connsiteX6" fmla="*/ 3799797 w 3799797"/>
              <a:gd name="connsiteY6" fmla="*/ 0 h 3348718"/>
              <a:gd name="connsiteX7" fmla="*/ 3799797 w 3799797"/>
              <a:gd name="connsiteY7" fmla="*/ 636256 h 3348718"/>
              <a:gd name="connsiteX8" fmla="*/ 3799797 w 3799797"/>
              <a:gd name="connsiteY8" fmla="*/ 1239026 h 3348718"/>
              <a:gd name="connsiteX9" fmla="*/ 3799797 w 3799797"/>
              <a:gd name="connsiteY9" fmla="*/ 1942256 h 3348718"/>
              <a:gd name="connsiteX10" fmla="*/ 3799797 w 3799797"/>
              <a:gd name="connsiteY10" fmla="*/ 2511539 h 3348718"/>
              <a:gd name="connsiteX11" fmla="*/ 3799797 w 3799797"/>
              <a:gd name="connsiteY11" fmla="*/ 3348718 h 3348718"/>
              <a:gd name="connsiteX12" fmla="*/ 3242493 w 3799797"/>
              <a:gd name="connsiteY12" fmla="*/ 3348718 h 3348718"/>
              <a:gd name="connsiteX13" fmla="*/ 2533198 w 3799797"/>
              <a:gd name="connsiteY13" fmla="*/ 3348718 h 3348718"/>
              <a:gd name="connsiteX14" fmla="*/ 1937896 w 3799797"/>
              <a:gd name="connsiteY14" fmla="*/ 3348718 h 3348718"/>
              <a:gd name="connsiteX15" fmla="*/ 1380593 w 3799797"/>
              <a:gd name="connsiteY15" fmla="*/ 3348718 h 3348718"/>
              <a:gd name="connsiteX16" fmla="*/ 747293 w 3799797"/>
              <a:gd name="connsiteY16" fmla="*/ 3348718 h 3348718"/>
              <a:gd name="connsiteX17" fmla="*/ 0 w 3799797"/>
              <a:gd name="connsiteY17" fmla="*/ 3348718 h 3348718"/>
              <a:gd name="connsiteX18" fmla="*/ 0 w 3799797"/>
              <a:gd name="connsiteY18" fmla="*/ 2645487 h 3348718"/>
              <a:gd name="connsiteX19" fmla="*/ 0 w 3799797"/>
              <a:gd name="connsiteY19" fmla="*/ 2042718 h 3348718"/>
              <a:gd name="connsiteX20" fmla="*/ 0 w 3799797"/>
              <a:gd name="connsiteY20" fmla="*/ 1339487 h 3348718"/>
              <a:gd name="connsiteX21" fmla="*/ 0 w 3799797"/>
              <a:gd name="connsiteY21" fmla="*/ 636256 h 3348718"/>
              <a:gd name="connsiteX22" fmla="*/ 0 w 3799797"/>
              <a:gd name="connsiteY22" fmla="*/ 0 h 334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99797" h="3348718" fill="none" extrusionOk="0">
                <a:moveTo>
                  <a:pt x="0" y="0"/>
                </a:moveTo>
                <a:cubicBezTo>
                  <a:pt x="118713" y="-22275"/>
                  <a:pt x="404285" y="-18750"/>
                  <a:pt x="557304" y="0"/>
                </a:cubicBezTo>
                <a:cubicBezTo>
                  <a:pt x="710323" y="18750"/>
                  <a:pt x="1102557" y="1176"/>
                  <a:pt x="1266599" y="0"/>
                </a:cubicBezTo>
                <a:cubicBezTo>
                  <a:pt x="1430641" y="-1176"/>
                  <a:pt x="1530788" y="-14582"/>
                  <a:pt x="1785905" y="0"/>
                </a:cubicBezTo>
                <a:cubicBezTo>
                  <a:pt x="2041022" y="14582"/>
                  <a:pt x="2231497" y="16682"/>
                  <a:pt x="2457202" y="0"/>
                </a:cubicBezTo>
                <a:cubicBezTo>
                  <a:pt x="2682907" y="-16682"/>
                  <a:pt x="2765339" y="-13559"/>
                  <a:pt x="3014506" y="0"/>
                </a:cubicBezTo>
                <a:cubicBezTo>
                  <a:pt x="3263673" y="13559"/>
                  <a:pt x="3407541" y="2333"/>
                  <a:pt x="3799797" y="0"/>
                </a:cubicBezTo>
                <a:cubicBezTo>
                  <a:pt x="3785786" y="197307"/>
                  <a:pt x="3798931" y="385050"/>
                  <a:pt x="3799797" y="636256"/>
                </a:cubicBezTo>
                <a:cubicBezTo>
                  <a:pt x="3800663" y="887462"/>
                  <a:pt x="3790773" y="1114668"/>
                  <a:pt x="3799797" y="1239026"/>
                </a:cubicBezTo>
                <a:cubicBezTo>
                  <a:pt x="3808822" y="1363384"/>
                  <a:pt x="3801149" y="1609024"/>
                  <a:pt x="3799797" y="1942256"/>
                </a:cubicBezTo>
                <a:cubicBezTo>
                  <a:pt x="3798446" y="2275488"/>
                  <a:pt x="3782319" y="2262115"/>
                  <a:pt x="3799797" y="2511539"/>
                </a:cubicBezTo>
                <a:cubicBezTo>
                  <a:pt x="3817275" y="2760963"/>
                  <a:pt x="3813792" y="3139225"/>
                  <a:pt x="3799797" y="3348718"/>
                </a:cubicBezTo>
                <a:cubicBezTo>
                  <a:pt x="3568386" y="3362190"/>
                  <a:pt x="3511039" y="3350615"/>
                  <a:pt x="3242493" y="3348718"/>
                </a:cubicBezTo>
                <a:cubicBezTo>
                  <a:pt x="2973947" y="3346821"/>
                  <a:pt x="2885082" y="3324067"/>
                  <a:pt x="2533198" y="3348718"/>
                </a:cubicBezTo>
                <a:cubicBezTo>
                  <a:pt x="2181314" y="3373369"/>
                  <a:pt x="2073365" y="3359393"/>
                  <a:pt x="1937896" y="3348718"/>
                </a:cubicBezTo>
                <a:cubicBezTo>
                  <a:pt x="1802427" y="3338043"/>
                  <a:pt x="1627282" y="3325480"/>
                  <a:pt x="1380593" y="3348718"/>
                </a:cubicBezTo>
                <a:cubicBezTo>
                  <a:pt x="1133904" y="3371956"/>
                  <a:pt x="885956" y="3332705"/>
                  <a:pt x="747293" y="3348718"/>
                </a:cubicBezTo>
                <a:cubicBezTo>
                  <a:pt x="608630" y="3364731"/>
                  <a:pt x="149689" y="3326061"/>
                  <a:pt x="0" y="3348718"/>
                </a:cubicBezTo>
                <a:cubicBezTo>
                  <a:pt x="8291" y="3049558"/>
                  <a:pt x="-13956" y="2804700"/>
                  <a:pt x="0" y="2645487"/>
                </a:cubicBezTo>
                <a:cubicBezTo>
                  <a:pt x="13956" y="2486274"/>
                  <a:pt x="-15951" y="2200582"/>
                  <a:pt x="0" y="2042718"/>
                </a:cubicBezTo>
                <a:cubicBezTo>
                  <a:pt x="15951" y="1884854"/>
                  <a:pt x="-7663" y="1548688"/>
                  <a:pt x="0" y="1339487"/>
                </a:cubicBezTo>
                <a:cubicBezTo>
                  <a:pt x="7663" y="1130286"/>
                  <a:pt x="33054" y="822264"/>
                  <a:pt x="0" y="636256"/>
                </a:cubicBezTo>
                <a:cubicBezTo>
                  <a:pt x="-33054" y="450248"/>
                  <a:pt x="-6459" y="310700"/>
                  <a:pt x="0" y="0"/>
                </a:cubicBezTo>
                <a:close/>
              </a:path>
              <a:path w="3799797" h="3348718" stroke="0" extrusionOk="0">
                <a:moveTo>
                  <a:pt x="0" y="0"/>
                </a:moveTo>
                <a:cubicBezTo>
                  <a:pt x="149283" y="-9172"/>
                  <a:pt x="337185" y="19440"/>
                  <a:pt x="633300" y="0"/>
                </a:cubicBezTo>
                <a:cubicBezTo>
                  <a:pt x="929415" y="-19440"/>
                  <a:pt x="1013015" y="-6030"/>
                  <a:pt x="1152605" y="0"/>
                </a:cubicBezTo>
                <a:cubicBezTo>
                  <a:pt x="1292195" y="6030"/>
                  <a:pt x="1582369" y="14852"/>
                  <a:pt x="1709909" y="0"/>
                </a:cubicBezTo>
                <a:cubicBezTo>
                  <a:pt x="1837449" y="-14852"/>
                  <a:pt x="2253874" y="-188"/>
                  <a:pt x="2419204" y="0"/>
                </a:cubicBezTo>
                <a:cubicBezTo>
                  <a:pt x="2584535" y="188"/>
                  <a:pt x="2792063" y="6956"/>
                  <a:pt x="2938510" y="0"/>
                </a:cubicBezTo>
                <a:cubicBezTo>
                  <a:pt x="3084957" y="-6956"/>
                  <a:pt x="3616823" y="26456"/>
                  <a:pt x="3799797" y="0"/>
                </a:cubicBezTo>
                <a:cubicBezTo>
                  <a:pt x="3820635" y="164801"/>
                  <a:pt x="3769770" y="449630"/>
                  <a:pt x="3799797" y="703231"/>
                </a:cubicBezTo>
                <a:cubicBezTo>
                  <a:pt x="3829824" y="956832"/>
                  <a:pt x="3776822" y="1185426"/>
                  <a:pt x="3799797" y="1406462"/>
                </a:cubicBezTo>
                <a:cubicBezTo>
                  <a:pt x="3822772" y="1627498"/>
                  <a:pt x="3787542" y="1871105"/>
                  <a:pt x="3799797" y="2076205"/>
                </a:cubicBezTo>
                <a:cubicBezTo>
                  <a:pt x="3812052" y="2281305"/>
                  <a:pt x="3783728" y="2606602"/>
                  <a:pt x="3799797" y="2745949"/>
                </a:cubicBezTo>
                <a:cubicBezTo>
                  <a:pt x="3815866" y="2885296"/>
                  <a:pt x="3774379" y="3219184"/>
                  <a:pt x="3799797" y="3348718"/>
                </a:cubicBezTo>
                <a:cubicBezTo>
                  <a:pt x="3637959" y="3344980"/>
                  <a:pt x="3369972" y="3359980"/>
                  <a:pt x="3204495" y="3348718"/>
                </a:cubicBezTo>
                <a:cubicBezTo>
                  <a:pt x="3039018" y="3337456"/>
                  <a:pt x="2806601" y="3323296"/>
                  <a:pt x="2571196" y="3348718"/>
                </a:cubicBezTo>
                <a:cubicBezTo>
                  <a:pt x="2335791" y="3374140"/>
                  <a:pt x="2034284" y="3352817"/>
                  <a:pt x="1861901" y="3348718"/>
                </a:cubicBezTo>
                <a:cubicBezTo>
                  <a:pt x="1689519" y="3344619"/>
                  <a:pt x="1522778" y="3347889"/>
                  <a:pt x="1304597" y="3348718"/>
                </a:cubicBezTo>
                <a:cubicBezTo>
                  <a:pt x="1086416" y="3349547"/>
                  <a:pt x="888162" y="3371140"/>
                  <a:pt x="747293" y="3348718"/>
                </a:cubicBezTo>
                <a:cubicBezTo>
                  <a:pt x="606424" y="3326296"/>
                  <a:pt x="209042" y="3361766"/>
                  <a:pt x="0" y="3348718"/>
                </a:cubicBezTo>
                <a:cubicBezTo>
                  <a:pt x="28707" y="3044580"/>
                  <a:pt x="15546" y="2815376"/>
                  <a:pt x="0" y="2645487"/>
                </a:cubicBezTo>
                <a:cubicBezTo>
                  <a:pt x="-15546" y="2475598"/>
                  <a:pt x="-19092" y="2204340"/>
                  <a:pt x="0" y="1908769"/>
                </a:cubicBezTo>
                <a:cubicBezTo>
                  <a:pt x="19092" y="1613198"/>
                  <a:pt x="-8376" y="1620417"/>
                  <a:pt x="0" y="1339487"/>
                </a:cubicBezTo>
                <a:cubicBezTo>
                  <a:pt x="8376" y="1058557"/>
                  <a:pt x="35017" y="968453"/>
                  <a:pt x="0" y="636256"/>
                </a:cubicBezTo>
                <a:cubicBezTo>
                  <a:pt x="-35017" y="304059"/>
                  <a:pt x="-20699" y="284071"/>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50326162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try to be reassuring</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Perhaps if Billy speaks to his lecturer, they can sort it out.</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You both head towards the humanities department.</a:t>
            </a:r>
          </a:p>
        </p:txBody>
      </p:sp>
      <p:pic>
        <p:nvPicPr>
          <p:cNvPr id="3" name="Picture 2" descr="Billy Bluestone looking worried">
            <a:extLst>
              <a:ext uri="{FF2B5EF4-FFF2-40B4-BE49-F238E27FC236}">
                <a16:creationId xmlns:a16="http://schemas.microsoft.com/office/drawing/2014/main" id="{F3DE1CA1-E296-7E0D-6BDD-983D90DA0B3C}"/>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0153" y="1357130"/>
            <a:ext cx="4224548" cy="4692548"/>
          </a:xfrm>
          <a:prstGeom prst="rect">
            <a:avLst/>
          </a:prstGeom>
        </p:spPr>
      </p:pic>
      <p:pic>
        <p:nvPicPr>
          <p:cNvPr id="4" name="Picture 3">
            <a:extLst>
              <a:ext uri="{FF2B5EF4-FFF2-40B4-BE49-F238E27FC236}">
                <a16:creationId xmlns:a16="http://schemas.microsoft.com/office/drawing/2014/main" id="{FECA8B92-BF42-500B-0578-179B7B3BBB1E}"/>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892371" y="2234638"/>
            <a:ext cx="1347788" cy="478167"/>
          </a:xfrm>
          <a:prstGeom prst="rect">
            <a:avLst/>
          </a:prstGeom>
        </p:spPr>
      </p:pic>
      <p:sp>
        <p:nvSpPr>
          <p:cNvPr id="7" name="Rectangle 6">
            <a:hlinkClick r:id="rId5" action="ppaction://hlinksldjump"/>
            <a:extLst>
              <a:ext uri="{FF2B5EF4-FFF2-40B4-BE49-F238E27FC236}">
                <a16:creationId xmlns:a16="http://schemas.microsoft.com/office/drawing/2014/main" id="{300CFDE5-916C-A02F-31FD-584FCD3DB9ED}"/>
              </a:ext>
              <a:ext uri="{C183D7F6-B498-43B3-948B-1728B52AA6E4}">
                <adec:decorative xmlns:adec="http://schemas.microsoft.com/office/drawing/2017/decorative" val="1"/>
              </a:ext>
            </a:extLst>
          </p:cNvPr>
          <p:cNvSpPr/>
          <p:nvPr/>
        </p:nvSpPr>
        <p:spPr>
          <a:xfrm>
            <a:off x="0" y="815641"/>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Rounded Corners 5">
            <a:hlinkClick r:id="rId6" action="ppaction://hlinksldjump"/>
            <a:extLst>
              <a:ext uri="{FF2B5EF4-FFF2-40B4-BE49-F238E27FC236}">
                <a16:creationId xmlns:a16="http://schemas.microsoft.com/office/drawing/2014/main" id="{CB5098D8-6584-D23D-DC8F-A71CAD4F345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5B73D9E4-9537-4B31-B3AB-6A924D45AFE0}"/>
              </a:ext>
              <a:ext uri="{C183D7F6-B498-43B3-948B-1728B52AA6E4}">
                <adec:decorative xmlns:adec="http://schemas.microsoft.com/office/drawing/2017/decorative" val="1"/>
              </a:ext>
            </a:extLst>
          </p:cNvPr>
          <p:cNvSpPr>
            <a:spLocks noGrp="1"/>
          </p:cNvSpPr>
          <p:nvPr>
            <p:ph type="title"/>
          </p:nvPr>
        </p:nvSpPr>
        <p:spPr>
          <a:xfrm>
            <a:off x="471351" y="-1362883"/>
            <a:ext cx="7886700" cy="994172"/>
          </a:xfrm>
        </p:spPr>
        <p:txBody>
          <a:bodyPr vert="horz" lIns="68580" tIns="34290" rIns="68580" bIns="34290" rtlCol="0" anchor="b">
            <a:normAutofit/>
          </a:bodyPr>
          <a:lstStyle/>
          <a:p>
            <a:r>
              <a:rPr lang="en-GB" dirty="0"/>
              <a:t>Billy outcome 5</a:t>
            </a:r>
          </a:p>
        </p:txBody>
      </p:sp>
    </p:spTree>
    <p:extLst>
      <p:ext uri="{BB962C8B-B14F-4D97-AF65-F5344CB8AC3E}">
        <p14:creationId xmlns:p14="http://schemas.microsoft.com/office/powerpoint/2010/main" val="240545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3000"/>
                            </p:stCondLst>
                            <p:childTnLst>
                              <p:par>
                                <p:cTn id="13" presetID="1" presetClass="exit" presetSubtype="0" fill="hold" nodeType="afterEffect">
                                  <p:stCondLst>
                                    <p:cond delay="50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3500"/>
                            </p:stCondLst>
                            <p:childTnLst>
                              <p:par>
                                <p:cTn id="16" presetID="1" presetClass="entr" presetSubtype="0" fill="hold" nodeType="afterEffect">
                                  <p:stCondLst>
                                    <p:cond delay="300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6500"/>
                            </p:stCondLst>
                            <p:childTnLst>
                              <p:par>
                                <p:cTn id="19" presetID="1" presetClass="exit" presetSubtype="0" fill="hold" nodeType="afterEffect">
                                  <p:stCondLst>
                                    <p:cond delay="50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7000"/>
                            </p:stCondLst>
                            <p:childTnLst>
                              <p:par>
                                <p:cTn id="22" presetID="1" presetClass="entr" presetSubtype="0" fill="hold" nodeType="afterEffect">
                                  <p:stCondLst>
                                    <p:cond delay="300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10000"/>
                            </p:stCondLst>
                            <p:childTnLst>
                              <p:par>
                                <p:cTn id="25" presetID="1" presetClass="exit" presetSubtype="0" fill="hold" nodeType="afterEffect">
                                  <p:stCondLst>
                                    <p:cond delay="50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791022-E6C9-47C5-754D-306B9AA1D21E}"/>
              </a:ext>
            </a:extLst>
          </p:cNvPr>
          <p:cNvPicPr>
            <a:picLocks noChangeAspect="1"/>
          </p:cNvPicPr>
          <p:nvPr/>
        </p:nvPicPr>
        <p:blipFill>
          <a:blip r:embed="rId2"/>
          <a:stretch>
            <a:fillRect/>
          </a:stretch>
        </p:blipFill>
        <p:spPr>
          <a:xfrm>
            <a:off x="-1" y="886929"/>
            <a:ext cx="9278875" cy="5129611"/>
          </a:xfrm>
          <a:prstGeom prst="rect">
            <a:avLst/>
          </a:prstGeom>
        </p:spPr>
      </p:pic>
      <p:sp>
        <p:nvSpPr>
          <p:cNvPr id="5" name="Rectangle 4">
            <a:extLst>
              <a:ext uri="{FF2B5EF4-FFF2-40B4-BE49-F238E27FC236}">
                <a16:creationId xmlns:a16="http://schemas.microsoft.com/office/drawing/2014/main" id="{E5964790-7850-B9BB-66C9-3764DACB8854}"/>
              </a:ext>
            </a:extLst>
          </p:cNvPr>
          <p:cNvSpPr/>
          <p:nvPr/>
        </p:nvSpPr>
        <p:spPr>
          <a:xfrm>
            <a:off x="4867276" y="1333503"/>
            <a:ext cx="4009496" cy="1112653"/>
          </a:xfrm>
          <a:custGeom>
            <a:avLst/>
            <a:gdLst>
              <a:gd name="connsiteX0" fmla="*/ 0 w 4009496"/>
              <a:gd name="connsiteY0" fmla="*/ 0 h 1112653"/>
              <a:gd name="connsiteX1" fmla="*/ 588059 w 4009496"/>
              <a:gd name="connsiteY1" fmla="*/ 0 h 1112653"/>
              <a:gd name="connsiteX2" fmla="*/ 1136024 w 4009496"/>
              <a:gd name="connsiteY2" fmla="*/ 0 h 1112653"/>
              <a:gd name="connsiteX3" fmla="*/ 1804273 w 4009496"/>
              <a:gd name="connsiteY3" fmla="*/ 0 h 1112653"/>
              <a:gd name="connsiteX4" fmla="*/ 2512617 w 4009496"/>
              <a:gd name="connsiteY4" fmla="*/ 0 h 1112653"/>
              <a:gd name="connsiteX5" fmla="*/ 3180867 w 4009496"/>
              <a:gd name="connsiteY5" fmla="*/ 0 h 1112653"/>
              <a:gd name="connsiteX6" fmla="*/ 4009496 w 4009496"/>
              <a:gd name="connsiteY6" fmla="*/ 0 h 1112653"/>
              <a:gd name="connsiteX7" fmla="*/ 4009496 w 4009496"/>
              <a:gd name="connsiteY7" fmla="*/ 556327 h 1112653"/>
              <a:gd name="connsiteX8" fmla="*/ 4009496 w 4009496"/>
              <a:gd name="connsiteY8" fmla="*/ 1112653 h 1112653"/>
              <a:gd name="connsiteX9" fmla="*/ 3341247 w 4009496"/>
              <a:gd name="connsiteY9" fmla="*/ 1112653 h 1112653"/>
              <a:gd name="connsiteX10" fmla="*/ 2793282 w 4009496"/>
              <a:gd name="connsiteY10" fmla="*/ 1112653 h 1112653"/>
              <a:gd name="connsiteX11" fmla="*/ 2125033 w 4009496"/>
              <a:gd name="connsiteY11" fmla="*/ 1112653 h 1112653"/>
              <a:gd name="connsiteX12" fmla="*/ 1416689 w 4009496"/>
              <a:gd name="connsiteY12" fmla="*/ 1112653 h 1112653"/>
              <a:gd name="connsiteX13" fmla="*/ 828629 w 4009496"/>
              <a:gd name="connsiteY13" fmla="*/ 1112653 h 1112653"/>
              <a:gd name="connsiteX14" fmla="*/ 0 w 4009496"/>
              <a:gd name="connsiteY14" fmla="*/ 1112653 h 1112653"/>
              <a:gd name="connsiteX15" fmla="*/ 0 w 4009496"/>
              <a:gd name="connsiteY15" fmla="*/ 534073 h 1112653"/>
              <a:gd name="connsiteX16" fmla="*/ 0 w 4009496"/>
              <a:gd name="connsiteY16" fmla="*/ 0 h 111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9496" h="1112653" fill="none" extrusionOk="0">
                <a:moveTo>
                  <a:pt x="0" y="0"/>
                </a:moveTo>
                <a:cubicBezTo>
                  <a:pt x="204544" y="20571"/>
                  <a:pt x="309500" y="-25522"/>
                  <a:pt x="588059" y="0"/>
                </a:cubicBezTo>
                <a:cubicBezTo>
                  <a:pt x="866618" y="25522"/>
                  <a:pt x="891227" y="-8142"/>
                  <a:pt x="1136024" y="0"/>
                </a:cubicBezTo>
                <a:cubicBezTo>
                  <a:pt x="1380821" y="8142"/>
                  <a:pt x="1565192" y="-24374"/>
                  <a:pt x="1804273" y="0"/>
                </a:cubicBezTo>
                <a:cubicBezTo>
                  <a:pt x="2043354" y="24374"/>
                  <a:pt x="2342493" y="-32354"/>
                  <a:pt x="2512617" y="0"/>
                </a:cubicBezTo>
                <a:cubicBezTo>
                  <a:pt x="2682741" y="32354"/>
                  <a:pt x="2979923" y="-11670"/>
                  <a:pt x="3180867" y="0"/>
                </a:cubicBezTo>
                <a:cubicBezTo>
                  <a:pt x="3381811" y="11670"/>
                  <a:pt x="3804206" y="32660"/>
                  <a:pt x="4009496" y="0"/>
                </a:cubicBezTo>
                <a:cubicBezTo>
                  <a:pt x="3997854" y="156749"/>
                  <a:pt x="4020135" y="279399"/>
                  <a:pt x="4009496" y="556327"/>
                </a:cubicBezTo>
                <a:cubicBezTo>
                  <a:pt x="3998857" y="833255"/>
                  <a:pt x="4006105" y="943351"/>
                  <a:pt x="4009496" y="1112653"/>
                </a:cubicBezTo>
                <a:cubicBezTo>
                  <a:pt x="3805799" y="1091627"/>
                  <a:pt x="3499138" y="1102657"/>
                  <a:pt x="3341247" y="1112653"/>
                </a:cubicBezTo>
                <a:cubicBezTo>
                  <a:pt x="3183356" y="1122649"/>
                  <a:pt x="3023042" y="1138907"/>
                  <a:pt x="2793282" y="1112653"/>
                </a:cubicBezTo>
                <a:cubicBezTo>
                  <a:pt x="2563522" y="1086399"/>
                  <a:pt x="2328585" y="1137871"/>
                  <a:pt x="2125033" y="1112653"/>
                </a:cubicBezTo>
                <a:cubicBezTo>
                  <a:pt x="1921481" y="1087435"/>
                  <a:pt x="1749974" y="1141590"/>
                  <a:pt x="1416689" y="1112653"/>
                </a:cubicBezTo>
                <a:cubicBezTo>
                  <a:pt x="1083404" y="1083716"/>
                  <a:pt x="1012240" y="1089577"/>
                  <a:pt x="828629" y="1112653"/>
                </a:cubicBezTo>
                <a:cubicBezTo>
                  <a:pt x="645018" y="1135729"/>
                  <a:pt x="183936" y="1127938"/>
                  <a:pt x="0" y="1112653"/>
                </a:cubicBezTo>
                <a:cubicBezTo>
                  <a:pt x="-490" y="977018"/>
                  <a:pt x="11783" y="789572"/>
                  <a:pt x="0" y="534073"/>
                </a:cubicBezTo>
                <a:cubicBezTo>
                  <a:pt x="-11783" y="278574"/>
                  <a:pt x="-6660" y="179931"/>
                  <a:pt x="0" y="0"/>
                </a:cubicBezTo>
                <a:close/>
              </a:path>
              <a:path w="4009496" h="1112653" stroke="0" extrusionOk="0">
                <a:moveTo>
                  <a:pt x="0" y="0"/>
                </a:moveTo>
                <a:cubicBezTo>
                  <a:pt x="137398" y="5282"/>
                  <a:pt x="341560" y="12864"/>
                  <a:pt x="668249" y="0"/>
                </a:cubicBezTo>
                <a:cubicBezTo>
                  <a:pt x="994938" y="-12864"/>
                  <a:pt x="994408" y="732"/>
                  <a:pt x="1296404" y="0"/>
                </a:cubicBezTo>
                <a:cubicBezTo>
                  <a:pt x="1598400" y="-732"/>
                  <a:pt x="1640920" y="-21198"/>
                  <a:pt x="1964653" y="0"/>
                </a:cubicBezTo>
                <a:cubicBezTo>
                  <a:pt x="2288386" y="21198"/>
                  <a:pt x="2387926" y="-23199"/>
                  <a:pt x="2592807" y="0"/>
                </a:cubicBezTo>
                <a:cubicBezTo>
                  <a:pt x="2797688" y="23199"/>
                  <a:pt x="3033892" y="26867"/>
                  <a:pt x="3180867" y="0"/>
                </a:cubicBezTo>
                <a:cubicBezTo>
                  <a:pt x="3327842" y="-26867"/>
                  <a:pt x="3695363" y="3542"/>
                  <a:pt x="4009496" y="0"/>
                </a:cubicBezTo>
                <a:cubicBezTo>
                  <a:pt x="4008899" y="206240"/>
                  <a:pt x="4015803" y="295834"/>
                  <a:pt x="4009496" y="545200"/>
                </a:cubicBezTo>
                <a:cubicBezTo>
                  <a:pt x="4003189" y="794566"/>
                  <a:pt x="4032405" y="980257"/>
                  <a:pt x="4009496" y="1112653"/>
                </a:cubicBezTo>
                <a:cubicBezTo>
                  <a:pt x="3863406" y="1107759"/>
                  <a:pt x="3600724" y="1096153"/>
                  <a:pt x="3461532" y="1112653"/>
                </a:cubicBezTo>
                <a:cubicBezTo>
                  <a:pt x="3322340" y="1129153"/>
                  <a:pt x="3115313" y="1119670"/>
                  <a:pt x="2833377" y="1112653"/>
                </a:cubicBezTo>
                <a:cubicBezTo>
                  <a:pt x="2551441" y="1105636"/>
                  <a:pt x="2509178" y="1129552"/>
                  <a:pt x="2285413" y="1112653"/>
                </a:cubicBezTo>
                <a:cubicBezTo>
                  <a:pt x="2061648" y="1095754"/>
                  <a:pt x="1921854" y="1139839"/>
                  <a:pt x="1737448" y="1112653"/>
                </a:cubicBezTo>
                <a:cubicBezTo>
                  <a:pt x="1553042" y="1085467"/>
                  <a:pt x="1289564" y="1125091"/>
                  <a:pt x="989009" y="1112653"/>
                </a:cubicBezTo>
                <a:cubicBezTo>
                  <a:pt x="688454" y="1100215"/>
                  <a:pt x="279362" y="1142815"/>
                  <a:pt x="0" y="1112653"/>
                </a:cubicBezTo>
                <a:cubicBezTo>
                  <a:pt x="-23107" y="909915"/>
                  <a:pt x="-24527" y="779597"/>
                  <a:pt x="0" y="556327"/>
                </a:cubicBezTo>
                <a:cubicBezTo>
                  <a:pt x="24527" y="333057"/>
                  <a:pt x="-12230" y="126287"/>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103638539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As you approach the building, someone calls out to you.</a:t>
            </a:r>
          </a:p>
        </p:txBody>
      </p:sp>
      <p:pic>
        <p:nvPicPr>
          <p:cNvPr id="2" name="Picture 1" descr="Billy Bluestone">
            <a:extLst>
              <a:ext uri="{FF2B5EF4-FFF2-40B4-BE49-F238E27FC236}">
                <a16:creationId xmlns:a16="http://schemas.microsoft.com/office/drawing/2014/main" id="{D5068414-1D90-6EBF-A5BD-73A1CA2095D8}"/>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2304204" y="2087249"/>
            <a:ext cx="3500062" cy="3914005"/>
          </a:xfrm>
          <a:prstGeom prst="rect">
            <a:avLst/>
          </a:prstGeom>
        </p:spPr>
      </p:pic>
      <p:sp>
        <p:nvSpPr>
          <p:cNvPr id="7" name="Speech Bubble: Rectangle with Corners Rounded 6">
            <a:extLst>
              <a:ext uri="{FF2B5EF4-FFF2-40B4-BE49-F238E27FC236}">
                <a16:creationId xmlns:a16="http://schemas.microsoft.com/office/drawing/2014/main" id="{AAD59C87-F606-CF2A-92C2-35DB86F14338}"/>
              </a:ext>
            </a:extLst>
          </p:cNvPr>
          <p:cNvSpPr/>
          <p:nvPr/>
        </p:nvSpPr>
        <p:spPr>
          <a:xfrm>
            <a:off x="5514976" y="2609851"/>
            <a:ext cx="3361796" cy="753128"/>
          </a:xfrm>
          <a:custGeom>
            <a:avLst/>
            <a:gdLst>
              <a:gd name="connsiteX0" fmla="*/ 0 w 3361796"/>
              <a:gd name="connsiteY0" fmla="*/ 125524 h 753128"/>
              <a:gd name="connsiteX1" fmla="*/ 125524 w 3361796"/>
              <a:gd name="connsiteY1" fmla="*/ 0 h 753128"/>
              <a:gd name="connsiteX2" fmla="*/ 560299 w 3361796"/>
              <a:gd name="connsiteY2" fmla="*/ 0 h 753128"/>
              <a:gd name="connsiteX3" fmla="*/ 560299 w 3361796"/>
              <a:gd name="connsiteY3" fmla="*/ 0 h 753128"/>
              <a:gd name="connsiteX4" fmla="*/ 972119 w 3361796"/>
              <a:gd name="connsiteY4" fmla="*/ 0 h 753128"/>
              <a:gd name="connsiteX5" fmla="*/ 1400748 w 3361796"/>
              <a:gd name="connsiteY5" fmla="*/ 0 h 753128"/>
              <a:gd name="connsiteX6" fmla="*/ 2012589 w 3361796"/>
              <a:gd name="connsiteY6" fmla="*/ 0 h 753128"/>
              <a:gd name="connsiteX7" fmla="*/ 2569365 w 3361796"/>
              <a:gd name="connsiteY7" fmla="*/ 0 h 753128"/>
              <a:gd name="connsiteX8" fmla="*/ 3236272 w 3361796"/>
              <a:gd name="connsiteY8" fmla="*/ 0 h 753128"/>
              <a:gd name="connsiteX9" fmla="*/ 3361796 w 3361796"/>
              <a:gd name="connsiteY9" fmla="*/ 125524 h 753128"/>
              <a:gd name="connsiteX10" fmla="*/ 3361796 w 3361796"/>
              <a:gd name="connsiteY10" fmla="*/ 439325 h 753128"/>
              <a:gd name="connsiteX11" fmla="*/ 3361796 w 3361796"/>
              <a:gd name="connsiteY11" fmla="*/ 439325 h 753128"/>
              <a:gd name="connsiteX12" fmla="*/ 3361796 w 3361796"/>
              <a:gd name="connsiteY12" fmla="*/ 627607 h 753128"/>
              <a:gd name="connsiteX13" fmla="*/ 3361796 w 3361796"/>
              <a:gd name="connsiteY13" fmla="*/ 627604 h 753128"/>
              <a:gd name="connsiteX14" fmla="*/ 3236272 w 3361796"/>
              <a:gd name="connsiteY14" fmla="*/ 753128 h 753128"/>
              <a:gd name="connsiteX15" fmla="*/ 2679496 w 3361796"/>
              <a:gd name="connsiteY15" fmla="*/ 753128 h 753128"/>
              <a:gd name="connsiteX16" fmla="*/ 2086010 w 3361796"/>
              <a:gd name="connsiteY16" fmla="*/ 753128 h 753128"/>
              <a:gd name="connsiteX17" fmla="*/ 1400748 w 3361796"/>
              <a:gd name="connsiteY17" fmla="*/ 753128 h 753128"/>
              <a:gd name="connsiteX18" fmla="*/ 1005737 w 3361796"/>
              <a:gd name="connsiteY18" fmla="*/ 753128 h 753128"/>
              <a:gd name="connsiteX19" fmla="*/ 560299 w 3361796"/>
              <a:gd name="connsiteY19" fmla="*/ 753128 h 753128"/>
              <a:gd name="connsiteX20" fmla="*/ 560299 w 3361796"/>
              <a:gd name="connsiteY20" fmla="*/ 753128 h 753128"/>
              <a:gd name="connsiteX21" fmla="*/ 125524 w 3361796"/>
              <a:gd name="connsiteY21" fmla="*/ 753128 h 753128"/>
              <a:gd name="connsiteX22" fmla="*/ 0 w 3361796"/>
              <a:gd name="connsiteY22" fmla="*/ 627604 h 753128"/>
              <a:gd name="connsiteX23" fmla="*/ 0 w 3361796"/>
              <a:gd name="connsiteY23" fmla="*/ 627607 h 753128"/>
              <a:gd name="connsiteX24" fmla="*/ -521751 w 3361796"/>
              <a:gd name="connsiteY24" fmla="*/ 503654 h 753128"/>
              <a:gd name="connsiteX25" fmla="*/ 0 w 3361796"/>
              <a:gd name="connsiteY25" fmla="*/ 439325 h 753128"/>
              <a:gd name="connsiteX26" fmla="*/ 0 w 3361796"/>
              <a:gd name="connsiteY26" fmla="*/ 125524 h 75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61796" h="753128" fill="none" extrusionOk="0">
                <a:moveTo>
                  <a:pt x="0" y="125524"/>
                </a:moveTo>
                <a:cubicBezTo>
                  <a:pt x="1720" y="49910"/>
                  <a:pt x="60209" y="-14014"/>
                  <a:pt x="125524" y="0"/>
                </a:cubicBezTo>
                <a:cubicBezTo>
                  <a:pt x="266781" y="-15425"/>
                  <a:pt x="438532" y="10140"/>
                  <a:pt x="560299" y="0"/>
                </a:cubicBezTo>
                <a:lnTo>
                  <a:pt x="560299" y="0"/>
                </a:lnTo>
                <a:cubicBezTo>
                  <a:pt x="660239" y="9406"/>
                  <a:pt x="886540" y="7832"/>
                  <a:pt x="972119" y="0"/>
                </a:cubicBezTo>
                <a:cubicBezTo>
                  <a:pt x="1057698" y="-7832"/>
                  <a:pt x="1251686" y="83"/>
                  <a:pt x="1400748" y="0"/>
                </a:cubicBezTo>
                <a:cubicBezTo>
                  <a:pt x="1571060" y="-30125"/>
                  <a:pt x="1734433" y="18562"/>
                  <a:pt x="2012589" y="0"/>
                </a:cubicBezTo>
                <a:cubicBezTo>
                  <a:pt x="2290745" y="-18562"/>
                  <a:pt x="2313340" y="-25770"/>
                  <a:pt x="2569365" y="0"/>
                </a:cubicBezTo>
                <a:cubicBezTo>
                  <a:pt x="2825390" y="25770"/>
                  <a:pt x="3066402" y="16615"/>
                  <a:pt x="3236272" y="0"/>
                </a:cubicBezTo>
                <a:cubicBezTo>
                  <a:pt x="3299370" y="394"/>
                  <a:pt x="3346399" y="60935"/>
                  <a:pt x="3361796" y="125524"/>
                </a:cubicBezTo>
                <a:cubicBezTo>
                  <a:pt x="3376924" y="212790"/>
                  <a:pt x="3368427" y="326333"/>
                  <a:pt x="3361796" y="439325"/>
                </a:cubicBezTo>
                <a:lnTo>
                  <a:pt x="3361796" y="439325"/>
                </a:lnTo>
                <a:cubicBezTo>
                  <a:pt x="3356078" y="517382"/>
                  <a:pt x="3359498" y="549567"/>
                  <a:pt x="3361796" y="627607"/>
                </a:cubicBezTo>
                <a:lnTo>
                  <a:pt x="3361796" y="627604"/>
                </a:lnTo>
                <a:cubicBezTo>
                  <a:pt x="3357890" y="692574"/>
                  <a:pt x="3307121" y="756494"/>
                  <a:pt x="3236272" y="753128"/>
                </a:cubicBezTo>
                <a:cubicBezTo>
                  <a:pt x="2999857" y="757304"/>
                  <a:pt x="2836939" y="743437"/>
                  <a:pt x="2679496" y="753128"/>
                </a:cubicBezTo>
                <a:cubicBezTo>
                  <a:pt x="2522053" y="762819"/>
                  <a:pt x="2307059" y="770264"/>
                  <a:pt x="2086010" y="753128"/>
                </a:cubicBezTo>
                <a:cubicBezTo>
                  <a:pt x="1864961" y="735992"/>
                  <a:pt x="1699585" y="782978"/>
                  <a:pt x="1400748" y="753128"/>
                </a:cubicBezTo>
                <a:cubicBezTo>
                  <a:pt x="1255860" y="761805"/>
                  <a:pt x="1174795" y="759019"/>
                  <a:pt x="1005737" y="753128"/>
                </a:cubicBezTo>
                <a:cubicBezTo>
                  <a:pt x="836679" y="747237"/>
                  <a:pt x="658700" y="767069"/>
                  <a:pt x="560299" y="753128"/>
                </a:cubicBezTo>
                <a:lnTo>
                  <a:pt x="560299" y="753128"/>
                </a:lnTo>
                <a:cubicBezTo>
                  <a:pt x="347711" y="744747"/>
                  <a:pt x="246745" y="767372"/>
                  <a:pt x="125524" y="753128"/>
                </a:cubicBezTo>
                <a:cubicBezTo>
                  <a:pt x="54087" y="749680"/>
                  <a:pt x="1850" y="690278"/>
                  <a:pt x="0" y="627604"/>
                </a:cubicBezTo>
                <a:lnTo>
                  <a:pt x="0" y="627607"/>
                </a:lnTo>
                <a:cubicBezTo>
                  <a:pt x="-109585" y="580393"/>
                  <a:pt x="-375658" y="557905"/>
                  <a:pt x="-521751" y="503654"/>
                </a:cubicBezTo>
                <a:cubicBezTo>
                  <a:pt x="-310484" y="501060"/>
                  <a:pt x="-185911" y="470757"/>
                  <a:pt x="0" y="439325"/>
                </a:cubicBezTo>
                <a:cubicBezTo>
                  <a:pt x="7024" y="367636"/>
                  <a:pt x="-8409" y="239729"/>
                  <a:pt x="0" y="125524"/>
                </a:cubicBezTo>
                <a:close/>
              </a:path>
              <a:path w="3361796" h="753128" stroke="0" extrusionOk="0">
                <a:moveTo>
                  <a:pt x="0" y="125524"/>
                </a:moveTo>
                <a:cubicBezTo>
                  <a:pt x="6354" y="62474"/>
                  <a:pt x="60113" y="-14000"/>
                  <a:pt x="125524" y="0"/>
                </a:cubicBezTo>
                <a:cubicBezTo>
                  <a:pt x="336023" y="-8427"/>
                  <a:pt x="450743" y="-6831"/>
                  <a:pt x="560299" y="0"/>
                </a:cubicBezTo>
                <a:lnTo>
                  <a:pt x="560299" y="0"/>
                </a:lnTo>
                <a:cubicBezTo>
                  <a:pt x="757683" y="16178"/>
                  <a:pt x="813650" y="-17043"/>
                  <a:pt x="980524" y="0"/>
                </a:cubicBezTo>
                <a:cubicBezTo>
                  <a:pt x="1147398" y="17043"/>
                  <a:pt x="1306046" y="-20102"/>
                  <a:pt x="1400748" y="0"/>
                </a:cubicBezTo>
                <a:cubicBezTo>
                  <a:pt x="1590900" y="3418"/>
                  <a:pt x="1845188" y="1479"/>
                  <a:pt x="1957524" y="0"/>
                </a:cubicBezTo>
                <a:cubicBezTo>
                  <a:pt x="2069860" y="-1479"/>
                  <a:pt x="2373345" y="2661"/>
                  <a:pt x="2569365" y="0"/>
                </a:cubicBezTo>
                <a:cubicBezTo>
                  <a:pt x="2765385" y="-2661"/>
                  <a:pt x="3045838" y="-1036"/>
                  <a:pt x="3236272" y="0"/>
                </a:cubicBezTo>
                <a:cubicBezTo>
                  <a:pt x="3290569" y="-5077"/>
                  <a:pt x="3355870" y="56249"/>
                  <a:pt x="3361796" y="125524"/>
                </a:cubicBezTo>
                <a:cubicBezTo>
                  <a:pt x="3348425" y="278395"/>
                  <a:pt x="3373832" y="360082"/>
                  <a:pt x="3361796" y="439325"/>
                </a:cubicBezTo>
                <a:lnTo>
                  <a:pt x="3361796" y="439325"/>
                </a:lnTo>
                <a:cubicBezTo>
                  <a:pt x="3355227" y="526482"/>
                  <a:pt x="3366732" y="540293"/>
                  <a:pt x="3361796" y="627607"/>
                </a:cubicBezTo>
                <a:lnTo>
                  <a:pt x="3361796" y="627604"/>
                </a:lnTo>
                <a:cubicBezTo>
                  <a:pt x="3358988" y="694426"/>
                  <a:pt x="3312368" y="757643"/>
                  <a:pt x="3236272" y="753128"/>
                </a:cubicBezTo>
                <a:cubicBezTo>
                  <a:pt x="2999659" y="741790"/>
                  <a:pt x="2776696" y="756915"/>
                  <a:pt x="2606075" y="753128"/>
                </a:cubicBezTo>
                <a:cubicBezTo>
                  <a:pt x="2435454" y="749341"/>
                  <a:pt x="2308306" y="741070"/>
                  <a:pt x="2012589" y="753128"/>
                </a:cubicBezTo>
                <a:cubicBezTo>
                  <a:pt x="1716872" y="765186"/>
                  <a:pt x="1670107" y="738822"/>
                  <a:pt x="1400748" y="753128"/>
                </a:cubicBezTo>
                <a:cubicBezTo>
                  <a:pt x="1248686" y="758481"/>
                  <a:pt x="1130877" y="762853"/>
                  <a:pt x="988928" y="753128"/>
                </a:cubicBezTo>
                <a:cubicBezTo>
                  <a:pt x="846979" y="743403"/>
                  <a:pt x="754381" y="746843"/>
                  <a:pt x="560299" y="753128"/>
                </a:cubicBezTo>
                <a:lnTo>
                  <a:pt x="560299" y="753128"/>
                </a:lnTo>
                <a:cubicBezTo>
                  <a:pt x="464178" y="770234"/>
                  <a:pt x="315794" y="731447"/>
                  <a:pt x="125524" y="753128"/>
                </a:cubicBezTo>
                <a:cubicBezTo>
                  <a:pt x="60534" y="740876"/>
                  <a:pt x="-2900" y="686162"/>
                  <a:pt x="0" y="627604"/>
                </a:cubicBezTo>
                <a:lnTo>
                  <a:pt x="0" y="627607"/>
                </a:lnTo>
                <a:cubicBezTo>
                  <a:pt x="-142528" y="590176"/>
                  <a:pt x="-380469" y="559188"/>
                  <a:pt x="-521751" y="503654"/>
                </a:cubicBezTo>
                <a:cubicBezTo>
                  <a:pt x="-395069" y="467881"/>
                  <a:pt x="-255180" y="445626"/>
                  <a:pt x="0" y="439325"/>
                </a:cubicBezTo>
                <a:cubicBezTo>
                  <a:pt x="-13175" y="308570"/>
                  <a:pt x="-10767" y="198993"/>
                  <a:pt x="0" y="125524"/>
                </a:cubicBezTo>
                <a:close/>
              </a:path>
            </a:pathLst>
          </a:custGeom>
          <a:solidFill>
            <a:schemeClr val="bg1"/>
          </a:solidFill>
          <a:ln w="19050">
            <a:solidFill>
              <a:schemeClr val="tx1"/>
            </a:solidFill>
            <a:extLst>
              <a:ext uri="{C807C97D-BFC1-408E-A445-0C87EB9F89A2}">
                <ask:lineSketchStyleProps xmlns:ask="http://schemas.microsoft.com/office/drawing/2018/sketchyshapes" sd="3262427888">
                  <a:prstGeom prst="wedgeRoundRectCallout">
                    <a:avLst>
                      <a:gd name="adj1" fmla="val -65520"/>
                      <a:gd name="adj2" fmla="val 16875"/>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Professor Khatoon!</a:t>
            </a:r>
          </a:p>
        </p:txBody>
      </p:sp>
      <p:pic>
        <p:nvPicPr>
          <p:cNvPr id="11" name="Picture 10" descr="Professor Khatoon">
            <a:extLst>
              <a:ext uri="{FF2B5EF4-FFF2-40B4-BE49-F238E27FC236}">
                <a16:creationId xmlns:a16="http://schemas.microsoft.com/office/drawing/2014/main" id="{160BEDBB-D2DB-2DBB-4F54-8ADD42C95F44}"/>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0" y="2077992"/>
            <a:ext cx="2643800" cy="3915007"/>
          </a:xfrm>
          <a:prstGeom prst="rect">
            <a:avLst/>
          </a:prstGeom>
        </p:spPr>
      </p:pic>
      <p:sp>
        <p:nvSpPr>
          <p:cNvPr id="8" name="Speech Bubble: Rectangle with Corners Rounded 7">
            <a:extLst>
              <a:ext uri="{FF2B5EF4-FFF2-40B4-BE49-F238E27FC236}">
                <a16:creationId xmlns:a16="http://schemas.microsoft.com/office/drawing/2014/main" id="{89B78172-6605-87C9-88F7-1ED2BBB0FFF5}"/>
              </a:ext>
            </a:extLst>
          </p:cNvPr>
          <p:cNvSpPr/>
          <p:nvPr/>
        </p:nvSpPr>
        <p:spPr>
          <a:xfrm>
            <a:off x="4738451" y="3600450"/>
            <a:ext cx="4138320" cy="1409700"/>
          </a:xfrm>
          <a:custGeom>
            <a:avLst/>
            <a:gdLst>
              <a:gd name="connsiteX0" fmla="*/ 0 w 4138320"/>
              <a:gd name="connsiteY0" fmla="*/ 234955 h 1409700"/>
              <a:gd name="connsiteX1" fmla="*/ 234955 w 4138320"/>
              <a:gd name="connsiteY1" fmla="*/ 0 h 1409700"/>
              <a:gd name="connsiteX2" fmla="*/ 689720 w 4138320"/>
              <a:gd name="connsiteY2" fmla="*/ 0 h 1409700"/>
              <a:gd name="connsiteX3" fmla="*/ 689720 w 4138320"/>
              <a:gd name="connsiteY3" fmla="*/ 0 h 1409700"/>
              <a:gd name="connsiteX4" fmla="*/ 1227702 w 4138320"/>
              <a:gd name="connsiteY4" fmla="*/ 0 h 1409700"/>
              <a:gd name="connsiteX5" fmla="*/ 1724300 w 4138320"/>
              <a:gd name="connsiteY5" fmla="*/ 0 h 1409700"/>
              <a:gd name="connsiteX6" fmla="*/ 2269066 w 4138320"/>
              <a:gd name="connsiteY6" fmla="*/ 0 h 1409700"/>
              <a:gd name="connsiteX7" fmla="*/ 2792042 w 4138320"/>
              <a:gd name="connsiteY7" fmla="*/ 0 h 1409700"/>
              <a:gd name="connsiteX8" fmla="*/ 3358599 w 4138320"/>
              <a:gd name="connsiteY8" fmla="*/ 0 h 1409700"/>
              <a:gd name="connsiteX9" fmla="*/ 3903365 w 4138320"/>
              <a:gd name="connsiteY9" fmla="*/ 0 h 1409700"/>
              <a:gd name="connsiteX10" fmla="*/ 4138320 w 4138320"/>
              <a:gd name="connsiteY10" fmla="*/ 234955 h 1409700"/>
              <a:gd name="connsiteX11" fmla="*/ 4138320 w 4138320"/>
              <a:gd name="connsiteY11" fmla="*/ 234950 h 1409700"/>
              <a:gd name="connsiteX12" fmla="*/ 4138320 w 4138320"/>
              <a:gd name="connsiteY12" fmla="*/ 234950 h 1409700"/>
              <a:gd name="connsiteX13" fmla="*/ 4138320 w 4138320"/>
              <a:gd name="connsiteY13" fmla="*/ 587375 h 1409700"/>
              <a:gd name="connsiteX14" fmla="*/ 4138320 w 4138320"/>
              <a:gd name="connsiteY14" fmla="*/ 1174745 h 1409700"/>
              <a:gd name="connsiteX15" fmla="*/ 3903365 w 4138320"/>
              <a:gd name="connsiteY15" fmla="*/ 1409700 h 1409700"/>
              <a:gd name="connsiteX16" fmla="*/ 3380389 w 4138320"/>
              <a:gd name="connsiteY16" fmla="*/ 1409700 h 1409700"/>
              <a:gd name="connsiteX17" fmla="*/ 2900995 w 4138320"/>
              <a:gd name="connsiteY17" fmla="*/ 1409700 h 1409700"/>
              <a:gd name="connsiteX18" fmla="*/ 2378020 w 4138320"/>
              <a:gd name="connsiteY18" fmla="*/ 1409700 h 1409700"/>
              <a:gd name="connsiteX19" fmla="*/ 1724300 w 4138320"/>
              <a:gd name="connsiteY19" fmla="*/ 1409700 h 1409700"/>
              <a:gd name="connsiteX20" fmla="*/ 1186318 w 4138320"/>
              <a:gd name="connsiteY20" fmla="*/ 1409700 h 1409700"/>
              <a:gd name="connsiteX21" fmla="*/ 689720 w 4138320"/>
              <a:gd name="connsiteY21" fmla="*/ 1409700 h 1409700"/>
              <a:gd name="connsiteX22" fmla="*/ 689720 w 4138320"/>
              <a:gd name="connsiteY22" fmla="*/ 1409700 h 1409700"/>
              <a:gd name="connsiteX23" fmla="*/ 234955 w 4138320"/>
              <a:gd name="connsiteY23" fmla="*/ 1409700 h 1409700"/>
              <a:gd name="connsiteX24" fmla="*/ 0 w 4138320"/>
              <a:gd name="connsiteY24" fmla="*/ 1174745 h 1409700"/>
              <a:gd name="connsiteX25" fmla="*/ 0 w 4138320"/>
              <a:gd name="connsiteY25" fmla="*/ 587375 h 1409700"/>
              <a:gd name="connsiteX26" fmla="*/ -584884 w 4138320"/>
              <a:gd name="connsiteY26" fmla="*/ 483753 h 1409700"/>
              <a:gd name="connsiteX27" fmla="*/ -1121027 w 4138320"/>
              <a:gd name="connsiteY27" fmla="*/ 388766 h 1409700"/>
              <a:gd name="connsiteX28" fmla="*/ -1657170 w 4138320"/>
              <a:gd name="connsiteY28" fmla="*/ 293780 h 1409700"/>
              <a:gd name="connsiteX29" fmla="*/ -2437015 w 4138320"/>
              <a:gd name="connsiteY29" fmla="*/ 155617 h 1409700"/>
              <a:gd name="connsiteX30" fmla="*/ -1900872 w 4138320"/>
              <a:gd name="connsiteY30" fmla="*/ 173070 h 1409700"/>
              <a:gd name="connsiteX31" fmla="*/ -1242878 w 4138320"/>
              <a:gd name="connsiteY31" fmla="*/ 194490 h 1409700"/>
              <a:gd name="connsiteX32" fmla="*/ -633624 w 4138320"/>
              <a:gd name="connsiteY32" fmla="*/ 214323 h 1409700"/>
              <a:gd name="connsiteX33" fmla="*/ 0 w 4138320"/>
              <a:gd name="connsiteY33" fmla="*/ 234950 h 1409700"/>
              <a:gd name="connsiteX34" fmla="*/ 0 w 4138320"/>
              <a:gd name="connsiteY34" fmla="*/ 234955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38320" h="1409700" fill="none" extrusionOk="0">
                <a:moveTo>
                  <a:pt x="0" y="234955"/>
                </a:moveTo>
                <a:cubicBezTo>
                  <a:pt x="13479" y="112183"/>
                  <a:pt x="79266" y="-13979"/>
                  <a:pt x="234955" y="0"/>
                </a:cubicBezTo>
                <a:cubicBezTo>
                  <a:pt x="400679" y="-11281"/>
                  <a:pt x="506074" y="-20840"/>
                  <a:pt x="689720" y="0"/>
                </a:cubicBezTo>
                <a:lnTo>
                  <a:pt x="689720" y="0"/>
                </a:lnTo>
                <a:cubicBezTo>
                  <a:pt x="855630" y="7689"/>
                  <a:pt x="1109336" y="11583"/>
                  <a:pt x="1227702" y="0"/>
                </a:cubicBezTo>
                <a:cubicBezTo>
                  <a:pt x="1346068" y="-11583"/>
                  <a:pt x="1578979" y="24215"/>
                  <a:pt x="1724300" y="0"/>
                </a:cubicBezTo>
                <a:cubicBezTo>
                  <a:pt x="1846754" y="-21121"/>
                  <a:pt x="2061310" y="-12626"/>
                  <a:pt x="2269066" y="0"/>
                </a:cubicBezTo>
                <a:cubicBezTo>
                  <a:pt x="2476822" y="12626"/>
                  <a:pt x="2563710" y="-21097"/>
                  <a:pt x="2792042" y="0"/>
                </a:cubicBezTo>
                <a:cubicBezTo>
                  <a:pt x="3020374" y="21097"/>
                  <a:pt x="3129062" y="-2293"/>
                  <a:pt x="3358599" y="0"/>
                </a:cubicBezTo>
                <a:cubicBezTo>
                  <a:pt x="3588136" y="2293"/>
                  <a:pt x="3698728" y="7655"/>
                  <a:pt x="3903365" y="0"/>
                </a:cubicBezTo>
                <a:cubicBezTo>
                  <a:pt x="4028775" y="-26489"/>
                  <a:pt x="4138476" y="81897"/>
                  <a:pt x="4138320" y="234955"/>
                </a:cubicBezTo>
                <a:lnTo>
                  <a:pt x="4138320" y="234950"/>
                </a:lnTo>
                <a:lnTo>
                  <a:pt x="4138320" y="234950"/>
                </a:lnTo>
                <a:cubicBezTo>
                  <a:pt x="4143402" y="328491"/>
                  <a:pt x="4141856" y="501175"/>
                  <a:pt x="4138320" y="587375"/>
                </a:cubicBezTo>
                <a:cubicBezTo>
                  <a:pt x="4158208" y="714514"/>
                  <a:pt x="4146552" y="947474"/>
                  <a:pt x="4138320" y="1174745"/>
                </a:cubicBezTo>
                <a:cubicBezTo>
                  <a:pt x="4165085" y="1314647"/>
                  <a:pt x="4014532" y="1425158"/>
                  <a:pt x="3903365" y="1409700"/>
                </a:cubicBezTo>
                <a:cubicBezTo>
                  <a:pt x="3769136" y="1430831"/>
                  <a:pt x="3545972" y="1416028"/>
                  <a:pt x="3380389" y="1409700"/>
                </a:cubicBezTo>
                <a:cubicBezTo>
                  <a:pt x="3214806" y="1403372"/>
                  <a:pt x="3000147" y="1411727"/>
                  <a:pt x="2900995" y="1409700"/>
                </a:cubicBezTo>
                <a:cubicBezTo>
                  <a:pt x="2801843" y="1407673"/>
                  <a:pt x="2539066" y="1394844"/>
                  <a:pt x="2378020" y="1409700"/>
                </a:cubicBezTo>
                <a:cubicBezTo>
                  <a:pt x="2216975" y="1424556"/>
                  <a:pt x="1958286" y="1407882"/>
                  <a:pt x="1724300" y="1409700"/>
                </a:cubicBezTo>
                <a:cubicBezTo>
                  <a:pt x="1489906" y="1427348"/>
                  <a:pt x="1446260" y="1435508"/>
                  <a:pt x="1186318" y="1409700"/>
                </a:cubicBezTo>
                <a:cubicBezTo>
                  <a:pt x="926376" y="1383892"/>
                  <a:pt x="903656" y="1391905"/>
                  <a:pt x="689720" y="1409700"/>
                </a:cubicBezTo>
                <a:lnTo>
                  <a:pt x="689720" y="1409700"/>
                </a:lnTo>
                <a:cubicBezTo>
                  <a:pt x="557847" y="1395467"/>
                  <a:pt x="407955" y="1420881"/>
                  <a:pt x="234955" y="1409700"/>
                </a:cubicBezTo>
                <a:cubicBezTo>
                  <a:pt x="128510" y="1419939"/>
                  <a:pt x="-23353" y="1310439"/>
                  <a:pt x="0" y="1174745"/>
                </a:cubicBezTo>
                <a:cubicBezTo>
                  <a:pt x="-27804" y="1019350"/>
                  <a:pt x="21685" y="811965"/>
                  <a:pt x="0" y="587375"/>
                </a:cubicBezTo>
                <a:cubicBezTo>
                  <a:pt x="-172684" y="561081"/>
                  <a:pt x="-317170" y="547165"/>
                  <a:pt x="-584884" y="483753"/>
                </a:cubicBezTo>
                <a:cubicBezTo>
                  <a:pt x="-852598" y="420341"/>
                  <a:pt x="-866235" y="443466"/>
                  <a:pt x="-1121027" y="388766"/>
                </a:cubicBezTo>
                <a:cubicBezTo>
                  <a:pt x="-1375819" y="334066"/>
                  <a:pt x="-1471548" y="346087"/>
                  <a:pt x="-1657170" y="293780"/>
                </a:cubicBezTo>
                <a:cubicBezTo>
                  <a:pt x="-1842792" y="241473"/>
                  <a:pt x="-2180467" y="209480"/>
                  <a:pt x="-2437015" y="155617"/>
                </a:cubicBezTo>
                <a:cubicBezTo>
                  <a:pt x="-2186414" y="165354"/>
                  <a:pt x="-2015363" y="180829"/>
                  <a:pt x="-1900872" y="173070"/>
                </a:cubicBezTo>
                <a:cubicBezTo>
                  <a:pt x="-1786381" y="165311"/>
                  <a:pt x="-1518313" y="152813"/>
                  <a:pt x="-1242878" y="194490"/>
                </a:cubicBezTo>
                <a:cubicBezTo>
                  <a:pt x="-967443" y="236167"/>
                  <a:pt x="-884964" y="187345"/>
                  <a:pt x="-633624" y="214323"/>
                </a:cubicBezTo>
                <a:cubicBezTo>
                  <a:pt x="-382284" y="241302"/>
                  <a:pt x="-215019" y="197197"/>
                  <a:pt x="0" y="234950"/>
                </a:cubicBezTo>
                <a:lnTo>
                  <a:pt x="0" y="234955"/>
                </a:lnTo>
                <a:close/>
              </a:path>
              <a:path w="4138320" h="1409700" stroke="0" extrusionOk="0">
                <a:moveTo>
                  <a:pt x="0" y="234955"/>
                </a:moveTo>
                <a:cubicBezTo>
                  <a:pt x="-7628" y="111384"/>
                  <a:pt x="106820" y="-6695"/>
                  <a:pt x="234955" y="0"/>
                </a:cubicBezTo>
                <a:cubicBezTo>
                  <a:pt x="383316" y="-10915"/>
                  <a:pt x="502580" y="-2234"/>
                  <a:pt x="689720" y="0"/>
                </a:cubicBezTo>
                <a:lnTo>
                  <a:pt x="689720" y="0"/>
                </a:lnTo>
                <a:cubicBezTo>
                  <a:pt x="890298" y="5251"/>
                  <a:pt x="1029878" y="11162"/>
                  <a:pt x="1207010" y="0"/>
                </a:cubicBezTo>
                <a:cubicBezTo>
                  <a:pt x="1384142" y="-11162"/>
                  <a:pt x="1492716" y="2804"/>
                  <a:pt x="1724300" y="0"/>
                </a:cubicBezTo>
                <a:cubicBezTo>
                  <a:pt x="1870242" y="22185"/>
                  <a:pt x="2038072" y="-9417"/>
                  <a:pt x="2290857" y="0"/>
                </a:cubicBezTo>
                <a:cubicBezTo>
                  <a:pt x="2543642" y="9417"/>
                  <a:pt x="2662597" y="-26520"/>
                  <a:pt x="2879204" y="0"/>
                </a:cubicBezTo>
                <a:cubicBezTo>
                  <a:pt x="3095811" y="26520"/>
                  <a:pt x="3266743" y="-5467"/>
                  <a:pt x="3380389" y="0"/>
                </a:cubicBezTo>
                <a:cubicBezTo>
                  <a:pt x="3494035" y="5467"/>
                  <a:pt x="3696628" y="26023"/>
                  <a:pt x="3903365" y="0"/>
                </a:cubicBezTo>
                <a:cubicBezTo>
                  <a:pt x="4034901" y="8792"/>
                  <a:pt x="4141290" y="130965"/>
                  <a:pt x="4138320" y="234955"/>
                </a:cubicBezTo>
                <a:lnTo>
                  <a:pt x="4138320" y="234950"/>
                </a:lnTo>
                <a:lnTo>
                  <a:pt x="4138320" y="234950"/>
                </a:lnTo>
                <a:cubicBezTo>
                  <a:pt x="4131628" y="325436"/>
                  <a:pt x="4153985" y="453692"/>
                  <a:pt x="4138320" y="587375"/>
                </a:cubicBezTo>
                <a:cubicBezTo>
                  <a:pt x="4128073" y="716770"/>
                  <a:pt x="4151874" y="1024418"/>
                  <a:pt x="4138320" y="1174745"/>
                </a:cubicBezTo>
                <a:cubicBezTo>
                  <a:pt x="4106090" y="1304600"/>
                  <a:pt x="4032578" y="1416043"/>
                  <a:pt x="3903365" y="1409700"/>
                </a:cubicBezTo>
                <a:cubicBezTo>
                  <a:pt x="3715952" y="1421242"/>
                  <a:pt x="3563067" y="1400542"/>
                  <a:pt x="3336808" y="1409700"/>
                </a:cubicBezTo>
                <a:cubicBezTo>
                  <a:pt x="3110549" y="1418858"/>
                  <a:pt x="2930548" y="1399444"/>
                  <a:pt x="2792042" y="1409700"/>
                </a:cubicBezTo>
                <a:cubicBezTo>
                  <a:pt x="2653536" y="1419956"/>
                  <a:pt x="2486112" y="1410908"/>
                  <a:pt x="2247276" y="1409700"/>
                </a:cubicBezTo>
                <a:cubicBezTo>
                  <a:pt x="2008440" y="1408492"/>
                  <a:pt x="1897947" y="1425763"/>
                  <a:pt x="1724300" y="1409700"/>
                </a:cubicBezTo>
                <a:cubicBezTo>
                  <a:pt x="1511335" y="1424234"/>
                  <a:pt x="1297951" y="1424334"/>
                  <a:pt x="1186318" y="1409700"/>
                </a:cubicBezTo>
                <a:cubicBezTo>
                  <a:pt x="1074685" y="1395066"/>
                  <a:pt x="795203" y="1416992"/>
                  <a:pt x="689720" y="1409700"/>
                </a:cubicBezTo>
                <a:lnTo>
                  <a:pt x="689720" y="1409700"/>
                </a:lnTo>
                <a:cubicBezTo>
                  <a:pt x="533273" y="1429666"/>
                  <a:pt x="448497" y="1402712"/>
                  <a:pt x="234955" y="1409700"/>
                </a:cubicBezTo>
                <a:cubicBezTo>
                  <a:pt x="89966" y="1416059"/>
                  <a:pt x="11428" y="1311432"/>
                  <a:pt x="0" y="1174745"/>
                </a:cubicBezTo>
                <a:cubicBezTo>
                  <a:pt x="28709" y="964682"/>
                  <a:pt x="7156" y="750033"/>
                  <a:pt x="0" y="587375"/>
                </a:cubicBezTo>
                <a:cubicBezTo>
                  <a:pt x="-163792" y="538324"/>
                  <a:pt x="-420673" y="500582"/>
                  <a:pt x="-633624" y="475118"/>
                </a:cubicBezTo>
                <a:cubicBezTo>
                  <a:pt x="-846575" y="449654"/>
                  <a:pt x="-1030228" y="380083"/>
                  <a:pt x="-1242878" y="367178"/>
                </a:cubicBezTo>
                <a:cubicBezTo>
                  <a:pt x="-1455528" y="354273"/>
                  <a:pt x="-1676418" y="278219"/>
                  <a:pt x="-1900872" y="250604"/>
                </a:cubicBezTo>
                <a:cubicBezTo>
                  <a:pt x="-2125326" y="222989"/>
                  <a:pt x="-2218428" y="197905"/>
                  <a:pt x="-2437015" y="155617"/>
                </a:cubicBezTo>
                <a:cubicBezTo>
                  <a:pt x="-2319029" y="185047"/>
                  <a:pt x="-2030230" y="190560"/>
                  <a:pt x="-1876502" y="173864"/>
                </a:cubicBezTo>
                <a:cubicBezTo>
                  <a:pt x="-1722774" y="157168"/>
                  <a:pt x="-1470918" y="165601"/>
                  <a:pt x="-1291618" y="192904"/>
                </a:cubicBezTo>
                <a:cubicBezTo>
                  <a:pt x="-1112318" y="220207"/>
                  <a:pt x="-795884" y="241756"/>
                  <a:pt x="-633624" y="214323"/>
                </a:cubicBezTo>
                <a:cubicBezTo>
                  <a:pt x="-471364" y="186890"/>
                  <a:pt x="-314774" y="208783"/>
                  <a:pt x="0" y="234950"/>
                </a:cubicBezTo>
                <a:lnTo>
                  <a:pt x="0" y="234955"/>
                </a:lnTo>
                <a:close/>
              </a:path>
            </a:pathLst>
          </a:custGeom>
          <a:solidFill>
            <a:schemeClr val="bg1"/>
          </a:solidFill>
          <a:ln w="19050">
            <a:solidFill>
              <a:schemeClr val="tx1"/>
            </a:solidFill>
            <a:extLst>
              <a:ext uri="{C807C97D-BFC1-408E-A445-0C87EB9F89A2}">
                <ask:lineSketchStyleProps xmlns:ask="http://schemas.microsoft.com/office/drawing/2018/sketchyshapes" sd="3772802750">
                  <a:prstGeom prst="wedgeRoundRectCallout">
                    <a:avLst>
                      <a:gd name="adj1" fmla="val -108889"/>
                      <a:gd name="adj2" fmla="val -3896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Billy! Did you get my letter? I’ve been trying to get hold of you for the longest time.</a:t>
            </a:r>
          </a:p>
        </p:txBody>
      </p:sp>
      <p:pic>
        <p:nvPicPr>
          <p:cNvPr id="4" name="Picture 3">
            <a:extLst>
              <a:ext uri="{FF2B5EF4-FFF2-40B4-BE49-F238E27FC236}">
                <a16:creationId xmlns:a16="http://schemas.microsoft.com/office/drawing/2014/main" id="{E2FFF05E-E9D2-9F11-BFA8-0924A1D2A7B1}"/>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3314" y="2899744"/>
            <a:ext cx="730287" cy="320537"/>
          </a:xfrm>
          <a:prstGeom prst="rect">
            <a:avLst/>
          </a:prstGeom>
        </p:spPr>
      </p:pic>
      <p:pic>
        <p:nvPicPr>
          <p:cNvPr id="10" name="Picture 9">
            <a:extLst>
              <a:ext uri="{FF2B5EF4-FFF2-40B4-BE49-F238E27FC236}">
                <a16:creationId xmlns:a16="http://schemas.microsoft.com/office/drawing/2014/main" id="{B010A1B9-0022-9BDE-44CC-6267C36FDA4C}"/>
              </a:ext>
              <a:ext uri="{C183D7F6-B498-43B3-948B-1728B52AA6E4}">
                <adec:decorative xmlns:adec="http://schemas.microsoft.com/office/drawing/2017/decorative" val="1"/>
              </a:ext>
            </a:extLst>
          </p:cNvPr>
          <p:cNvPicPr>
            <a:picLocks noChangeAspect="1"/>
          </p:cNvPicPr>
          <p:nvPr/>
        </p:nvPicPr>
        <p:blipFill rotWithShape="1">
          <a:blip r:embed="rId6"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639496" y="2825200"/>
            <a:ext cx="1113596" cy="395081"/>
          </a:xfrm>
          <a:prstGeom prst="rect">
            <a:avLst/>
          </a:prstGeom>
        </p:spPr>
      </p:pic>
      <p:sp>
        <p:nvSpPr>
          <p:cNvPr id="12" name="Rectangle 11">
            <a:hlinkClick r:id="rId7" action="ppaction://hlinksldjump"/>
            <a:extLst>
              <a:ext uri="{FF2B5EF4-FFF2-40B4-BE49-F238E27FC236}">
                <a16:creationId xmlns:a16="http://schemas.microsoft.com/office/drawing/2014/main" id="{C15861F5-EA74-B838-6ABF-A1C2BC84F529}"/>
              </a:ext>
              <a:ext uri="{C183D7F6-B498-43B3-948B-1728B52AA6E4}">
                <adec:decorative xmlns:adec="http://schemas.microsoft.com/office/drawing/2017/decorative" val="1"/>
              </a:ext>
            </a:extLst>
          </p:cNvPr>
          <p:cNvSpPr/>
          <p:nvPr/>
        </p:nvSpPr>
        <p:spPr>
          <a:xfrm>
            <a:off x="0" y="886929"/>
            <a:ext cx="9144000" cy="51512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Rounded Corners 8">
            <a:hlinkClick r:id="rId8" action="ppaction://hlinksldjump"/>
            <a:extLst>
              <a:ext uri="{FF2B5EF4-FFF2-40B4-BE49-F238E27FC236}">
                <a16:creationId xmlns:a16="http://schemas.microsoft.com/office/drawing/2014/main" id="{EC14E21B-1E52-112A-EA04-3A3D7996B6D2}"/>
              </a:ext>
            </a:extLst>
          </p:cNvPr>
          <p:cNvSpPr/>
          <p:nvPr/>
        </p:nvSpPr>
        <p:spPr>
          <a:xfrm>
            <a:off x="7310728" y="5245485"/>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13" name="Title 12">
            <a:extLst>
              <a:ext uri="{FF2B5EF4-FFF2-40B4-BE49-F238E27FC236}">
                <a16:creationId xmlns:a16="http://schemas.microsoft.com/office/drawing/2014/main" id="{8756F829-6A81-79E1-1D2C-496964535B39}"/>
              </a:ext>
              <a:ext uri="{C183D7F6-B498-43B3-948B-1728B52AA6E4}">
                <adec:decorative xmlns:adec="http://schemas.microsoft.com/office/drawing/2017/decorative" val="1"/>
              </a:ext>
            </a:extLst>
          </p:cNvPr>
          <p:cNvSpPr>
            <a:spLocks noGrp="1"/>
          </p:cNvSpPr>
          <p:nvPr>
            <p:ph type="title"/>
          </p:nvPr>
        </p:nvSpPr>
        <p:spPr>
          <a:xfrm>
            <a:off x="252944" y="-1351274"/>
            <a:ext cx="7886700" cy="994172"/>
          </a:xfrm>
        </p:spPr>
        <p:txBody>
          <a:bodyPr vert="horz" lIns="68580" tIns="34290" rIns="68580" bIns="34290" rtlCol="0" anchor="b">
            <a:normAutofit/>
          </a:bodyPr>
          <a:lstStyle/>
          <a:p>
            <a:r>
              <a:rPr lang="en-GB" dirty="0"/>
              <a:t>Meeting the professor 1</a:t>
            </a:r>
          </a:p>
        </p:txBody>
      </p:sp>
    </p:spTree>
    <p:extLst>
      <p:ext uri="{BB962C8B-B14F-4D97-AF65-F5344CB8AC3E}">
        <p14:creationId xmlns:p14="http://schemas.microsoft.com/office/powerpoint/2010/main" val="21993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1" presetClass="entr" presetSubtype="0"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3500"/>
                            </p:stCondLst>
                            <p:childTnLst>
                              <p:par>
                                <p:cTn id="23" presetID="1" presetClass="exit" presetSubtype="0" fill="hold" nodeType="afterEffect">
                                  <p:stCondLst>
                                    <p:cond delay="50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4000"/>
                            </p:stCondLst>
                            <p:childTnLst>
                              <p:par>
                                <p:cTn id="26" presetID="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000"/>
                            </p:stCondLst>
                            <p:childTnLst>
                              <p:par>
                                <p:cTn id="29" presetID="1" presetClass="exit" presetSubtype="0" fill="hold" nodeType="after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par>
                          <p:cTn id="31" fill="hold">
                            <p:stCondLst>
                              <p:cond delay="4000"/>
                            </p:stCondLst>
                            <p:childTnLst>
                              <p:par>
                                <p:cTn id="32" presetID="1" presetClass="entr" presetSubtype="0" fill="hold" nodeType="afterEffect">
                                  <p:stCondLst>
                                    <p:cond delay="150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p:stCondLst>
                              <p:cond delay="5500"/>
                            </p:stCondLst>
                            <p:childTnLst>
                              <p:par>
                                <p:cTn id="35" presetID="1" presetClass="exit" presetSubtype="0" fill="hold" nodeType="afterEffect">
                                  <p:stCondLst>
                                    <p:cond delay="500"/>
                                  </p:stCondLst>
                                  <p:childTnLst>
                                    <p:set>
                                      <p:cBhvr>
                                        <p:cTn id="36" dur="1" fill="hold">
                                          <p:stCondLst>
                                            <p:cond delay="0"/>
                                          </p:stCondLst>
                                        </p:cTn>
                                        <p:tgtEl>
                                          <p:spTgt spid="4"/>
                                        </p:tgtEl>
                                        <p:attrNameLst>
                                          <p:attrName>style.visibility</p:attrName>
                                        </p:attrNameLst>
                                      </p:cBhvr>
                                      <p:to>
                                        <p:strVal val="hidden"/>
                                      </p:to>
                                    </p:set>
                                  </p:childTnLst>
                                </p:cTn>
                              </p:par>
                            </p:childTnLst>
                          </p:cTn>
                        </p:par>
                        <p:par>
                          <p:cTn id="37" fill="hold">
                            <p:stCondLst>
                              <p:cond delay="6000"/>
                            </p:stCondLst>
                            <p:childTnLst>
                              <p:par>
                                <p:cTn id="38" presetID="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par>
                          <p:cTn id="40" fill="hold">
                            <p:stCondLst>
                              <p:cond delay="6000"/>
                            </p:stCondLst>
                            <p:childTnLst>
                              <p:par>
                                <p:cTn id="41" presetID="1" presetClass="exit" presetSubtype="0" fill="hold" nodeType="after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par>
                          <p:cTn id="43" fill="hold">
                            <p:stCondLst>
                              <p:cond delay="6000"/>
                            </p:stCondLst>
                            <p:childTnLst>
                              <p:par>
                                <p:cTn id="44" presetID="1" presetClass="entr" presetSubtype="0" fill="hold" nodeType="afterEffect">
                                  <p:stCondLst>
                                    <p:cond delay="750"/>
                                  </p:stCondLst>
                                  <p:childTnLst>
                                    <p:set>
                                      <p:cBhvr>
                                        <p:cTn id="45" dur="1" fill="hold">
                                          <p:stCondLst>
                                            <p:cond delay="0"/>
                                          </p:stCondLst>
                                        </p:cTn>
                                        <p:tgtEl>
                                          <p:spTgt spid="4"/>
                                        </p:tgtEl>
                                        <p:attrNameLst>
                                          <p:attrName>style.visibility</p:attrName>
                                        </p:attrNameLst>
                                      </p:cBhvr>
                                      <p:to>
                                        <p:strVal val="visible"/>
                                      </p:to>
                                    </p:set>
                                  </p:childTnLst>
                                </p:cTn>
                              </p:par>
                            </p:childTnLst>
                          </p:cTn>
                        </p:par>
                        <p:par>
                          <p:cTn id="46" fill="hold">
                            <p:stCondLst>
                              <p:cond delay="6750"/>
                            </p:stCondLst>
                            <p:childTnLst>
                              <p:par>
                                <p:cTn id="47" presetID="1" presetClass="exit" presetSubtype="0" fill="hold" nodeType="afterEffect">
                                  <p:stCondLst>
                                    <p:cond delay="500"/>
                                  </p:stCondLst>
                                  <p:childTnLst>
                                    <p:set>
                                      <p:cBhvr>
                                        <p:cTn id="48" dur="1" fill="hold">
                                          <p:stCondLst>
                                            <p:cond delay="0"/>
                                          </p:stCondLst>
                                        </p:cTn>
                                        <p:tgtEl>
                                          <p:spTgt spid="4"/>
                                        </p:tgtEl>
                                        <p:attrNameLst>
                                          <p:attrName>style.visibility</p:attrName>
                                        </p:attrNameLst>
                                      </p:cBhvr>
                                      <p:to>
                                        <p:strVal val="hidden"/>
                                      </p:to>
                                    </p:set>
                                  </p:childTnLst>
                                </p:cTn>
                              </p:par>
                            </p:childTnLst>
                          </p:cTn>
                        </p:par>
                        <p:par>
                          <p:cTn id="49" fill="hold">
                            <p:stCondLst>
                              <p:cond delay="7250"/>
                            </p:stCondLst>
                            <p:childTnLst>
                              <p:par>
                                <p:cTn id="50" presetID="1" presetClass="entr" presetSubtype="0" fill="hold" nodeType="afterEffect">
                                  <p:stCondLst>
                                    <p:cond delay="1500"/>
                                  </p:stCondLst>
                                  <p:childTnLst>
                                    <p:set>
                                      <p:cBhvr>
                                        <p:cTn id="51" dur="1" fill="hold">
                                          <p:stCondLst>
                                            <p:cond delay="0"/>
                                          </p:stCondLst>
                                        </p:cTn>
                                        <p:tgtEl>
                                          <p:spTgt spid="10"/>
                                        </p:tgtEl>
                                        <p:attrNameLst>
                                          <p:attrName>style.visibility</p:attrName>
                                        </p:attrNameLst>
                                      </p:cBhvr>
                                      <p:to>
                                        <p:strVal val="visible"/>
                                      </p:to>
                                    </p:set>
                                  </p:childTnLst>
                                </p:cTn>
                              </p:par>
                            </p:childTnLst>
                          </p:cTn>
                        </p:par>
                        <p:par>
                          <p:cTn id="52" fill="hold">
                            <p:stCondLst>
                              <p:cond delay="8750"/>
                            </p:stCondLst>
                            <p:childTnLst>
                              <p:par>
                                <p:cTn id="53" presetID="1" presetClass="exit" presetSubtype="0" fill="hold" nodeType="afterEffect">
                                  <p:stCondLst>
                                    <p:cond delay="50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A7935F-5E20-D488-B75A-CE855FA3CF85}"/>
              </a:ext>
            </a:extLst>
          </p:cNvPr>
          <p:cNvPicPr>
            <a:picLocks noChangeAspect="1"/>
          </p:cNvPicPr>
          <p:nvPr/>
        </p:nvPicPr>
        <p:blipFill>
          <a:blip r:embed="rId2"/>
          <a:stretch>
            <a:fillRect/>
          </a:stretch>
        </p:blipFill>
        <p:spPr>
          <a:xfrm>
            <a:off x="-1" y="886929"/>
            <a:ext cx="9278875" cy="5129611"/>
          </a:xfrm>
          <a:prstGeom prst="rect">
            <a:avLst/>
          </a:prstGeom>
        </p:spPr>
      </p:pic>
      <p:pic>
        <p:nvPicPr>
          <p:cNvPr id="2" name="Picture 1" descr="Professor Khatoon">
            <a:extLst>
              <a:ext uri="{FF2B5EF4-FFF2-40B4-BE49-F238E27FC236}">
                <a16:creationId xmlns:a16="http://schemas.microsoft.com/office/drawing/2014/main" id="{9EF468E6-167D-08C0-D614-EE42CA201CFB}"/>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533929" y="1123950"/>
            <a:ext cx="3105062" cy="4876800"/>
          </a:xfrm>
          <a:prstGeom prst="rect">
            <a:avLst/>
          </a:prstGeom>
        </p:spPr>
      </p:pic>
      <p:sp>
        <p:nvSpPr>
          <p:cNvPr id="5" name="Speech Bubble: Rectangle with Corners Rounded 4">
            <a:extLst>
              <a:ext uri="{FF2B5EF4-FFF2-40B4-BE49-F238E27FC236}">
                <a16:creationId xmlns:a16="http://schemas.microsoft.com/office/drawing/2014/main" id="{E5964790-7850-B9BB-66C9-3764DACB8854}"/>
              </a:ext>
            </a:extLst>
          </p:cNvPr>
          <p:cNvSpPr/>
          <p:nvPr/>
        </p:nvSpPr>
        <p:spPr>
          <a:xfrm>
            <a:off x="3867152" y="1473701"/>
            <a:ext cx="5057775" cy="3475234"/>
          </a:xfrm>
          <a:custGeom>
            <a:avLst/>
            <a:gdLst>
              <a:gd name="connsiteX0" fmla="*/ 0 w 5057775"/>
              <a:gd name="connsiteY0" fmla="*/ 579217 h 3475234"/>
              <a:gd name="connsiteX1" fmla="*/ 579217 w 5057775"/>
              <a:gd name="connsiteY1" fmla="*/ 0 h 3475234"/>
              <a:gd name="connsiteX2" fmla="*/ 842963 w 5057775"/>
              <a:gd name="connsiteY2" fmla="*/ 0 h 3475234"/>
              <a:gd name="connsiteX3" fmla="*/ 842963 w 5057775"/>
              <a:gd name="connsiteY3" fmla="*/ 0 h 3475234"/>
              <a:gd name="connsiteX4" fmla="*/ 1449896 w 5057775"/>
              <a:gd name="connsiteY4" fmla="*/ 0 h 3475234"/>
              <a:gd name="connsiteX5" fmla="*/ 2107406 w 5057775"/>
              <a:gd name="connsiteY5" fmla="*/ 0 h 3475234"/>
              <a:gd name="connsiteX6" fmla="*/ 2747617 w 5057775"/>
              <a:gd name="connsiteY6" fmla="*/ 0 h 3475234"/>
              <a:gd name="connsiteX7" fmla="*/ 3364117 w 5057775"/>
              <a:gd name="connsiteY7" fmla="*/ 0 h 3475234"/>
              <a:gd name="connsiteX8" fmla="*/ 3909482 w 5057775"/>
              <a:gd name="connsiteY8" fmla="*/ 0 h 3475234"/>
              <a:gd name="connsiteX9" fmla="*/ 4478558 w 5057775"/>
              <a:gd name="connsiteY9" fmla="*/ 0 h 3475234"/>
              <a:gd name="connsiteX10" fmla="*/ 5057775 w 5057775"/>
              <a:gd name="connsiteY10" fmla="*/ 579217 h 3475234"/>
              <a:gd name="connsiteX11" fmla="*/ 5057775 w 5057775"/>
              <a:gd name="connsiteY11" fmla="*/ 579206 h 3475234"/>
              <a:gd name="connsiteX12" fmla="*/ 5057775 w 5057775"/>
              <a:gd name="connsiteY12" fmla="*/ 579206 h 3475234"/>
              <a:gd name="connsiteX13" fmla="*/ 5057775 w 5057775"/>
              <a:gd name="connsiteY13" fmla="*/ 1013610 h 3475234"/>
              <a:gd name="connsiteX14" fmla="*/ 5057775 w 5057775"/>
              <a:gd name="connsiteY14" fmla="*/ 1448014 h 3475234"/>
              <a:gd name="connsiteX15" fmla="*/ 5057775 w 5057775"/>
              <a:gd name="connsiteY15" fmla="*/ 1959642 h 3475234"/>
              <a:gd name="connsiteX16" fmla="*/ 5057775 w 5057775"/>
              <a:gd name="connsiteY16" fmla="*/ 2413349 h 3475234"/>
              <a:gd name="connsiteX17" fmla="*/ 5057775 w 5057775"/>
              <a:gd name="connsiteY17" fmla="*/ 2896017 h 3475234"/>
              <a:gd name="connsiteX18" fmla="*/ 4478558 w 5057775"/>
              <a:gd name="connsiteY18" fmla="*/ 3475234 h 3475234"/>
              <a:gd name="connsiteX19" fmla="*/ 3885770 w 5057775"/>
              <a:gd name="connsiteY19" fmla="*/ 3475234 h 3475234"/>
              <a:gd name="connsiteX20" fmla="*/ 3316694 w 5057775"/>
              <a:gd name="connsiteY20" fmla="*/ 3475234 h 3475234"/>
              <a:gd name="connsiteX21" fmla="*/ 2723906 w 5057775"/>
              <a:gd name="connsiteY21" fmla="*/ 3475234 h 3475234"/>
              <a:gd name="connsiteX22" fmla="*/ 2107406 w 5057775"/>
              <a:gd name="connsiteY22" fmla="*/ 3475234 h 3475234"/>
              <a:gd name="connsiteX23" fmla="*/ 1449896 w 5057775"/>
              <a:gd name="connsiteY23" fmla="*/ 3475234 h 3475234"/>
              <a:gd name="connsiteX24" fmla="*/ 842963 w 5057775"/>
              <a:gd name="connsiteY24" fmla="*/ 3475234 h 3475234"/>
              <a:gd name="connsiteX25" fmla="*/ 842963 w 5057775"/>
              <a:gd name="connsiteY25" fmla="*/ 3475234 h 3475234"/>
              <a:gd name="connsiteX26" fmla="*/ 579217 w 5057775"/>
              <a:gd name="connsiteY26" fmla="*/ 3475234 h 3475234"/>
              <a:gd name="connsiteX27" fmla="*/ 0 w 5057775"/>
              <a:gd name="connsiteY27" fmla="*/ 2896017 h 3475234"/>
              <a:gd name="connsiteX28" fmla="*/ 0 w 5057775"/>
              <a:gd name="connsiteY28" fmla="*/ 2398869 h 3475234"/>
              <a:gd name="connsiteX29" fmla="*/ 0 w 5057775"/>
              <a:gd name="connsiteY29" fmla="*/ 1959642 h 3475234"/>
              <a:gd name="connsiteX30" fmla="*/ 0 w 5057775"/>
              <a:gd name="connsiteY30" fmla="*/ 1448014 h 3475234"/>
              <a:gd name="connsiteX31" fmla="*/ -357939 w 5057775"/>
              <a:gd name="connsiteY31" fmla="*/ 1249706 h 3475234"/>
              <a:gd name="connsiteX32" fmla="*/ -715877 w 5057775"/>
              <a:gd name="connsiteY32" fmla="*/ 1051397 h 3475234"/>
              <a:gd name="connsiteX33" fmla="*/ -343621 w 5057775"/>
              <a:gd name="connsiteY33" fmla="*/ 805858 h 3475234"/>
              <a:gd name="connsiteX34" fmla="*/ 0 w 5057775"/>
              <a:gd name="connsiteY34" fmla="*/ 579206 h 3475234"/>
              <a:gd name="connsiteX35" fmla="*/ 0 w 5057775"/>
              <a:gd name="connsiteY35" fmla="*/ 579217 h 347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57775" h="3475234" fill="none" extrusionOk="0">
                <a:moveTo>
                  <a:pt x="0" y="579217"/>
                </a:moveTo>
                <a:cubicBezTo>
                  <a:pt x="-15039" y="242038"/>
                  <a:pt x="273638" y="12604"/>
                  <a:pt x="579217" y="0"/>
                </a:cubicBezTo>
                <a:cubicBezTo>
                  <a:pt x="687467" y="-9827"/>
                  <a:pt x="778826" y="-13116"/>
                  <a:pt x="842963" y="0"/>
                </a:cubicBezTo>
                <a:lnTo>
                  <a:pt x="842963" y="0"/>
                </a:lnTo>
                <a:cubicBezTo>
                  <a:pt x="1126425" y="-18397"/>
                  <a:pt x="1246785" y="-26208"/>
                  <a:pt x="1449896" y="0"/>
                </a:cubicBezTo>
                <a:cubicBezTo>
                  <a:pt x="1653007" y="26208"/>
                  <a:pt x="1911431" y="8446"/>
                  <a:pt x="2107406" y="0"/>
                </a:cubicBezTo>
                <a:cubicBezTo>
                  <a:pt x="2410927" y="-31881"/>
                  <a:pt x="2603631" y="23201"/>
                  <a:pt x="2747617" y="0"/>
                </a:cubicBezTo>
                <a:cubicBezTo>
                  <a:pt x="2891603" y="-23201"/>
                  <a:pt x="3199313" y="22443"/>
                  <a:pt x="3364117" y="0"/>
                </a:cubicBezTo>
                <a:cubicBezTo>
                  <a:pt x="3528921" y="-22443"/>
                  <a:pt x="3727146" y="18903"/>
                  <a:pt x="3909482" y="0"/>
                </a:cubicBezTo>
                <a:cubicBezTo>
                  <a:pt x="4091819" y="-18903"/>
                  <a:pt x="4360885" y="-22076"/>
                  <a:pt x="4478558" y="0"/>
                </a:cubicBezTo>
                <a:cubicBezTo>
                  <a:pt x="4850532" y="-6541"/>
                  <a:pt x="5046595" y="271726"/>
                  <a:pt x="5057775" y="579217"/>
                </a:cubicBezTo>
                <a:cubicBezTo>
                  <a:pt x="5057775" y="579213"/>
                  <a:pt x="5057776" y="579210"/>
                  <a:pt x="5057775" y="579206"/>
                </a:cubicBezTo>
                <a:lnTo>
                  <a:pt x="5057775" y="579206"/>
                </a:lnTo>
                <a:cubicBezTo>
                  <a:pt x="5051801" y="672853"/>
                  <a:pt x="5049990" y="803044"/>
                  <a:pt x="5057775" y="1013610"/>
                </a:cubicBezTo>
                <a:cubicBezTo>
                  <a:pt x="5065560" y="1224176"/>
                  <a:pt x="5037444" y="1292898"/>
                  <a:pt x="5057775" y="1448014"/>
                </a:cubicBezTo>
                <a:cubicBezTo>
                  <a:pt x="5050395" y="1616069"/>
                  <a:pt x="5065816" y="1738651"/>
                  <a:pt x="5057775" y="1959642"/>
                </a:cubicBezTo>
                <a:cubicBezTo>
                  <a:pt x="5049734" y="2180633"/>
                  <a:pt x="5076464" y="2190453"/>
                  <a:pt x="5057775" y="2413349"/>
                </a:cubicBezTo>
                <a:cubicBezTo>
                  <a:pt x="5039086" y="2636245"/>
                  <a:pt x="5071305" y="2778168"/>
                  <a:pt x="5057775" y="2896017"/>
                </a:cubicBezTo>
                <a:cubicBezTo>
                  <a:pt x="5052588" y="3255041"/>
                  <a:pt x="4811355" y="3434627"/>
                  <a:pt x="4478558" y="3475234"/>
                </a:cubicBezTo>
                <a:cubicBezTo>
                  <a:pt x="4319226" y="3497633"/>
                  <a:pt x="4164825" y="3472067"/>
                  <a:pt x="3885770" y="3475234"/>
                </a:cubicBezTo>
                <a:cubicBezTo>
                  <a:pt x="3606715" y="3478401"/>
                  <a:pt x="3571111" y="3494975"/>
                  <a:pt x="3316694" y="3475234"/>
                </a:cubicBezTo>
                <a:cubicBezTo>
                  <a:pt x="3062277" y="3455493"/>
                  <a:pt x="2985548" y="3447187"/>
                  <a:pt x="2723906" y="3475234"/>
                </a:cubicBezTo>
                <a:cubicBezTo>
                  <a:pt x="2462264" y="3503281"/>
                  <a:pt x="2307123" y="3502369"/>
                  <a:pt x="2107406" y="3475234"/>
                </a:cubicBezTo>
                <a:cubicBezTo>
                  <a:pt x="1900285" y="3502613"/>
                  <a:pt x="1669360" y="3465464"/>
                  <a:pt x="1449896" y="3475234"/>
                </a:cubicBezTo>
                <a:cubicBezTo>
                  <a:pt x="1230432" y="3485005"/>
                  <a:pt x="1011607" y="3461097"/>
                  <a:pt x="842963" y="3475234"/>
                </a:cubicBezTo>
                <a:lnTo>
                  <a:pt x="842963" y="3475234"/>
                </a:lnTo>
                <a:cubicBezTo>
                  <a:pt x="728361" y="3474045"/>
                  <a:pt x="646441" y="3465113"/>
                  <a:pt x="579217" y="3475234"/>
                </a:cubicBezTo>
                <a:cubicBezTo>
                  <a:pt x="313879" y="3526401"/>
                  <a:pt x="45618" y="3226910"/>
                  <a:pt x="0" y="2896017"/>
                </a:cubicBezTo>
                <a:cubicBezTo>
                  <a:pt x="22890" y="2684599"/>
                  <a:pt x="1579" y="2582818"/>
                  <a:pt x="0" y="2398869"/>
                </a:cubicBezTo>
                <a:cubicBezTo>
                  <a:pt x="-1579" y="2214920"/>
                  <a:pt x="-12671" y="2160621"/>
                  <a:pt x="0" y="1959642"/>
                </a:cubicBezTo>
                <a:cubicBezTo>
                  <a:pt x="12671" y="1758663"/>
                  <a:pt x="24071" y="1588497"/>
                  <a:pt x="0" y="1448014"/>
                </a:cubicBezTo>
                <a:cubicBezTo>
                  <a:pt x="-71323" y="1399651"/>
                  <a:pt x="-212010" y="1349779"/>
                  <a:pt x="-357939" y="1249706"/>
                </a:cubicBezTo>
                <a:cubicBezTo>
                  <a:pt x="-503868" y="1149632"/>
                  <a:pt x="-586199" y="1134030"/>
                  <a:pt x="-715877" y="1051397"/>
                </a:cubicBezTo>
                <a:cubicBezTo>
                  <a:pt x="-540587" y="947643"/>
                  <a:pt x="-417839" y="865382"/>
                  <a:pt x="-343621" y="805858"/>
                </a:cubicBezTo>
                <a:cubicBezTo>
                  <a:pt x="-269403" y="746334"/>
                  <a:pt x="-85772" y="622620"/>
                  <a:pt x="0" y="579206"/>
                </a:cubicBezTo>
                <a:cubicBezTo>
                  <a:pt x="0" y="579212"/>
                  <a:pt x="0" y="579214"/>
                  <a:pt x="0" y="579217"/>
                </a:cubicBezTo>
                <a:close/>
              </a:path>
              <a:path w="5057775" h="3475234" stroke="0" extrusionOk="0">
                <a:moveTo>
                  <a:pt x="0" y="579217"/>
                </a:moveTo>
                <a:cubicBezTo>
                  <a:pt x="46507" y="273011"/>
                  <a:pt x="322767" y="1864"/>
                  <a:pt x="579217" y="0"/>
                </a:cubicBezTo>
                <a:cubicBezTo>
                  <a:pt x="644682" y="9506"/>
                  <a:pt x="737752" y="-11990"/>
                  <a:pt x="842963" y="0"/>
                </a:cubicBezTo>
                <a:lnTo>
                  <a:pt x="842963" y="0"/>
                </a:lnTo>
                <a:cubicBezTo>
                  <a:pt x="1103793" y="-16811"/>
                  <a:pt x="1171831" y="9889"/>
                  <a:pt x="1487829" y="0"/>
                </a:cubicBezTo>
                <a:cubicBezTo>
                  <a:pt x="1803827" y="-9889"/>
                  <a:pt x="1840740" y="-28734"/>
                  <a:pt x="2107406" y="0"/>
                </a:cubicBezTo>
                <a:cubicBezTo>
                  <a:pt x="2279099" y="29735"/>
                  <a:pt x="2591075" y="-9663"/>
                  <a:pt x="2723906" y="0"/>
                </a:cubicBezTo>
                <a:cubicBezTo>
                  <a:pt x="2856737" y="9663"/>
                  <a:pt x="3210940" y="-1115"/>
                  <a:pt x="3364117" y="0"/>
                </a:cubicBezTo>
                <a:cubicBezTo>
                  <a:pt x="3517294" y="1115"/>
                  <a:pt x="4170261" y="-48170"/>
                  <a:pt x="4478558" y="0"/>
                </a:cubicBezTo>
                <a:cubicBezTo>
                  <a:pt x="4746927" y="-3967"/>
                  <a:pt x="5047684" y="250556"/>
                  <a:pt x="5057775" y="579217"/>
                </a:cubicBezTo>
                <a:cubicBezTo>
                  <a:pt x="5057776" y="579213"/>
                  <a:pt x="5057775" y="579211"/>
                  <a:pt x="5057775" y="579206"/>
                </a:cubicBezTo>
                <a:lnTo>
                  <a:pt x="5057775" y="579206"/>
                </a:lnTo>
                <a:cubicBezTo>
                  <a:pt x="5061170" y="710371"/>
                  <a:pt x="5062082" y="839565"/>
                  <a:pt x="5057775" y="987546"/>
                </a:cubicBezTo>
                <a:cubicBezTo>
                  <a:pt x="5053468" y="1135527"/>
                  <a:pt x="5070497" y="1256549"/>
                  <a:pt x="5057775" y="1448014"/>
                </a:cubicBezTo>
                <a:cubicBezTo>
                  <a:pt x="5045022" y="1613073"/>
                  <a:pt x="5048098" y="1838348"/>
                  <a:pt x="5057775" y="1959642"/>
                </a:cubicBezTo>
                <a:cubicBezTo>
                  <a:pt x="5067452" y="2080936"/>
                  <a:pt x="5053152" y="2245536"/>
                  <a:pt x="5057775" y="2398869"/>
                </a:cubicBezTo>
                <a:cubicBezTo>
                  <a:pt x="5062398" y="2552202"/>
                  <a:pt x="5044699" y="2660322"/>
                  <a:pt x="5057775" y="2896017"/>
                </a:cubicBezTo>
                <a:cubicBezTo>
                  <a:pt x="5083767" y="3154380"/>
                  <a:pt x="4802771" y="3433579"/>
                  <a:pt x="4478558" y="3475234"/>
                </a:cubicBezTo>
                <a:cubicBezTo>
                  <a:pt x="4294506" y="3465637"/>
                  <a:pt x="4046571" y="3476344"/>
                  <a:pt x="3933193" y="3475234"/>
                </a:cubicBezTo>
                <a:cubicBezTo>
                  <a:pt x="3819815" y="3474124"/>
                  <a:pt x="3554602" y="3475380"/>
                  <a:pt x="3387828" y="3475234"/>
                </a:cubicBezTo>
                <a:cubicBezTo>
                  <a:pt x="3221054" y="3475088"/>
                  <a:pt x="2941104" y="3473203"/>
                  <a:pt x="2795040" y="3475234"/>
                </a:cubicBezTo>
                <a:cubicBezTo>
                  <a:pt x="2648976" y="3477265"/>
                  <a:pt x="2358836" y="3447788"/>
                  <a:pt x="2107406" y="3475234"/>
                </a:cubicBezTo>
                <a:cubicBezTo>
                  <a:pt x="1860858" y="3464318"/>
                  <a:pt x="1741111" y="3503771"/>
                  <a:pt x="1513118" y="3475234"/>
                </a:cubicBezTo>
                <a:cubicBezTo>
                  <a:pt x="1285125" y="3446697"/>
                  <a:pt x="988560" y="3463180"/>
                  <a:pt x="842963" y="3475234"/>
                </a:cubicBezTo>
                <a:lnTo>
                  <a:pt x="842963" y="3475234"/>
                </a:lnTo>
                <a:cubicBezTo>
                  <a:pt x="720317" y="3464284"/>
                  <a:pt x="676962" y="3464839"/>
                  <a:pt x="579217" y="3475234"/>
                </a:cubicBezTo>
                <a:cubicBezTo>
                  <a:pt x="278749" y="3464836"/>
                  <a:pt x="17132" y="3210053"/>
                  <a:pt x="0" y="2896017"/>
                </a:cubicBezTo>
                <a:cubicBezTo>
                  <a:pt x="-21457" y="2799714"/>
                  <a:pt x="-22367" y="2606057"/>
                  <a:pt x="0" y="2442309"/>
                </a:cubicBezTo>
                <a:cubicBezTo>
                  <a:pt x="22367" y="2278561"/>
                  <a:pt x="6403" y="2201510"/>
                  <a:pt x="0" y="1974122"/>
                </a:cubicBezTo>
                <a:cubicBezTo>
                  <a:pt x="-6403" y="1746734"/>
                  <a:pt x="-3522" y="1698677"/>
                  <a:pt x="0" y="1448014"/>
                </a:cubicBezTo>
                <a:cubicBezTo>
                  <a:pt x="-108541" y="1394367"/>
                  <a:pt x="-184886" y="1325961"/>
                  <a:pt x="-350780" y="1253672"/>
                </a:cubicBezTo>
                <a:cubicBezTo>
                  <a:pt x="-516674" y="1181383"/>
                  <a:pt x="-649287" y="1110091"/>
                  <a:pt x="-715877" y="1051397"/>
                </a:cubicBezTo>
                <a:cubicBezTo>
                  <a:pt x="-621212" y="1002248"/>
                  <a:pt x="-446182" y="868222"/>
                  <a:pt x="-357939" y="815302"/>
                </a:cubicBezTo>
                <a:cubicBezTo>
                  <a:pt x="-269696" y="762382"/>
                  <a:pt x="-143488" y="696689"/>
                  <a:pt x="0" y="579206"/>
                </a:cubicBezTo>
                <a:cubicBezTo>
                  <a:pt x="0" y="579208"/>
                  <a:pt x="0" y="579216"/>
                  <a:pt x="0" y="579217"/>
                </a:cubicBezTo>
                <a:close/>
              </a:path>
            </a:pathLst>
          </a:custGeom>
          <a:solidFill>
            <a:schemeClr val="bg1"/>
          </a:solidFill>
          <a:ln w="19050">
            <a:solidFill>
              <a:schemeClr val="tx1"/>
            </a:solidFill>
            <a:extLst>
              <a:ext uri="{C807C97D-BFC1-408E-A445-0C87EB9F89A2}">
                <ask:lineSketchStyleProps xmlns:ask="http://schemas.microsoft.com/office/drawing/2018/sketchyshapes" sd="4277564478">
                  <a:prstGeom prst="wedgeRoundRectCallout">
                    <a:avLst>
                      <a:gd name="adj1" fmla="val -64154"/>
                      <a:gd name="adj2" fmla="val -19746"/>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very helpfully uploaded that Neolithic monuments documentary series, but I’m afraid you’ll need to take it down.</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The amount you’ve copied doesn’t count as fair dealing under copyright law. And we don’t have a licence to copy it either.</a:t>
            </a:r>
          </a:p>
        </p:txBody>
      </p:sp>
      <p:pic>
        <p:nvPicPr>
          <p:cNvPr id="7" name="Picture 6">
            <a:extLst>
              <a:ext uri="{FF2B5EF4-FFF2-40B4-BE49-F238E27FC236}">
                <a16:creationId xmlns:a16="http://schemas.microsoft.com/office/drawing/2014/main" id="{161ACA92-FFC7-9BF7-C0C7-09707B6A5D7A}"/>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98956" y="2142343"/>
            <a:ext cx="730287" cy="320537"/>
          </a:xfrm>
          <a:prstGeom prst="rect">
            <a:avLst/>
          </a:prstGeom>
        </p:spPr>
      </p:pic>
      <p:sp>
        <p:nvSpPr>
          <p:cNvPr id="6" name="Rectangle 5">
            <a:hlinkClick r:id="rId5" action="ppaction://hlinksldjump"/>
            <a:extLst>
              <a:ext uri="{FF2B5EF4-FFF2-40B4-BE49-F238E27FC236}">
                <a16:creationId xmlns:a16="http://schemas.microsoft.com/office/drawing/2014/main" id="{77390EAA-D06F-A816-9A33-C47981B323E5}"/>
              </a:ext>
              <a:ext uri="{C183D7F6-B498-43B3-948B-1728B52AA6E4}">
                <adec:decorative xmlns:adec="http://schemas.microsoft.com/office/drawing/2017/decorative" val="1"/>
              </a:ext>
            </a:extLst>
          </p:cNvPr>
          <p:cNvSpPr/>
          <p:nvPr/>
        </p:nvSpPr>
        <p:spPr>
          <a:xfrm>
            <a:off x="-97153" y="827571"/>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Rounded Corners 2">
            <a:hlinkClick r:id="rId6" action="ppaction://hlinksldjump"/>
            <a:extLst>
              <a:ext uri="{FF2B5EF4-FFF2-40B4-BE49-F238E27FC236}">
                <a16:creationId xmlns:a16="http://schemas.microsoft.com/office/drawing/2014/main" id="{93097720-6FA4-451E-BEA8-AEA9448042A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CF25BE6C-5643-803C-64B2-0D75131321F5}"/>
              </a:ext>
              <a:ext uri="{C183D7F6-B498-43B3-948B-1728B52AA6E4}">
                <adec:decorative xmlns:adec="http://schemas.microsoft.com/office/drawing/2017/decorative" val="1"/>
              </a:ext>
            </a:extLst>
          </p:cNvPr>
          <p:cNvSpPr>
            <a:spLocks noGrp="1"/>
          </p:cNvSpPr>
          <p:nvPr>
            <p:ph type="title"/>
          </p:nvPr>
        </p:nvSpPr>
        <p:spPr>
          <a:xfrm>
            <a:off x="142878" y="-1395527"/>
            <a:ext cx="7886700" cy="994172"/>
          </a:xfrm>
        </p:spPr>
        <p:txBody>
          <a:bodyPr vert="horz" lIns="68580" tIns="34290" rIns="68580" bIns="34290" rtlCol="0" anchor="b">
            <a:normAutofit/>
          </a:bodyPr>
          <a:lstStyle/>
          <a:p>
            <a:r>
              <a:rPr lang="en-GB" dirty="0"/>
              <a:t>Meeting the professor 2</a:t>
            </a:r>
          </a:p>
        </p:txBody>
      </p:sp>
    </p:spTree>
    <p:extLst>
      <p:ext uri="{BB962C8B-B14F-4D97-AF65-F5344CB8AC3E}">
        <p14:creationId xmlns:p14="http://schemas.microsoft.com/office/powerpoint/2010/main" val="28861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2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500"/>
                            </p:stCondLst>
                            <p:childTnLst>
                              <p:par>
                                <p:cTn id="14" presetID="1" presetClass="exit" presetSubtype="0" fill="hold" nodeType="afterEffect">
                                  <p:stCondLst>
                                    <p:cond delay="50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3000"/>
                            </p:stCondLst>
                            <p:childTnLst>
                              <p:par>
                                <p:cTn id="17" presetID="1" presetClass="entr" presetSubtype="0" fill="hold" nodeType="afterEffect">
                                  <p:stCondLst>
                                    <p:cond delay="2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500"/>
                            </p:stCondLst>
                            <p:childTnLst>
                              <p:par>
                                <p:cTn id="20" presetID="1" presetClass="exit" presetSubtype="0" fill="hold" nodeType="afterEffect">
                                  <p:stCondLst>
                                    <p:cond delay="50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6000"/>
                            </p:stCondLst>
                            <p:childTnLst>
                              <p:par>
                                <p:cTn id="23" presetID="1" presetClass="entr" presetSubtype="0" fill="hold" nodeType="afterEffect">
                                  <p:stCondLst>
                                    <p:cond delay="250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8500"/>
                            </p:stCondLst>
                            <p:childTnLst>
                              <p:par>
                                <p:cTn id="26" presetID="1" presetClass="exit" presetSubtype="0" fill="hold" nodeType="afterEffect">
                                  <p:stCondLst>
                                    <p:cond delay="50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DBA18-570F-1BE1-6AE1-2A5428381203}"/>
              </a:ext>
            </a:extLst>
          </p:cNvPr>
          <p:cNvPicPr>
            <a:picLocks noChangeAspect="1"/>
          </p:cNvPicPr>
          <p:nvPr/>
        </p:nvPicPr>
        <p:blipFill>
          <a:blip r:embed="rId2"/>
          <a:stretch>
            <a:fillRect/>
          </a:stretch>
        </p:blipFill>
        <p:spPr>
          <a:xfrm>
            <a:off x="-1" y="886929"/>
            <a:ext cx="9278875" cy="5129611"/>
          </a:xfrm>
          <a:prstGeom prst="rect">
            <a:avLst/>
          </a:prstGeom>
        </p:spPr>
      </p:pic>
      <p:pic>
        <p:nvPicPr>
          <p:cNvPr id="2" name="Picture 1" descr="Professor Khatoon">
            <a:extLst>
              <a:ext uri="{FF2B5EF4-FFF2-40B4-BE49-F238E27FC236}">
                <a16:creationId xmlns:a16="http://schemas.microsoft.com/office/drawing/2014/main" id="{9EF468E6-167D-08C0-D614-EE42CA201CFB}"/>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533929" y="1123950"/>
            <a:ext cx="3105062" cy="4876800"/>
          </a:xfrm>
          <a:prstGeom prst="rect">
            <a:avLst/>
          </a:prstGeom>
        </p:spPr>
      </p:pic>
      <p:sp>
        <p:nvSpPr>
          <p:cNvPr id="5" name="Speech Bubble: Rectangle with Corners Rounded 4">
            <a:extLst>
              <a:ext uri="{FF2B5EF4-FFF2-40B4-BE49-F238E27FC236}">
                <a16:creationId xmlns:a16="http://schemas.microsoft.com/office/drawing/2014/main" id="{E5964790-7850-B9BB-66C9-3764DACB8854}"/>
              </a:ext>
            </a:extLst>
          </p:cNvPr>
          <p:cNvSpPr/>
          <p:nvPr/>
        </p:nvSpPr>
        <p:spPr>
          <a:xfrm>
            <a:off x="3867152" y="1566976"/>
            <a:ext cx="4981575" cy="2223977"/>
          </a:xfrm>
          <a:custGeom>
            <a:avLst/>
            <a:gdLst>
              <a:gd name="connsiteX0" fmla="*/ 0 w 4981575"/>
              <a:gd name="connsiteY0" fmla="*/ 370670 h 2223977"/>
              <a:gd name="connsiteX1" fmla="*/ 370670 w 4981575"/>
              <a:gd name="connsiteY1" fmla="*/ 0 h 2223977"/>
              <a:gd name="connsiteX2" fmla="*/ 830263 w 4981575"/>
              <a:gd name="connsiteY2" fmla="*/ 0 h 2223977"/>
              <a:gd name="connsiteX3" fmla="*/ 830263 w 4981575"/>
              <a:gd name="connsiteY3" fmla="*/ 0 h 2223977"/>
              <a:gd name="connsiteX4" fmla="*/ 1465413 w 4981575"/>
              <a:gd name="connsiteY4" fmla="*/ 0 h 2223977"/>
              <a:gd name="connsiteX5" fmla="*/ 2075656 w 4981575"/>
              <a:gd name="connsiteY5" fmla="*/ 0 h 2223977"/>
              <a:gd name="connsiteX6" fmla="*/ 2633411 w 4981575"/>
              <a:gd name="connsiteY6" fmla="*/ 0 h 2223977"/>
              <a:gd name="connsiteX7" fmla="*/ 3216518 w 4981575"/>
              <a:gd name="connsiteY7" fmla="*/ 0 h 2223977"/>
              <a:gd name="connsiteX8" fmla="*/ 3824978 w 4981575"/>
              <a:gd name="connsiteY8" fmla="*/ 0 h 2223977"/>
              <a:gd name="connsiteX9" fmla="*/ 4610905 w 4981575"/>
              <a:gd name="connsiteY9" fmla="*/ 0 h 2223977"/>
              <a:gd name="connsiteX10" fmla="*/ 4981575 w 4981575"/>
              <a:gd name="connsiteY10" fmla="*/ 370670 h 2223977"/>
              <a:gd name="connsiteX11" fmla="*/ 4981575 w 4981575"/>
              <a:gd name="connsiteY11" fmla="*/ 370663 h 2223977"/>
              <a:gd name="connsiteX12" fmla="*/ 4981575 w 4981575"/>
              <a:gd name="connsiteY12" fmla="*/ 370663 h 2223977"/>
              <a:gd name="connsiteX13" fmla="*/ 4981575 w 4981575"/>
              <a:gd name="connsiteY13" fmla="*/ 926657 h 2223977"/>
              <a:gd name="connsiteX14" fmla="*/ 4981575 w 4981575"/>
              <a:gd name="connsiteY14" fmla="*/ 1380716 h 2223977"/>
              <a:gd name="connsiteX15" fmla="*/ 4981575 w 4981575"/>
              <a:gd name="connsiteY15" fmla="*/ 1853307 h 2223977"/>
              <a:gd name="connsiteX16" fmla="*/ 4610905 w 4981575"/>
              <a:gd name="connsiteY16" fmla="*/ 2223977 h 2223977"/>
              <a:gd name="connsiteX17" fmla="*/ 3977093 w 4981575"/>
              <a:gd name="connsiteY17" fmla="*/ 2223977 h 2223977"/>
              <a:gd name="connsiteX18" fmla="*/ 3368633 w 4981575"/>
              <a:gd name="connsiteY18" fmla="*/ 2223977 h 2223977"/>
              <a:gd name="connsiteX19" fmla="*/ 2734821 w 4981575"/>
              <a:gd name="connsiteY19" fmla="*/ 2223977 h 2223977"/>
              <a:gd name="connsiteX20" fmla="*/ 2075656 w 4981575"/>
              <a:gd name="connsiteY20" fmla="*/ 2223977 h 2223977"/>
              <a:gd name="connsiteX21" fmla="*/ 1440506 w 4981575"/>
              <a:gd name="connsiteY21" fmla="*/ 2223977 h 2223977"/>
              <a:gd name="connsiteX22" fmla="*/ 830263 w 4981575"/>
              <a:gd name="connsiteY22" fmla="*/ 2223977 h 2223977"/>
              <a:gd name="connsiteX23" fmla="*/ 830263 w 4981575"/>
              <a:gd name="connsiteY23" fmla="*/ 2223977 h 2223977"/>
              <a:gd name="connsiteX24" fmla="*/ 370670 w 4981575"/>
              <a:gd name="connsiteY24" fmla="*/ 2223977 h 2223977"/>
              <a:gd name="connsiteX25" fmla="*/ 0 w 4981575"/>
              <a:gd name="connsiteY25" fmla="*/ 1853307 h 2223977"/>
              <a:gd name="connsiteX26" fmla="*/ 0 w 4981575"/>
              <a:gd name="connsiteY26" fmla="*/ 1380716 h 2223977"/>
              <a:gd name="connsiteX27" fmla="*/ 0 w 4981575"/>
              <a:gd name="connsiteY27" fmla="*/ 926657 h 2223977"/>
              <a:gd name="connsiteX28" fmla="*/ -464880 w 4981575"/>
              <a:gd name="connsiteY28" fmla="*/ 961573 h 2223977"/>
              <a:gd name="connsiteX29" fmla="*/ -911529 w 4981575"/>
              <a:gd name="connsiteY29" fmla="*/ 995119 h 2223977"/>
              <a:gd name="connsiteX30" fmla="*/ -455765 w 4981575"/>
              <a:gd name="connsiteY30" fmla="*/ 682891 h 2223977"/>
              <a:gd name="connsiteX31" fmla="*/ 0 w 4981575"/>
              <a:gd name="connsiteY31" fmla="*/ 370663 h 2223977"/>
              <a:gd name="connsiteX32" fmla="*/ 0 w 4981575"/>
              <a:gd name="connsiteY32" fmla="*/ 370670 h 22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81575" h="2223977" fill="none" extrusionOk="0">
                <a:moveTo>
                  <a:pt x="0" y="370670"/>
                </a:moveTo>
                <a:cubicBezTo>
                  <a:pt x="-18033" y="166761"/>
                  <a:pt x="141079" y="17008"/>
                  <a:pt x="370670" y="0"/>
                </a:cubicBezTo>
                <a:cubicBezTo>
                  <a:pt x="498438" y="-12956"/>
                  <a:pt x="661074" y="2687"/>
                  <a:pt x="830263" y="0"/>
                </a:cubicBezTo>
                <a:lnTo>
                  <a:pt x="830263" y="0"/>
                </a:lnTo>
                <a:cubicBezTo>
                  <a:pt x="1024099" y="-18126"/>
                  <a:pt x="1213427" y="8974"/>
                  <a:pt x="1465413" y="0"/>
                </a:cubicBezTo>
                <a:cubicBezTo>
                  <a:pt x="1717399" y="-8974"/>
                  <a:pt x="1918220" y="-18457"/>
                  <a:pt x="2075656" y="0"/>
                </a:cubicBezTo>
                <a:cubicBezTo>
                  <a:pt x="2254950" y="-22404"/>
                  <a:pt x="2442513" y="-10689"/>
                  <a:pt x="2633411" y="0"/>
                </a:cubicBezTo>
                <a:cubicBezTo>
                  <a:pt x="2824309" y="10689"/>
                  <a:pt x="3017838" y="-20994"/>
                  <a:pt x="3216518" y="0"/>
                </a:cubicBezTo>
                <a:cubicBezTo>
                  <a:pt x="3415198" y="20994"/>
                  <a:pt x="3532041" y="-24298"/>
                  <a:pt x="3824978" y="0"/>
                </a:cubicBezTo>
                <a:cubicBezTo>
                  <a:pt x="4117915" y="24298"/>
                  <a:pt x="4452751" y="-31516"/>
                  <a:pt x="4610905" y="0"/>
                </a:cubicBezTo>
                <a:cubicBezTo>
                  <a:pt x="4838501" y="28172"/>
                  <a:pt x="4946150" y="193264"/>
                  <a:pt x="4981575" y="370670"/>
                </a:cubicBezTo>
                <a:lnTo>
                  <a:pt x="4981575" y="370663"/>
                </a:lnTo>
                <a:lnTo>
                  <a:pt x="4981575" y="370663"/>
                </a:lnTo>
                <a:cubicBezTo>
                  <a:pt x="4988259" y="538697"/>
                  <a:pt x="4988919" y="708478"/>
                  <a:pt x="4981575" y="926657"/>
                </a:cubicBezTo>
                <a:cubicBezTo>
                  <a:pt x="4998212" y="1087568"/>
                  <a:pt x="4961594" y="1280875"/>
                  <a:pt x="4981575" y="1380716"/>
                </a:cubicBezTo>
                <a:cubicBezTo>
                  <a:pt x="5001556" y="1480557"/>
                  <a:pt x="5001567" y="1738449"/>
                  <a:pt x="4981575" y="1853307"/>
                </a:cubicBezTo>
                <a:cubicBezTo>
                  <a:pt x="4966722" y="2037113"/>
                  <a:pt x="4842317" y="2220624"/>
                  <a:pt x="4610905" y="2223977"/>
                </a:cubicBezTo>
                <a:cubicBezTo>
                  <a:pt x="4296674" y="2195663"/>
                  <a:pt x="4152303" y="2222562"/>
                  <a:pt x="3977093" y="2223977"/>
                </a:cubicBezTo>
                <a:cubicBezTo>
                  <a:pt x="3801883" y="2225392"/>
                  <a:pt x="3657354" y="2236529"/>
                  <a:pt x="3368633" y="2223977"/>
                </a:cubicBezTo>
                <a:cubicBezTo>
                  <a:pt x="3079912" y="2211425"/>
                  <a:pt x="2973683" y="2219616"/>
                  <a:pt x="2734821" y="2223977"/>
                </a:cubicBezTo>
                <a:cubicBezTo>
                  <a:pt x="2495959" y="2228338"/>
                  <a:pt x="2255810" y="2243913"/>
                  <a:pt x="2075656" y="2223977"/>
                </a:cubicBezTo>
                <a:cubicBezTo>
                  <a:pt x="1863361" y="2252019"/>
                  <a:pt x="1640302" y="2240632"/>
                  <a:pt x="1440506" y="2223977"/>
                </a:cubicBezTo>
                <a:cubicBezTo>
                  <a:pt x="1240710" y="2207323"/>
                  <a:pt x="1038233" y="2243955"/>
                  <a:pt x="830263" y="2223977"/>
                </a:cubicBezTo>
                <a:lnTo>
                  <a:pt x="830263" y="2223977"/>
                </a:lnTo>
                <a:cubicBezTo>
                  <a:pt x="613912" y="2233759"/>
                  <a:pt x="589449" y="2204197"/>
                  <a:pt x="370670" y="2223977"/>
                </a:cubicBezTo>
                <a:cubicBezTo>
                  <a:pt x="165348" y="2229956"/>
                  <a:pt x="-5247" y="2019457"/>
                  <a:pt x="0" y="1853307"/>
                </a:cubicBezTo>
                <a:cubicBezTo>
                  <a:pt x="7449" y="1648294"/>
                  <a:pt x="-8751" y="1495872"/>
                  <a:pt x="0" y="1380716"/>
                </a:cubicBezTo>
                <a:cubicBezTo>
                  <a:pt x="8751" y="1265560"/>
                  <a:pt x="8537" y="1055907"/>
                  <a:pt x="0" y="926657"/>
                </a:cubicBezTo>
                <a:cubicBezTo>
                  <a:pt x="-134956" y="955796"/>
                  <a:pt x="-294244" y="929554"/>
                  <a:pt x="-464880" y="961573"/>
                </a:cubicBezTo>
                <a:cubicBezTo>
                  <a:pt x="-635516" y="993592"/>
                  <a:pt x="-729256" y="999471"/>
                  <a:pt x="-911529" y="995119"/>
                </a:cubicBezTo>
                <a:cubicBezTo>
                  <a:pt x="-754275" y="894930"/>
                  <a:pt x="-586261" y="780226"/>
                  <a:pt x="-455765" y="682891"/>
                </a:cubicBezTo>
                <a:cubicBezTo>
                  <a:pt x="-325269" y="585556"/>
                  <a:pt x="-100454" y="472410"/>
                  <a:pt x="0" y="370663"/>
                </a:cubicBezTo>
                <a:lnTo>
                  <a:pt x="0" y="370670"/>
                </a:lnTo>
                <a:close/>
              </a:path>
              <a:path w="4981575" h="2223977" stroke="0" extrusionOk="0">
                <a:moveTo>
                  <a:pt x="0" y="370670"/>
                </a:moveTo>
                <a:cubicBezTo>
                  <a:pt x="40068" y="177747"/>
                  <a:pt x="215099" y="1444"/>
                  <a:pt x="370670" y="0"/>
                </a:cubicBezTo>
                <a:cubicBezTo>
                  <a:pt x="586763" y="13040"/>
                  <a:pt x="615648" y="-18947"/>
                  <a:pt x="830263" y="0"/>
                </a:cubicBezTo>
                <a:lnTo>
                  <a:pt x="830263" y="0"/>
                </a:lnTo>
                <a:cubicBezTo>
                  <a:pt x="1106351" y="29269"/>
                  <a:pt x="1209803" y="-3555"/>
                  <a:pt x="1465413" y="0"/>
                </a:cubicBezTo>
                <a:cubicBezTo>
                  <a:pt x="1721023" y="3555"/>
                  <a:pt x="1885495" y="3193"/>
                  <a:pt x="2075656" y="0"/>
                </a:cubicBezTo>
                <a:cubicBezTo>
                  <a:pt x="2313163" y="25432"/>
                  <a:pt x="2568239" y="19949"/>
                  <a:pt x="2734821" y="0"/>
                </a:cubicBezTo>
                <a:cubicBezTo>
                  <a:pt x="2901403" y="-19949"/>
                  <a:pt x="3158797" y="-19714"/>
                  <a:pt x="3419338" y="0"/>
                </a:cubicBezTo>
                <a:cubicBezTo>
                  <a:pt x="3679879" y="19714"/>
                  <a:pt x="4051691" y="46030"/>
                  <a:pt x="4610905" y="0"/>
                </a:cubicBezTo>
                <a:cubicBezTo>
                  <a:pt x="4778703" y="-2842"/>
                  <a:pt x="4976588" y="161621"/>
                  <a:pt x="4981575" y="370670"/>
                </a:cubicBezTo>
                <a:lnTo>
                  <a:pt x="4981575" y="370663"/>
                </a:lnTo>
                <a:lnTo>
                  <a:pt x="4981575" y="370663"/>
                </a:lnTo>
                <a:cubicBezTo>
                  <a:pt x="4977558" y="567742"/>
                  <a:pt x="4995401" y="740392"/>
                  <a:pt x="4981575" y="926657"/>
                </a:cubicBezTo>
                <a:cubicBezTo>
                  <a:pt x="4962396" y="1141943"/>
                  <a:pt x="4986300" y="1240204"/>
                  <a:pt x="4981575" y="1362183"/>
                </a:cubicBezTo>
                <a:cubicBezTo>
                  <a:pt x="4976850" y="1484162"/>
                  <a:pt x="5003816" y="1614247"/>
                  <a:pt x="4981575" y="1853307"/>
                </a:cubicBezTo>
                <a:cubicBezTo>
                  <a:pt x="4987302" y="2058252"/>
                  <a:pt x="4843494" y="2194331"/>
                  <a:pt x="4610905" y="2223977"/>
                </a:cubicBezTo>
                <a:cubicBezTo>
                  <a:pt x="4439568" y="2237358"/>
                  <a:pt x="4220425" y="2208811"/>
                  <a:pt x="4027798" y="2223977"/>
                </a:cubicBezTo>
                <a:cubicBezTo>
                  <a:pt x="3835171" y="2239143"/>
                  <a:pt x="3652944" y="2224897"/>
                  <a:pt x="3368633" y="2223977"/>
                </a:cubicBezTo>
                <a:cubicBezTo>
                  <a:pt x="3084322" y="2223057"/>
                  <a:pt x="2960303" y="2233451"/>
                  <a:pt x="2785526" y="2223977"/>
                </a:cubicBezTo>
                <a:cubicBezTo>
                  <a:pt x="2610749" y="2214503"/>
                  <a:pt x="2281091" y="2238092"/>
                  <a:pt x="2075656" y="2223977"/>
                </a:cubicBezTo>
                <a:cubicBezTo>
                  <a:pt x="1787851" y="2211849"/>
                  <a:pt x="1627549" y="2231138"/>
                  <a:pt x="1490321" y="2223977"/>
                </a:cubicBezTo>
                <a:cubicBezTo>
                  <a:pt x="1353094" y="2216816"/>
                  <a:pt x="1004092" y="2224495"/>
                  <a:pt x="830263" y="2223977"/>
                </a:cubicBezTo>
                <a:lnTo>
                  <a:pt x="830263" y="2223977"/>
                </a:lnTo>
                <a:cubicBezTo>
                  <a:pt x="668453" y="2216200"/>
                  <a:pt x="526362" y="2206450"/>
                  <a:pt x="370670" y="2223977"/>
                </a:cubicBezTo>
                <a:cubicBezTo>
                  <a:pt x="176767" y="2213975"/>
                  <a:pt x="5227" y="2053048"/>
                  <a:pt x="0" y="1853307"/>
                </a:cubicBezTo>
                <a:cubicBezTo>
                  <a:pt x="-10453" y="1717827"/>
                  <a:pt x="-20432" y="1482645"/>
                  <a:pt x="0" y="1380716"/>
                </a:cubicBezTo>
                <a:cubicBezTo>
                  <a:pt x="20432" y="1278787"/>
                  <a:pt x="-3917" y="1077629"/>
                  <a:pt x="0" y="926657"/>
                </a:cubicBezTo>
                <a:cubicBezTo>
                  <a:pt x="-165667" y="953557"/>
                  <a:pt x="-246321" y="959083"/>
                  <a:pt x="-473995" y="962257"/>
                </a:cubicBezTo>
                <a:cubicBezTo>
                  <a:pt x="-701669" y="965431"/>
                  <a:pt x="-823687" y="977226"/>
                  <a:pt x="-911529" y="995119"/>
                </a:cubicBezTo>
                <a:cubicBezTo>
                  <a:pt x="-771628" y="866726"/>
                  <a:pt x="-568920" y="765301"/>
                  <a:pt x="-464880" y="689136"/>
                </a:cubicBezTo>
                <a:cubicBezTo>
                  <a:pt x="-360840" y="612971"/>
                  <a:pt x="-131689" y="455729"/>
                  <a:pt x="0" y="370663"/>
                </a:cubicBezTo>
                <a:lnTo>
                  <a:pt x="0" y="370670"/>
                </a:lnTo>
                <a:close/>
              </a:path>
            </a:pathLst>
          </a:custGeom>
          <a:solidFill>
            <a:schemeClr val="bg1"/>
          </a:solidFill>
          <a:ln w="19050">
            <a:solidFill>
              <a:schemeClr val="tx1"/>
            </a:solidFill>
            <a:extLst>
              <a:ext uri="{C807C97D-BFC1-408E-A445-0C87EB9F89A2}">
                <ask:lineSketchStyleProps xmlns:ask="http://schemas.microsoft.com/office/drawing/2018/sketchyshapes" sd="4277564478">
                  <a:prstGeom prst="wedgeRoundRectCallout">
                    <a:avLst>
                      <a:gd name="adj1" fmla="val -68298"/>
                      <a:gd name="adj2" fmla="val -5255"/>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But I’ve spoken to the Library, and they’ve bought us access to the full series. It comes with a licence so that anyone in the University can watch it.</a:t>
            </a:r>
          </a:p>
        </p:txBody>
      </p:sp>
      <p:pic>
        <p:nvPicPr>
          <p:cNvPr id="7" name="Picture 6">
            <a:extLst>
              <a:ext uri="{FF2B5EF4-FFF2-40B4-BE49-F238E27FC236}">
                <a16:creationId xmlns:a16="http://schemas.microsoft.com/office/drawing/2014/main" id="{C5A1B10C-0BB8-FA85-2E73-8827EE64D90C}"/>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06411" y="2128990"/>
            <a:ext cx="730287" cy="320537"/>
          </a:xfrm>
          <a:prstGeom prst="rect">
            <a:avLst/>
          </a:prstGeom>
        </p:spPr>
      </p:pic>
      <p:sp>
        <p:nvSpPr>
          <p:cNvPr id="6" name="Rectangle 5">
            <a:hlinkClick r:id="rId5" action="ppaction://hlinksldjump"/>
            <a:extLst>
              <a:ext uri="{FF2B5EF4-FFF2-40B4-BE49-F238E27FC236}">
                <a16:creationId xmlns:a16="http://schemas.microsoft.com/office/drawing/2014/main" id="{85BCB682-4639-6B2A-C949-C8354C19C14B}"/>
              </a:ext>
              <a:ext uri="{C183D7F6-B498-43B3-948B-1728B52AA6E4}">
                <adec:decorative xmlns:adec="http://schemas.microsoft.com/office/drawing/2017/decorative" val="1"/>
              </a:ext>
            </a:extLst>
          </p:cNvPr>
          <p:cNvSpPr/>
          <p:nvPr/>
        </p:nvSpPr>
        <p:spPr>
          <a:xfrm>
            <a:off x="-1" y="810065"/>
            <a:ext cx="9144000" cy="51610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Rectangle: Rounded Corners 2">
            <a:hlinkClick r:id="rId6" action="ppaction://hlinksldjump"/>
            <a:extLst>
              <a:ext uri="{FF2B5EF4-FFF2-40B4-BE49-F238E27FC236}">
                <a16:creationId xmlns:a16="http://schemas.microsoft.com/office/drawing/2014/main" id="{93097720-6FA4-451E-BEA8-AEA9448042A0}"/>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5D76246B-9338-E15A-00BC-DE01A49DA6DE}"/>
              </a:ext>
              <a:ext uri="{C183D7F6-B498-43B3-948B-1728B52AA6E4}">
                <adec:decorative xmlns:adec="http://schemas.microsoft.com/office/drawing/2017/decorative" val="1"/>
              </a:ext>
            </a:extLst>
          </p:cNvPr>
          <p:cNvSpPr>
            <a:spLocks noGrp="1"/>
          </p:cNvSpPr>
          <p:nvPr>
            <p:ph type="title"/>
          </p:nvPr>
        </p:nvSpPr>
        <p:spPr>
          <a:xfrm>
            <a:off x="142878" y="-1330793"/>
            <a:ext cx="7886700" cy="994172"/>
          </a:xfrm>
        </p:spPr>
        <p:txBody>
          <a:bodyPr vert="horz" lIns="68580" tIns="34290" rIns="68580" bIns="34290" rtlCol="0" anchor="b">
            <a:normAutofit/>
          </a:bodyPr>
          <a:lstStyle/>
          <a:p>
            <a:r>
              <a:rPr lang="en-GB" dirty="0"/>
              <a:t>Meeting the professor 3</a:t>
            </a:r>
          </a:p>
        </p:txBody>
      </p:sp>
    </p:spTree>
    <p:extLst>
      <p:ext uri="{BB962C8B-B14F-4D97-AF65-F5344CB8AC3E}">
        <p14:creationId xmlns:p14="http://schemas.microsoft.com/office/powerpoint/2010/main" val="29355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00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3000"/>
                            </p:stCondLst>
                            <p:childTnLst>
                              <p:par>
                                <p:cTn id="13" presetID="1" presetClass="exit" presetSubtype="0" fill="hold" nodeType="afterEffect">
                                  <p:stCondLst>
                                    <p:cond delay="50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3500"/>
                            </p:stCondLst>
                            <p:childTnLst>
                              <p:par>
                                <p:cTn id="16" presetID="1" presetClass="entr" presetSubtype="0" fill="hold" nodeType="afterEffect">
                                  <p:stCondLst>
                                    <p:cond delay="2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6000"/>
                            </p:stCondLst>
                            <p:childTnLst>
                              <p:par>
                                <p:cTn id="19" presetID="1" presetClass="exit" presetSubtype="0" fill="hold" nodeType="afterEffect">
                                  <p:stCondLst>
                                    <p:cond delay="50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6500"/>
                            </p:stCondLst>
                            <p:childTnLst>
                              <p:par>
                                <p:cTn id="22" presetID="1" presetClass="entr" presetSubtype="0" fill="hold" nodeType="afterEffect">
                                  <p:stCondLst>
                                    <p:cond delay="2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9000"/>
                            </p:stCondLst>
                            <p:childTnLst>
                              <p:par>
                                <p:cTn id="25" presetID="1" presetClass="exit" presetSubtype="0" fill="hold" nodeType="afterEffect">
                                  <p:stCondLst>
                                    <p:cond delay="50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EEA050-D383-9228-6FC9-CD47C130E38C}"/>
              </a:ext>
            </a:extLst>
          </p:cNvPr>
          <p:cNvPicPr>
            <a:picLocks noChangeAspect="1"/>
          </p:cNvPicPr>
          <p:nvPr/>
        </p:nvPicPr>
        <p:blipFill>
          <a:blip r:embed="rId2"/>
          <a:stretch>
            <a:fillRect/>
          </a:stretch>
        </p:blipFill>
        <p:spPr>
          <a:xfrm>
            <a:off x="-1" y="886929"/>
            <a:ext cx="9278875" cy="5129611"/>
          </a:xfrm>
          <a:prstGeom prst="rect">
            <a:avLst/>
          </a:prstGeom>
        </p:spPr>
      </p:pic>
      <p:pic>
        <p:nvPicPr>
          <p:cNvPr id="2" name="Picture 1" descr="Billy Bluestone">
            <a:extLst>
              <a:ext uri="{FF2B5EF4-FFF2-40B4-BE49-F238E27FC236}">
                <a16:creationId xmlns:a16="http://schemas.microsoft.com/office/drawing/2014/main" id="{83051CBE-8883-37CE-70F4-D862CC7D833C}"/>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74228" y="1347111"/>
            <a:ext cx="4200174" cy="4653643"/>
          </a:xfrm>
          <a:prstGeom prst="rect">
            <a:avLst/>
          </a:prstGeom>
        </p:spPr>
      </p:pic>
      <p:sp>
        <p:nvSpPr>
          <p:cNvPr id="5" name="Speech Bubble: Rectangle with Corners Rounded 4">
            <a:extLst>
              <a:ext uri="{FF2B5EF4-FFF2-40B4-BE49-F238E27FC236}">
                <a16:creationId xmlns:a16="http://schemas.microsoft.com/office/drawing/2014/main" id="{E5964790-7850-B9BB-66C9-3764DACB8854}"/>
              </a:ext>
            </a:extLst>
          </p:cNvPr>
          <p:cNvSpPr/>
          <p:nvPr/>
        </p:nvSpPr>
        <p:spPr>
          <a:xfrm>
            <a:off x="5209889" y="1562767"/>
            <a:ext cx="3661443" cy="3010565"/>
          </a:xfrm>
          <a:custGeom>
            <a:avLst/>
            <a:gdLst>
              <a:gd name="connsiteX0" fmla="*/ 0 w 3661443"/>
              <a:gd name="connsiteY0" fmla="*/ 501771 h 3010565"/>
              <a:gd name="connsiteX1" fmla="*/ 501771 w 3661443"/>
              <a:gd name="connsiteY1" fmla="*/ 0 h 3010565"/>
              <a:gd name="connsiteX2" fmla="*/ 610241 w 3661443"/>
              <a:gd name="connsiteY2" fmla="*/ 0 h 3010565"/>
              <a:gd name="connsiteX3" fmla="*/ 610241 w 3661443"/>
              <a:gd name="connsiteY3" fmla="*/ 0 h 3010565"/>
              <a:gd name="connsiteX4" fmla="*/ 1058767 w 3661443"/>
              <a:gd name="connsiteY4" fmla="*/ 0 h 3010565"/>
              <a:gd name="connsiteX5" fmla="*/ 1525601 w 3661443"/>
              <a:gd name="connsiteY5" fmla="*/ 0 h 3010565"/>
              <a:gd name="connsiteX6" fmla="*/ 2086632 w 3661443"/>
              <a:gd name="connsiteY6" fmla="*/ 0 h 3010565"/>
              <a:gd name="connsiteX7" fmla="*/ 2647663 w 3661443"/>
              <a:gd name="connsiteY7" fmla="*/ 0 h 3010565"/>
              <a:gd name="connsiteX8" fmla="*/ 3159672 w 3661443"/>
              <a:gd name="connsiteY8" fmla="*/ 0 h 3010565"/>
              <a:gd name="connsiteX9" fmla="*/ 3661443 w 3661443"/>
              <a:gd name="connsiteY9" fmla="*/ 501771 h 3010565"/>
              <a:gd name="connsiteX10" fmla="*/ 3661443 w 3661443"/>
              <a:gd name="connsiteY10" fmla="*/ 501761 h 3010565"/>
              <a:gd name="connsiteX11" fmla="*/ 3661443 w 3661443"/>
              <a:gd name="connsiteY11" fmla="*/ 501761 h 3010565"/>
              <a:gd name="connsiteX12" fmla="*/ 3661443 w 3661443"/>
              <a:gd name="connsiteY12" fmla="*/ 870555 h 3010565"/>
              <a:gd name="connsiteX13" fmla="*/ 3661443 w 3661443"/>
              <a:gd name="connsiteY13" fmla="*/ 1254402 h 3010565"/>
              <a:gd name="connsiteX14" fmla="*/ 3661443 w 3661443"/>
              <a:gd name="connsiteY14" fmla="*/ 1856510 h 3010565"/>
              <a:gd name="connsiteX15" fmla="*/ 3661443 w 3661443"/>
              <a:gd name="connsiteY15" fmla="*/ 2508794 h 3010565"/>
              <a:gd name="connsiteX16" fmla="*/ 3159672 w 3661443"/>
              <a:gd name="connsiteY16" fmla="*/ 3010565 h 3010565"/>
              <a:gd name="connsiteX17" fmla="*/ 2582300 w 3661443"/>
              <a:gd name="connsiteY17" fmla="*/ 3010565 h 3010565"/>
              <a:gd name="connsiteX18" fmla="*/ 2004928 w 3661443"/>
              <a:gd name="connsiteY18" fmla="*/ 3010565 h 3010565"/>
              <a:gd name="connsiteX19" fmla="*/ 1525601 w 3661443"/>
              <a:gd name="connsiteY19" fmla="*/ 3010565 h 3010565"/>
              <a:gd name="connsiteX20" fmla="*/ 1049614 w 3661443"/>
              <a:gd name="connsiteY20" fmla="*/ 3010565 h 3010565"/>
              <a:gd name="connsiteX21" fmla="*/ 610241 w 3661443"/>
              <a:gd name="connsiteY21" fmla="*/ 3010565 h 3010565"/>
              <a:gd name="connsiteX22" fmla="*/ 610241 w 3661443"/>
              <a:gd name="connsiteY22" fmla="*/ 3010565 h 3010565"/>
              <a:gd name="connsiteX23" fmla="*/ 501771 w 3661443"/>
              <a:gd name="connsiteY23" fmla="*/ 3010565 h 3010565"/>
              <a:gd name="connsiteX24" fmla="*/ 0 w 3661443"/>
              <a:gd name="connsiteY24" fmla="*/ 2508794 h 3010565"/>
              <a:gd name="connsiteX25" fmla="*/ 0 w 3661443"/>
              <a:gd name="connsiteY25" fmla="*/ 1919230 h 3010565"/>
              <a:gd name="connsiteX26" fmla="*/ 0 w 3661443"/>
              <a:gd name="connsiteY26" fmla="*/ 1254402 h 3010565"/>
              <a:gd name="connsiteX27" fmla="*/ -668058 w 3661443"/>
              <a:gd name="connsiteY27" fmla="*/ 1099971 h 3010565"/>
              <a:gd name="connsiteX28" fmla="*/ -1284727 w 3661443"/>
              <a:gd name="connsiteY28" fmla="*/ 957420 h 3010565"/>
              <a:gd name="connsiteX29" fmla="*/ -655211 w 3661443"/>
              <a:gd name="connsiteY29" fmla="*/ 734147 h 3010565"/>
              <a:gd name="connsiteX30" fmla="*/ 0 w 3661443"/>
              <a:gd name="connsiteY30" fmla="*/ 501761 h 3010565"/>
              <a:gd name="connsiteX31" fmla="*/ 0 w 3661443"/>
              <a:gd name="connsiteY31" fmla="*/ 501771 h 30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61443" h="3010565" fill="none" extrusionOk="0">
                <a:moveTo>
                  <a:pt x="0" y="501771"/>
                </a:moveTo>
                <a:cubicBezTo>
                  <a:pt x="-18587" y="261420"/>
                  <a:pt x="208920" y="12653"/>
                  <a:pt x="501771" y="0"/>
                </a:cubicBezTo>
                <a:cubicBezTo>
                  <a:pt x="549847" y="5258"/>
                  <a:pt x="558861" y="-1530"/>
                  <a:pt x="610241" y="0"/>
                </a:cubicBezTo>
                <a:lnTo>
                  <a:pt x="610241" y="0"/>
                </a:lnTo>
                <a:cubicBezTo>
                  <a:pt x="749514" y="6317"/>
                  <a:pt x="943273" y="6094"/>
                  <a:pt x="1058767" y="0"/>
                </a:cubicBezTo>
                <a:cubicBezTo>
                  <a:pt x="1174261" y="-6094"/>
                  <a:pt x="1329849" y="8139"/>
                  <a:pt x="1525601" y="0"/>
                </a:cubicBezTo>
                <a:cubicBezTo>
                  <a:pt x="1802750" y="16969"/>
                  <a:pt x="1880531" y="2109"/>
                  <a:pt x="2086632" y="0"/>
                </a:cubicBezTo>
                <a:cubicBezTo>
                  <a:pt x="2292733" y="-2109"/>
                  <a:pt x="2443288" y="16202"/>
                  <a:pt x="2647663" y="0"/>
                </a:cubicBezTo>
                <a:cubicBezTo>
                  <a:pt x="2852038" y="-16202"/>
                  <a:pt x="2950223" y="16193"/>
                  <a:pt x="3159672" y="0"/>
                </a:cubicBezTo>
                <a:cubicBezTo>
                  <a:pt x="3462667" y="10119"/>
                  <a:pt x="3671812" y="184527"/>
                  <a:pt x="3661443" y="501771"/>
                </a:cubicBezTo>
                <a:cubicBezTo>
                  <a:pt x="3661443" y="501766"/>
                  <a:pt x="3661443" y="501764"/>
                  <a:pt x="3661443" y="501761"/>
                </a:cubicBezTo>
                <a:lnTo>
                  <a:pt x="3661443" y="501761"/>
                </a:lnTo>
                <a:cubicBezTo>
                  <a:pt x="3661162" y="656917"/>
                  <a:pt x="3662184" y="747245"/>
                  <a:pt x="3661443" y="870555"/>
                </a:cubicBezTo>
                <a:cubicBezTo>
                  <a:pt x="3660702" y="993865"/>
                  <a:pt x="3642701" y="1081918"/>
                  <a:pt x="3661443" y="1254402"/>
                </a:cubicBezTo>
                <a:cubicBezTo>
                  <a:pt x="3684920" y="1512623"/>
                  <a:pt x="3673312" y="1667648"/>
                  <a:pt x="3661443" y="1856510"/>
                </a:cubicBezTo>
                <a:cubicBezTo>
                  <a:pt x="3649574" y="2045372"/>
                  <a:pt x="3675731" y="2359925"/>
                  <a:pt x="3661443" y="2508794"/>
                </a:cubicBezTo>
                <a:cubicBezTo>
                  <a:pt x="3643193" y="2740075"/>
                  <a:pt x="3417116" y="3063900"/>
                  <a:pt x="3159672" y="3010565"/>
                </a:cubicBezTo>
                <a:cubicBezTo>
                  <a:pt x="2898241" y="3035103"/>
                  <a:pt x="2793417" y="3028304"/>
                  <a:pt x="2582300" y="3010565"/>
                </a:cubicBezTo>
                <a:cubicBezTo>
                  <a:pt x="2371183" y="2992826"/>
                  <a:pt x="2253520" y="3000748"/>
                  <a:pt x="2004928" y="3010565"/>
                </a:cubicBezTo>
                <a:cubicBezTo>
                  <a:pt x="1756336" y="3020382"/>
                  <a:pt x="1758076" y="3003781"/>
                  <a:pt x="1525601" y="3010565"/>
                </a:cubicBezTo>
                <a:cubicBezTo>
                  <a:pt x="1347110" y="2989733"/>
                  <a:pt x="1147761" y="3027571"/>
                  <a:pt x="1049614" y="3010565"/>
                </a:cubicBezTo>
                <a:cubicBezTo>
                  <a:pt x="951467" y="2993559"/>
                  <a:pt x="801176" y="3014036"/>
                  <a:pt x="610241" y="3010565"/>
                </a:cubicBezTo>
                <a:lnTo>
                  <a:pt x="610241" y="3010565"/>
                </a:lnTo>
                <a:cubicBezTo>
                  <a:pt x="587263" y="3012927"/>
                  <a:pt x="532416" y="3010428"/>
                  <a:pt x="501771" y="3010565"/>
                </a:cubicBezTo>
                <a:cubicBezTo>
                  <a:pt x="217111" y="3053977"/>
                  <a:pt x="-3933" y="2795957"/>
                  <a:pt x="0" y="2508794"/>
                </a:cubicBezTo>
                <a:cubicBezTo>
                  <a:pt x="-23168" y="2347192"/>
                  <a:pt x="-22656" y="2201654"/>
                  <a:pt x="0" y="1919230"/>
                </a:cubicBezTo>
                <a:cubicBezTo>
                  <a:pt x="22656" y="1636806"/>
                  <a:pt x="32505" y="1469168"/>
                  <a:pt x="0" y="1254402"/>
                </a:cubicBezTo>
                <a:cubicBezTo>
                  <a:pt x="-237220" y="1191380"/>
                  <a:pt x="-431872" y="1167675"/>
                  <a:pt x="-668058" y="1099971"/>
                </a:cubicBezTo>
                <a:cubicBezTo>
                  <a:pt x="-904244" y="1032267"/>
                  <a:pt x="-1081574" y="1004995"/>
                  <a:pt x="-1284727" y="957420"/>
                </a:cubicBezTo>
                <a:cubicBezTo>
                  <a:pt x="-1117355" y="869799"/>
                  <a:pt x="-828678" y="808924"/>
                  <a:pt x="-655211" y="734147"/>
                </a:cubicBezTo>
                <a:cubicBezTo>
                  <a:pt x="-481744" y="659370"/>
                  <a:pt x="-223424" y="552782"/>
                  <a:pt x="0" y="501761"/>
                </a:cubicBezTo>
                <a:cubicBezTo>
                  <a:pt x="1" y="501764"/>
                  <a:pt x="1" y="501767"/>
                  <a:pt x="0" y="501771"/>
                </a:cubicBezTo>
                <a:close/>
              </a:path>
              <a:path w="3661443" h="3010565" stroke="0" extrusionOk="0">
                <a:moveTo>
                  <a:pt x="0" y="501771"/>
                </a:moveTo>
                <a:cubicBezTo>
                  <a:pt x="-9466" y="224363"/>
                  <a:pt x="201973" y="-35969"/>
                  <a:pt x="501771" y="0"/>
                </a:cubicBezTo>
                <a:cubicBezTo>
                  <a:pt x="536786" y="1571"/>
                  <a:pt x="576450" y="-4130"/>
                  <a:pt x="610241" y="0"/>
                </a:cubicBezTo>
                <a:lnTo>
                  <a:pt x="610241" y="0"/>
                </a:lnTo>
                <a:cubicBezTo>
                  <a:pt x="792262" y="-16998"/>
                  <a:pt x="957503" y="-2229"/>
                  <a:pt x="1049614" y="0"/>
                </a:cubicBezTo>
                <a:cubicBezTo>
                  <a:pt x="1141725" y="2229"/>
                  <a:pt x="1419888" y="8719"/>
                  <a:pt x="1525601" y="0"/>
                </a:cubicBezTo>
                <a:cubicBezTo>
                  <a:pt x="1750890" y="24042"/>
                  <a:pt x="1821802" y="5213"/>
                  <a:pt x="2021269" y="0"/>
                </a:cubicBezTo>
                <a:cubicBezTo>
                  <a:pt x="2220736" y="-5213"/>
                  <a:pt x="2383530" y="-10109"/>
                  <a:pt x="2533278" y="0"/>
                </a:cubicBezTo>
                <a:cubicBezTo>
                  <a:pt x="2683026" y="10109"/>
                  <a:pt x="2920634" y="12585"/>
                  <a:pt x="3159672" y="0"/>
                </a:cubicBezTo>
                <a:cubicBezTo>
                  <a:pt x="3420202" y="-41488"/>
                  <a:pt x="3646296" y="266108"/>
                  <a:pt x="3661443" y="501771"/>
                </a:cubicBezTo>
                <a:cubicBezTo>
                  <a:pt x="3661443" y="501767"/>
                  <a:pt x="3661443" y="501763"/>
                  <a:pt x="3661443" y="501761"/>
                </a:cubicBezTo>
                <a:lnTo>
                  <a:pt x="3661443" y="501761"/>
                </a:lnTo>
                <a:cubicBezTo>
                  <a:pt x="3654438" y="590239"/>
                  <a:pt x="3677790" y="779172"/>
                  <a:pt x="3661443" y="893134"/>
                </a:cubicBezTo>
                <a:cubicBezTo>
                  <a:pt x="3645096" y="1007096"/>
                  <a:pt x="3666765" y="1079892"/>
                  <a:pt x="3661443" y="1254402"/>
                </a:cubicBezTo>
                <a:cubicBezTo>
                  <a:pt x="3670652" y="1535640"/>
                  <a:pt x="3676656" y="1634581"/>
                  <a:pt x="3661443" y="1843966"/>
                </a:cubicBezTo>
                <a:cubicBezTo>
                  <a:pt x="3646230" y="2053351"/>
                  <a:pt x="3628778" y="2240125"/>
                  <a:pt x="3661443" y="2508794"/>
                </a:cubicBezTo>
                <a:cubicBezTo>
                  <a:pt x="3618213" y="2767261"/>
                  <a:pt x="3440616" y="3019093"/>
                  <a:pt x="3159672" y="3010565"/>
                </a:cubicBezTo>
                <a:cubicBezTo>
                  <a:pt x="2948521" y="3018017"/>
                  <a:pt x="2847214" y="3004034"/>
                  <a:pt x="2598641" y="3010565"/>
                </a:cubicBezTo>
                <a:cubicBezTo>
                  <a:pt x="2350068" y="3017096"/>
                  <a:pt x="2231139" y="2993598"/>
                  <a:pt x="2053951" y="3010565"/>
                </a:cubicBezTo>
                <a:cubicBezTo>
                  <a:pt x="1876763" y="3027533"/>
                  <a:pt x="1714681" y="3034220"/>
                  <a:pt x="1525601" y="3010565"/>
                </a:cubicBezTo>
                <a:cubicBezTo>
                  <a:pt x="1371921" y="3009756"/>
                  <a:pt x="1182019" y="3011591"/>
                  <a:pt x="1049614" y="3010565"/>
                </a:cubicBezTo>
                <a:cubicBezTo>
                  <a:pt x="917209" y="3009539"/>
                  <a:pt x="703548" y="3006457"/>
                  <a:pt x="610241" y="3010565"/>
                </a:cubicBezTo>
                <a:lnTo>
                  <a:pt x="610241" y="3010565"/>
                </a:lnTo>
                <a:cubicBezTo>
                  <a:pt x="580103" y="3014128"/>
                  <a:pt x="550009" y="3008825"/>
                  <a:pt x="501771" y="3010565"/>
                </a:cubicBezTo>
                <a:cubicBezTo>
                  <a:pt x="212429" y="3015384"/>
                  <a:pt x="10592" y="2784865"/>
                  <a:pt x="0" y="2508794"/>
                </a:cubicBezTo>
                <a:cubicBezTo>
                  <a:pt x="7177" y="2207837"/>
                  <a:pt x="-22067" y="2152199"/>
                  <a:pt x="0" y="1906686"/>
                </a:cubicBezTo>
                <a:cubicBezTo>
                  <a:pt x="22067" y="1661173"/>
                  <a:pt x="15454" y="1396376"/>
                  <a:pt x="0" y="1254402"/>
                </a:cubicBezTo>
                <a:cubicBezTo>
                  <a:pt x="-214308" y="1203082"/>
                  <a:pt x="-472971" y="1155064"/>
                  <a:pt x="-629516" y="1108881"/>
                </a:cubicBezTo>
                <a:cubicBezTo>
                  <a:pt x="-786061" y="1062698"/>
                  <a:pt x="-1052144" y="983368"/>
                  <a:pt x="-1284727" y="957420"/>
                </a:cubicBezTo>
                <a:cubicBezTo>
                  <a:pt x="-1109837" y="891690"/>
                  <a:pt x="-906948" y="836031"/>
                  <a:pt x="-629516" y="725034"/>
                </a:cubicBezTo>
                <a:cubicBezTo>
                  <a:pt x="-352084" y="614037"/>
                  <a:pt x="-306179" y="620200"/>
                  <a:pt x="0" y="501761"/>
                </a:cubicBezTo>
                <a:cubicBezTo>
                  <a:pt x="1" y="501766"/>
                  <a:pt x="1" y="501768"/>
                  <a:pt x="0" y="501771"/>
                </a:cubicBezTo>
                <a:close/>
              </a:path>
            </a:pathLst>
          </a:custGeom>
          <a:solidFill>
            <a:schemeClr val="bg1"/>
          </a:solidFill>
          <a:ln w="19050">
            <a:solidFill>
              <a:schemeClr val="tx1"/>
            </a:solidFill>
            <a:extLst>
              <a:ext uri="{C807C97D-BFC1-408E-A445-0C87EB9F89A2}">
                <ask:lineSketchStyleProps xmlns:ask="http://schemas.microsoft.com/office/drawing/2018/sketchyshapes" sd="3549953761">
                  <a:prstGeom prst="wedgeRoundRectCallout">
                    <a:avLst>
                      <a:gd name="adj1" fmla="val -85088"/>
                      <a:gd name="adj2" fmla="val -18198"/>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Sorry, professor. I just didn’t think. I’ll get that sorted asap.</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By the way, why did you send me a letter? You usually email us. That’s really old school!</a:t>
            </a:r>
          </a:p>
        </p:txBody>
      </p:sp>
      <p:pic>
        <p:nvPicPr>
          <p:cNvPr id="4" name="Picture 3">
            <a:extLst>
              <a:ext uri="{FF2B5EF4-FFF2-40B4-BE49-F238E27FC236}">
                <a16:creationId xmlns:a16="http://schemas.microsoft.com/office/drawing/2014/main" id="{A4BA80D9-2D58-ED24-1566-41C6645FC63A}"/>
              </a:ext>
              <a:ext uri="{C183D7F6-B498-43B3-948B-1728B52AA6E4}">
                <adec:decorative xmlns:adec="http://schemas.microsoft.com/office/drawing/2017/decorative" val="1"/>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1966912" y="2227184"/>
            <a:ext cx="1347788" cy="478167"/>
          </a:xfrm>
          <a:prstGeom prst="rect">
            <a:avLst/>
          </a:prstGeom>
        </p:spPr>
      </p:pic>
      <p:sp>
        <p:nvSpPr>
          <p:cNvPr id="7" name="Rectangle 6">
            <a:hlinkClick r:id="rId5" action="ppaction://hlinksldjump"/>
            <a:extLst>
              <a:ext uri="{FF2B5EF4-FFF2-40B4-BE49-F238E27FC236}">
                <a16:creationId xmlns:a16="http://schemas.microsoft.com/office/drawing/2014/main" id="{B8804577-421B-4C34-7CD8-FF60B6CD190C}"/>
              </a:ext>
              <a:ext uri="{C183D7F6-B498-43B3-948B-1728B52AA6E4}">
                <adec:decorative xmlns:adec="http://schemas.microsoft.com/office/drawing/2017/decorative" val="1"/>
              </a:ext>
            </a:extLst>
          </p:cNvPr>
          <p:cNvSpPr/>
          <p:nvPr/>
        </p:nvSpPr>
        <p:spPr>
          <a:xfrm>
            <a:off x="67436" y="871231"/>
            <a:ext cx="9144000" cy="51610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Rounded Corners 2">
            <a:hlinkClick r:id="rId6" action="ppaction://hlinksldjump"/>
            <a:extLst>
              <a:ext uri="{FF2B5EF4-FFF2-40B4-BE49-F238E27FC236}">
                <a16:creationId xmlns:a16="http://schemas.microsoft.com/office/drawing/2014/main" id="{F39E8389-11AE-C480-6223-78EF779020C6}"/>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02657089-9F41-B022-1381-77D833B82739}"/>
              </a:ext>
              <a:ext uri="{C183D7F6-B498-43B3-948B-1728B52AA6E4}">
                <adec:decorative xmlns:adec="http://schemas.microsoft.com/office/drawing/2017/decorative" val="1"/>
              </a:ext>
            </a:extLst>
          </p:cNvPr>
          <p:cNvSpPr>
            <a:spLocks noGrp="1"/>
          </p:cNvSpPr>
          <p:nvPr>
            <p:ph type="title"/>
          </p:nvPr>
        </p:nvSpPr>
        <p:spPr>
          <a:xfrm>
            <a:off x="0" y="-1129177"/>
            <a:ext cx="7886700" cy="994172"/>
          </a:xfrm>
        </p:spPr>
        <p:txBody>
          <a:bodyPr vert="horz" lIns="68580" tIns="34290" rIns="68580" bIns="34290" rtlCol="0" anchor="b">
            <a:normAutofit/>
          </a:bodyPr>
          <a:lstStyle/>
          <a:p>
            <a:r>
              <a:rPr lang="en-GB" dirty="0"/>
              <a:t>Meeting the professor 4</a:t>
            </a:r>
          </a:p>
        </p:txBody>
      </p:sp>
    </p:spTree>
    <p:extLst>
      <p:ext uri="{BB962C8B-B14F-4D97-AF65-F5344CB8AC3E}">
        <p14:creationId xmlns:p14="http://schemas.microsoft.com/office/powerpoint/2010/main" val="115782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50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3500"/>
                            </p:stCondLst>
                            <p:childTnLst>
                              <p:par>
                                <p:cTn id="17" presetID="1" presetClass="entr" presetSubtype="0" fill="hold" nodeType="afterEffect">
                                  <p:stCondLst>
                                    <p:cond delay="300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6500"/>
                            </p:stCondLst>
                            <p:childTnLst>
                              <p:par>
                                <p:cTn id="20" presetID="1" presetClass="exit" presetSubtype="0" fill="hold" nodeType="afterEffect">
                                  <p:stCondLst>
                                    <p:cond delay="50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7000"/>
                            </p:stCondLst>
                            <p:childTnLst>
                              <p:par>
                                <p:cTn id="23" presetID="1" presetClass="entr" presetSubtype="0" fill="hold" nodeType="afterEffect">
                                  <p:stCondLst>
                                    <p:cond delay="300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10000"/>
                            </p:stCondLst>
                            <p:childTnLst>
                              <p:par>
                                <p:cTn id="26" presetID="1" presetClass="exit" presetSubtype="0" fill="hold" nodeType="afterEffect">
                                  <p:stCondLst>
                                    <p:cond delay="500"/>
                                  </p:stCondLst>
                                  <p:childTnLst>
                                    <p:set>
                                      <p:cBhvr>
                                        <p:cTn id="2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CB994-F463-08EC-8E89-97318A06BD86}"/>
              </a:ext>
            </a:extLst>
          </p:cNvPr>
          <p:cNvPicPr>
            <a:picLocks noChangeAspect="1"/>
          </p:cNvPicPr>
          <p:nvPr/>
        </p:nvPicPr>
        <p:blipFill>
          <a:blip r:embed="rId2"/>
          <a:stretch>
            <a:fillRect/>
          </a:stretch>
        </p:blipFill>
        <p:spPr>
          <a:xfrm>
            <a:off x="-1" y="886929"/>
            <a:ext cx="9278875" cy="5129611"/>
          </a:xfrm>
          <a:prstGeom prst="rect">
            <a:avLst/>
          </a:prstGeom>
        </p:spPr>
      </p:pic>
      <p:pic>
        <p:nvPicPr>
          <p:cNvPr id="6" name="Picture 5" descr="Professor Khatoon">
            <a:extLst>
              <a:ext uri="{FF2B5EF4-FFF2-40B4-BE49-F238E27FC236}">
                <a16:creationId xmlns:a16="http://schemas.microsoft.com/office/drawing/2014/main" id="{91280BCA-6D4B-23DA-53E7-0652131FFF22}"/>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533929" y="1123950"/>
            <a:ext cx="3105062" cy="4876800"/>
          </a:xfrm>
          <a:prstGeom prst="rect">
            <a:avLst/>
          </a:prstGeom>
        </p:spPr>
      </p:pic>
      <p:sp>
        <p:nvSpPr>
          <p:cNvPr id="3" name="Speech Bubble: Rectangle with Corners Rounded 2">
            <a:extLst>
              <a:ext uri="{FF2B5EF4-FFF2-40B4-BE49-F238E27FC236}">
                <a16:creationId xmlns:a16="http://schemas.microsoft.com/office/drawing/2014/main" id="{62E065A1-AF14-397D-5C03-1C19DC6FCEEE}"/>
              </a:ext>
            </a:extLst>
          </p:cNvPr>
          <p:cNvSpPr/>
          <p:nvPr/>
        </p:nvSpPr>
        <p:spPr>
          <a:xfrm>
            <a:off x="3937373" y="1200151"/>
            <a:ext cx="4972049" cy="2894714"/>
          </a:xfrm>
          <a:custGeom>
            <a:avLst/>
            <a:gdLst>
              <a:gd name="connsiteX0" fmla="*/ 0 w 4972049"/>
              <a:gd name="connsiteY0" fmla="*/ 482462 h 2894714"/>
              <a:gd name="connsiteX1" fmla="*/ 482462 w 4972049"/>
              <a:gd name="connsiteY1" fmla="*/ 0 h 2894714"/>
              <a:gd name="connsiteX2" fmla="*/ 828675 w 4972049"/>
              <a:gd name="connsiteY2" fmla="*/ 0 h 2894714"/>
              <a:gd name="connsiteX3" fmla="*/ 828675 w 4972049"/>
              <a:gd name="connsiteY3" fmla="*/ 0 h 2894714"/>
              <a:gd name="connsiteX4" fmla="*/ 1475041 w 4972049"/>
              <a:gd name="connsiteY4" fmla="*/ 0 h 2894714"/>
              <a:gd name="connsiteX5" fmla="*/ 2071687 w 4972049"/>
              <a:gd name="connsiteY5" fmla="*/ 0 h 2894714"/>
              <a:gd name="connsiteX6" fmla="*/ 2627804 w 4972049"/>
              <a:gd name="connsiteY6" fmla="*/ 0 h 2894714"/>
              <a:gd name="connsiteX7" fmla="*/ 3232279 w 4972049"/>
              <a:gd name="connsiteY7" fmla="*/ 0 h 2894714"/>
              <a:gd name="connsiteX8" fmla="*/ 3764217 w 4972049"/>
              <a:gd name="connsiteY8" fmla="*/ 0 h 2894714"/>
              <a:gd name="connsiteX9" fmla="*/ 4489587 w 4972049"/>
              <a:gd name="connsiteY9" fmla="*/ 0 h 2894714"/>
              <a:gd name="connsiteX10" fmla="*/ 4972049 w 4972049"/>
              <a:gd name="connsiteY10" fmla="*/ 482462 h 2894714"/>
              <a:gd name="connsiteX11" fmla="*/ 4972049 w 4972049"/>
              <a:gd name="connsiteY11" fmla="*/ 482452 h 2894714"/>
              <a:gd name="connsiteX12" fmla="*/ 4972049 w 4972049"/>
              <a:gd name="connsiteY12" fmla="*/ 482452 h 2894714"/>
              <a:gd name="connsiteX13" fmla="*/ 4972049 w 4972049"/>
              <a:gd name="connsiteY13" fmla="*/ 829818 h 2894714"/>
              <a:gd name="connsiteX14" fmla="*/ 4972049 w 4972049"/>
              <a:gd name="connsiteY14" fmla="*/ 1206131 h 2894714"/>
              <a:gd name="connsiteX15" fmla="*/ 4972049 w 4972049"/>
              <a:gd name="connsiteY15" fmla="*/ 1833314 h 2894714"/>
              <a:gd name="connsiteX16" fmla="*/ 4972049 w 4972049"/>
              <a:gd name="connsiteY16" fmla="*/ 2412252 h 2894714"/>
              <a:gd name="connsiteX17" fmla="*/ 4489587 w 4972049"/>
              <a:gd name="connsiteY17" fmla="*/ 2894714 h 2894714"/>
              <a:gd name="connsiteX18" fmla="*/ 3860933 w 4972049"/>
              <a:gd name="connsiteY18" fmla="*/ 2894714 h 2894714"/>
              <a:gd name="connsiteX19" fmla="*/ 3208100 w 4972049"/>
              <a:gd name="connsiteY19" fmla="*/ 2894714 h 2894714"/>
              <a:gd name="connsiteX20" fmla="*/ 2627804 w 4972049"/>
              <a:gd name="connsiteY20" fmla="*/ 2894714 h 2894714"/>
              <a:gd name="connsiteX21" fmla="*/ 2071687 w 4972049"/>
              <a:gd name="connsiteY21" fmla="*/ 2894714 h 2894714"/>
              <a:gd name="connsiteX22" fmla="*/ 1475041 w 4972049"/>
              <a:gd name="connsiteY22" fmla="*/ 2894714 h 2894714"/>
              <a:gd name="connsiteX23" fmla="*/ 828675 w 4972049"/>
              <a:gd name="connsiteY23" fmla="*/ 2894714 h 2894714"/>
              <a:gd name="connsiteX24" fmla="*/ 828675 w 4972049"/>
              <a:gd name="connsiteY24" fmla="*/ 2894714 h 2894714"/>
              <a:gd name="connsiteX25" fmla="*/ 482462 w 4972049"/>
              <a:gd name="connsiteY25" fmla="*/ 2894714 h 2894714"/>
              <a:gd name="connsiteX26" fmla="*/ 0 w 4972049"/>
              <a:gd name="connsiteY26" fmla="*/ 2412252 h 2894714"/>
              <a:gd name="connsiteX27" fmla="*/ 0 w 4972049"/>
              <a:gd name="connsiteY27" fmla="*/ 1833314 h 2894714"/>
              <a:gd name="connsiteX28" fmla="*/ 0 w 4972049"/>
              <a:gd name="connsiteY28" fmla="*/ 1206131 h 2894714"/>
              <a:gd name="connsiteX29" fmla="*/ -358405 w 4972049"/>
              <a:gd name="connsiteY29" fmla="*/ 955447 h 2894714"/>
              <a:gd name="connsiteX30" fmla="*/ -762563 w 4972049"/>
              <a:gd name="connsiteY30" fmla="*/ 672760 h 2894714"/>
              <a:gd name="connsiteX31" fmla="*/ -388907 w 4972049"/>
              <a:gd name="connsiteY31" fmla="*/ 579509 h 2894714"/>
              <a:gd name="connsiteX32" fmla="*/ 0 w 4972049"/>
              <a:gd name="connsiteY32" fmla="*/ 482452 h 2894714"/>
              <a:gd name="connsiteX33" fmla="*/ 0 w 4972049"/>
              <a:gd name="connsiteY33" fmla="*/ 482462 h 289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2049" h="2894714" fill="none" extrusionOk="0">
                <a:moveTo>
                  <a:pt x="0" y="482462"/>
                </a:moveTo>
                <a:cubicBezTo>
                  <a:pt x="-62429" y="216989"/>
                  <a:pt x="155553" y="3976"/>
                  <a:pt x="482462" y="0"/>
                </a:cubicBezTo>
                <a:cubicBezTo>
                  <a:pt x="555397" y="8871"/>
                  <a:pt x="718413" y="2990"/>
                  <a:pt x="828675" y="0"/>
                </a:cubicBezTo>
                <a:lnTo>
                  <a:pt x="828675" y="0"/>
                </a:lnTo>
                <a:cubicBezTo>
                  <a:pt x="980525" y="10827"/>
                  <a:pt x="1187070" y="-25268"/>
                  <a:pt x="1475041" y="0"/>
                </a:cubicBezTo>
                <a:cubicBezTo>
                  <a:pt x="1763012" y="25268"/>
                  <a:pt x="1881794" y="2241"/>
                  <a:pt x="2071687" y="0"/>
                </a:cubicBezTo>
                <a:cubicBezTo>
                  <a:pt x="2217082" y="48"/>
                  <a:pt x="2449786" y="-10308"/>
                  <a:pt x="2627804" y="0"/>
                </a:cubicBezTo>
                <a:cubicBezTo>
                  <a:pt x="2805822" y="10308"/>
                  <a:pt x="3101125" y="-13041"/>
                  <a:pt x="3232279" y="0"/>
                </a:cubicBezTo>
                <a:cubicBezTo>
                  <a:pt x="3363434" y="13041"/>
                  <a:pt x="3500657" y="3776"/>
                  <a:pt x="3764217" y="0"/>
                </a:cubicBezTo>
                <a:cubicBezTo>
                  <a:pt x="4027777" y="-3776"/>
                  <a:pt x="4236231" y="-346"/>
                  <a:pt x="4489587" y="0"/>
                </a:cubicBezTo>
                <a:cubicBezTo>
                  <a:pt x="4763113" y="19024"/>
                  <a:pt x="4985775" y="163411"/>
                  <a:pt x="4972049" y="482462"/>
                </a:cubicBezTo>
                <a:cubicBezTo>
                  <a:pt x="4972049" y="482457"/>
                  <a:pt x="4972049" y="482455"/>
                  <a:pt x="4972049" y="482452"/>
                </a:cubicBezTo>
                <a:lnTo>
                  <a:pt x="4972049" y="482452"/>
                </a:lnTo>
                <a:cubicBezTo>
                  <a:pt x="4954718" y="601894"/>
                  <a:pt x="4973704" y="740779"/>
                  <a:pt x="4972049" y="829818"/>
                </a:cubicBezTo>
                <a:cubicBezTo>
                  <a:pt x="4970394" y="918857"/>
                  <a:pt x="4982036" y="1079933"/>
                  <a:pt x="4972049" y="1206131"/>
                </a:cubicBezTo>
                <a:cubicBezTo>
                  <a:pt x="4947629" y="1488045"/>
                  <a:pt x="4969674" y="1700445"/>
                  <a:pt x="4972049" y="1833314"/>
                </a:cubicBezTo>
                <a:cubicBezTo>
                  <a:pt x="4974424" y="1966183"/>
                  <a:pt x="4955405" y="2285512"/>
                  <a:pt x="4972049" y="2412252"/>
                </a:cubicBezTo>
                <a:cubicBezTo>
                  <a:pt x="4938662" y="2690999"/>
                  <a:pt x="4812157" y="2878997"/>
                  <a:pt x="4489587" y="2894714"/>
                </a:cubicBezTo>
                <a:cubicBezTo>
                  <a:pt x="4266901" y="2908408"/>
                  <a:pt x="4109057" y="2876834"/>
                  <a:pt x="3860933" y="2894714"/>
                </a:cubicBezTo>
                <a:cubicBezTo>
                  <a:pt x="3612809" y="2912594"/>
                  <a:pt x="3447378" y="2876541"/>
                  <a:pt x="3208100" y="2894714"/>
                </a:cubicBezTo>
                <a:cubicBezTo>
                  <a:pt x="2968822" y="2912887"/>
                  <a:pt x="2863099" y="2917399"/>
                  <a:pt x="2627804" y="2894714"/>
                </a:cubicBezTo>
                <a:cubicBezTo>
                  <a:pt x="2392509" y="2872029"/>
                  <a:pt x="2299391" y="2869129"/>
                  <a:pt x="2071687" y="2894714"/>
                </a:cubicBezTo>
                <a:cubicBezTo>
                  <a:pt x="1868879" y="2876630"/>
                  <a:pt x="1655427" y="2874375"/>
                  <a:pt x="1475041" y="2894714"/>
                </a:cubicBezTo>
                <a:cubicBezTo>
                  <a:pt x="1294655" y="2915053"/>
                  <a:pt x="971944" y="2874020"/>
                  <a:pt x="828675" y="2894714"/>
                </a:cubicBezTo>
                <a:lnTo>
                  <a:pt x="828675" y="2894714"/>
                </a:lnTo>
                <a:cubicBezTo>
                  <a:pt x="742095" y="2903044"/>
                  <a:pt x="560391" y="2882774"/>
                  <a:pt x="482462" y="2894714"/>
                </a:cubicBezTo>
                <a:cubicBezTo>
                  <a:pt x="174700" y="2944923"/>
                  <a:pt x="-25979" y="2687083"/>
                  <a:pt x="0" y="2412252"/>
                </a:cubicBezTo>
                <a:cubicBezTo>
                  <a:pt x="23696" y="2212080"/>
                  <a:pt x="-10871" y="2069839"/>
                  <a:pt x="0" y="1833314"/>
                </a:cubicBezTo>
                <a:cubicBezTo>
                  <a:pt x="10871" y="1596789"/>
                  <a:pt x="-22875" y="1422983"/>
                  <a:pt x="0" y="1206131"/>
                </a:cubicBezTo>
                <a:cubicBezTo>
                  <a:pt x="-161764" y="1086957"/>
                  <a:pt x="-183366" y="1061922"/>
                  <a:pt x="-358405" y="955447"/>
                </a:cubicBezTo>
                <a:cubicBezTo>
                  <a:pt x="-533443" y="848972"/>
                  <a:pt x="-575312" y="823824"/>
                  <a:pt x="-762563" y="672760"/>
                </a:cubicBezTo>
                <a:cubicBezTo>
                  <a:pt x="-669051" y="642519"/>
                  <a:pt x="-505164" y="626644"/>
                  <a:pt x="-388907" y="579509"/>
                </a:cubicBezTo>
                <a:cubicBezTo>
                  <a:pt x="-272650" y="532374"/>
                  <a:pt x="-170183" y="526838"/>
                  <a:pt x="0" y="482452"/>
                </a:cubicBezTo>
                <a:cubicBezTo>
                  <a:pt x="1" y="482456"/>
                  <a:pt x="1" y="482458"/>
                  <a:pt x="0" y="482462"/>
                </a:cubicBezTo>
                <a:close/>
              </a:path>
              <a:path w="4972049" h="2894714" stroke="0" extrusionOk="0">
                <a:moveTo>
                  <a:pt x="0" y="482462"/>
                </a:moveTo>
                <a:cubicBezTo>
                  <a:pt x="13472" y="220218"/>
                  <a:pt x="202603" y="-14967"/>
                  <a:pt x="482462" y="0"/>
                </a:cubicBezTo>
                <a:cubicBezTo>
                  <a:pt x="562901" y="-6973"/>
                  <a:pt x="730371" y="5232"/>
                  <a:pt x="828675" y="0"/>
                </a:cubicBezTo>
                <a:lnTo>
                  <a:pt x="828675" y="0"/>
                </a:lnTo>
                <a:cubicBezTo>
                  <a:pt x="1102783" y="24617"/>
                  <a:pt x="1199526" y="27124"/>
                  <a:pt x="1450181" y="0"/>
                </a:cubicBezTo>
                <a:cubicBezTo>
                  <a:pt x="1700836" y="-27124"/>
                  <a:pt x="1940009" y="11907"/>
                  <a:pt x="2071687" y="0"/>
                </a:cubicBezTo>
                <a:cubicBezTo>
                  <a:pt x="2240230" y="22741"/>
                  <a:pt x="2577644" y="5560"/>
                  <a:pt x="2724520" y="0"/>
                </a:cubicBezTo>
                <a:cubicBezTo>
                  <a:pt x="2871396" y="-5560"/>
                  <a:pt x="3175265" y="211"/>
                  <a:pt x="3328995" y="0"/>
                </a:cubicBezTo>
                <a:cubicBezTo>
                  <a:pt x="3482726" y="-211"/>
                  <a:pt x="3756465" y="-2943"/>
                  <a:pt x="3885112" y="0"/>
                </a:cubicBezTo>
                <a:cubicBezTo>
                  <a:pt x="4013759" y="2943"/>
                  <a:pt x="4365101" y="5539"/>
                  <a:pt x="4489587" y="0"/>
                </a:cubicBezTo>
                <a:cubicBezTo>
                  <a:pt x="4742601" y="16007"/>
                  <a:pt x="5007876" y="243953"/>
                  <a:pt x="4972049" y="482462"/>
                </a:cubicBezTo>
                <a:cubicBezTo>
                  <a:pt x="4972049" y="482458"/>
                  <a:pt x="4972049" y="482456"/>
                  <a:pt x="4972049" y="482452"/>
                </a:cubicBezTo>
                <a:lnTo>
                  <a:pt x="4972049" y="482452"/>
                </a:lnTo>
                <a:cubicBezTo>
                  <a:pt x="4983380" y="553144"/>
                  <a:pt x="4984125" y="708722"/>
                  <a:pt x="4972049" y="829818"/>
                </a:cubicBezTo>
                <a:cubicBezTo>
                  <a:pt x="4959973" y="950914"/>
                  <a:pt x="4990004" y="1055596"/>
                  <a:pt x="4972049" y="1206131"/>
                </a:cubicBezTo>
                <a:cubicBezTo>
                  <a:pt x="4989877" y="1323485"/>
                  <a:pt x="4998590" y="1606098"/>
                  <a:pt x="4972049" y="1785069"/>
                </a:cubicBezTo>
                <a:cubicBezTo>
                  <a:pt x="4945508" y="1964040"/>
                  <a:pt x="4994708" y="2282938"/>
                  <a:pt x="4972049" y="2412252"/>
                </a:cubicBezTo>
                <a:cubicBezTo>
                  <a:pt x="4998479" y="2635020"/>
                  <a:pt x="4765835" y="2876100"/>
                  <a:pt x="4489587" y="2894714"/>
                </a:cubicBezTo>
                <a:cubicBezTo>
                  <a:pt x="4362004" y="2868924"/>
                  <a:pt x="4029519" y="2915317"/>
                  <a:pt x="3909291" y="2894714"/>
                </a:cubicBezTo>
                <a:cubicBezTo>
                  <a:pt x="3789063" y="2874111"/>
                  <a:pt x="3454043" y="2900567"/>
                  <a:pt x="3256458" y="2894714"/>
                </a:cubicBezTo>
                <a:cubicBezTo>
                  <a:pt x="3058873" y="2888861"/>
                  <a:pt x="2811712" y="2898380"/>
                  <a:pt x="2676162" y="2894714"/>
                </a:cubicBezTo>
                <a:cubicBezTo>
                  <a:pt x="2540612" y="2891048"/>
                  <a:pt x="2370865" y="2906081"/>
                  <a:pt x="2071687" y="2894714"/>
                </a:cubicBezTo>
                <a:cubicBezTo>
                  <a:pt x="1874831" y="2895442"/>
                  <a:pt x="1683346" y="2887536"/>
                  <a:pt x="1437751" y="2894714"/>
                </a:cubicBezTo>
                <a:cubicBezTo>
                  <a:pt x="1192156" y="2901892"/>
                  <a:pt x="1019355" y="2904100"/>
                  <a:pt x="828675" y="2894714"/>
                </a:cubicBezTo>
                <a:lnTo>
                  <a:pt x="828675" y="2894714"/>
                </a:lnTo>
                <a:cubicBezTo>
                  <a:pt x="739679" y="2890040"/>
                  <a:pt x="602749" y="2881404"/>
                  <a:pt x="482462" y="2894714"/>
                </a:cubicBezTo>
                <a:cubicBezTo>
                  <a:pt x="212470" y="2831883"/>
                  <a:pt x="-15775" y="2656108"/>
                  <a:pt x="0" y="2412252"/>
                </a:cubicBezTo>
                <a:cubicBezTo>
                  <a:pt x="15745" y="2158382"/>
                  <a:pt x="4985" y="1933750"/>
                  <a:pt x="0" y="1785069"/>
                </a:cubicBezTo>
                <a:cubicBezTo>
                  <a:pt x="-4985" y="1636388"/>
                  <a:pt x="3408" y="1412394"/>
                  <a:pt x="0" y="1206131"/>
                </a:cubicBezTo>
                <a:cubicBezTo>
                  <a:pt x="-161906" y="1104550"/>
                  <a:pt x="-289312" y="1028771"/>
                  <a:pt x="-388907" y="934112"/>
                </a:cubicBezTo>
                <a:cubicBezTo>
                  <a:pt x="-488501" y="839453"/>
                  <a:pt x="-681805" y="730952"/>
                  <a:pt x="-762563" y="672760"/>
                </a:cubicBezTo>
                <a:cubicBezTo>
                  <a:pt x="-631817" y="637238"/>
                  <a:pt x="-551977" y="605277"/>
                  <a:pt x="-396533" y="581412"/>
                </a:cubicBezTo>
                <a:cubicBezTo>
                  <a:pt x="-241089" y="557547"/>
                  <a:pt x="-85616" y="498350"/>
                  <a:pt x="0" y="482452"/>
                </a:cubicBezTo>
                <a:cubicBezTo>
                  <a:pt x="1" y="482457"/>
                  <a:pt x="1" y="482457"/>
                  <a:pt x="0" y="482462"/>
                </a:cubicBezTo>
                <a:close/>
              </a:path>
            </a:pathLst>
          </a:custGeom>
          <a:solidFill>
            <a:schemeClr val="bg1"/>
          </a:solidFill>
          <a:ln w="19050">
            <a:solidFill>
              <a:schemeClr val="tx1"/>
            </a:solidFill>
            <a:extLst>
              <a:ext uri="{C807C97D-BFC1-408E-A445-0C87EB9F89A2}">
                <ask:lineSketchStyleProps xmlns:ask="http://schemas.microsoft.com/office/drawing/2018/sketchyshapes" sd="1404524734">
                  <a:prstGeom prst="wedgeRoundRectCallout">
                    <a:avLst>
                      <a:gd name="adj1" fmla="val -65337"/>
                      <a:gd name="adj2" fmla="val -2675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Well, I </a:t>
            </a:r>
            <a:r>
              <a:rPr lang="en-GB" sz="2100" b="1" dirty="0">
                <a:solidFill>
                  <a:schemeClr val="tx1"/>
                </a:solidFill>
                <a:latin typeface="Comic Sans MS" panose="030F0702030302020204" pitchFamily="66" charset="0"/>
                <a:cs typeface="Dreaming Outloud Pro" panose="03050502040302030504" pitchFamily="66" charset="0"/>
              </a:rPr>
              <a:t>tried</a:t>
            </a:r>
            <a:r>
              <a:rPr lang="en-GB" sz="2100" dirty="0">
                <a:solidFill>
                  <a:schemeClr val="tx1"/>
                </a:solidFill>
                <a:latin typeface="Comic Sans MS" panose="030F0702030302020204" pitchFamily="66" charset="0"/>
                <a:cs typeface="Dreaming Outloud Pro" panose="03050502040302030504" pitchFamily="66" charset="0"/>
              </a:rPr>
              <a:t> emailing you, but you never replied. Perhaps it ended up in your spam.</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Looking back, putting ‘Illicit videos online – act now’ as the subject line probably wasn’t the best idea.</a:t>
            </a:r>
          </a:p>
        </p:txBody>
      </p:sp>
      <p:pic>
        <p:nvPicPr>
          <p:cNvPr id="5" name="Picture 4">
            <a:extLst>
              <a:ext uri="{FF2B5EF4-FFF2-40B4-BE49-F238E27FC236}">
                <a16:creationId xmlns:a16="http://schemas.microsoft.com/office/drawing/2014/main" id="{5A504977-2748-BE3D-4C6D-6AC74E0252B8}"/>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06411" y="2131947"/>
            <a:ext cx="730287" cy="320537"/>
          </a:xfrm>
          <a:prstGeom prst="rect">
            <a:avLst/>
          </a:prstGeom>
        </p:spPr>
      </p:pic>
      <p:sp>
        <p:nvSpPr>
          <p:cNvPr id="7" name="Rectangle 6">
            <a:hlinkClick r:id="rId5" action="ppaction://hlinksldjump"/>
            <a:extLst>
              <a:ext uri="{FF2B5EF4-FFF2-40B4-BE49-F238E27FC236}">
                <a16:creationId xmlns:a16="http://schemas.microsoft.com/office/drawing/2014/main" id="{F951DE46-6816-D1A2-41CF-361F4F01132B}"/>
              </a:ext>
              <a:ext uri="{C183D7F6-B498-43B3-948B-1728B52AA6E4}">
                <adec:decorative xmlns:adec="http://schemas.microsoft.com/office/drawing/2017/decorative" val="1"/>
              </a:ext>
            </a:extLst>
          </p:cNvPr>
          <p:cNvSpPr/>
          <p:nvPr/>
        </p:nvSpPr>
        <p:spPr>
          <a:xfrm>
            <a:off x="-1" y="841460"/>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Rectangle: Rounded Corners 1">
            <a:hlinkClick r:id="rId6" action="ppaction://hlinksldjump"/>
            <a:extLst>
              <a:ext uri="{FF2B5EF4-FFF2-40B4-BE49-F238E27FC236}">
                <a16:creationId xmlns:a16="http://schemas.microsoft.com/office/drawing/2014/main" id="{43FB75B2-DC53-1978-B4BA-D5A3538CFE1B}"/>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B63F9A0E-FD13-2FCA-34F0-AA85CFA841C1}"/>
              </a:ext>
              <a:ext uri="{C183D7F6-B498-43B3-948B-1728B52AA6E4}">
                <adec:decorative xmlns:adec="http://schemas.microsoft.com/office/drawing/2017/decorative" val="1"/>
              </a:ext>
            </a:extLst>
          </p:cNvPr>
          <p:cNvSpPr>
            <a:spLocks noGrp="1"/>
          </p:cNvSpPr>
          <p:nvPr>
            <p:ph type="title"/>
          </p:nvPr>
        </p:nvSpPr>
        <p:spPr>
          <a:xfrm>
            <a:off x="142878" y="-1545721"/>
            <a:ext cx="7886700" cy="994172"/>
          </a:xfrm>
        </p:spPr>
        <p:txBody>
          <a:bodyPr vert="horz" lIns="68580" tIns="34290" rIns="68580" bIns="34290" rtlCol="0" anchor="b">
            <a:normAutofit/>
          </a:bodyPr>
          <a:lstStyle/>
          <a:p>
            <a:r>
              <a:rPr lang="en-GB" dirty="0"/>
              <a:t>Meeting the professor 5</a:t>
            </a:r>
          </a:p>
        </p:txBody>
      </p:sp>
    </p:spTree>
    <p:extLst>
      <p:ext uri="{BB962C8B-B14F-4D97-AF65-F5344CB8AC3E}">
        <p14:creationId xmlns:p14="http://schemas.microsoft.com/office/powerpoint/2010/main" val="250243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50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3500"/>
                            </p:stCondLst>
                            <p:childTnLst>
                              <p:par>
                                <p:cTn id="17" presetID="1"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6000"/>
                            </p:stCondLst>
                            <p:childTnLst>
                              <p:par>
                                <p:cTn id="20" presetID="1" presetClass="exit" presetSubtype="0" fill="hold" nodeType="afterEffect">
                                  <p:stCondLst>
                                    <p:cond delay="50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6500"/>
                            </p:stCondLst>
                            <p:childTnLst>
                              <p:par>
                                <p:cTn id="23" presetID="1" presetClass="entr" presetSubtype="0" fill="hold" nodeType="afterEffect">
                                  <p:stCondLst>
                                    <p:cond delay="250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9000"/>
                            </p:stCondLst>
                            <p:childTnLst>
                              <p:par>
                                <p:cTn id="26" presetID="1" presetClass="exit" presetSubtype="0" fill="hold" nodeType="afterEffect">
                                  <p:stCondLst>
                                    <p:cond delay="50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8B4161-F0E8-9358-09D9-828F8586ABEC}"/>
              </a:ext>
            </a:extLst>
          </p:cNvPr>
          <p:cNvPicPr>
            <a:picLocks noChangeAspect="1"/>
          </p:cNvPicPr>
          <p:nvPr/>
        </p:nvPicPr>
        <p:blipFill>
          <a:blip r:embed="rId2"/>
          <a:stretch>
            <a:fillRect/>
          </a:stretch>
        </p:blipFill>
        <p:spPr>
          <a:xfrm>
            <a:off x="-1" y="886929"/>
            <a:ext cx="9278875" cy="5129611"/>
          </a:xfrm>
          <a:prstGeom prst="rect">
            <a:avLst/>
          </a:prstGeom>
        </p:spPr>
      </p:pic>
      <p:pic>
        <p:nvPicPr>
          <p:cNvPr id="2" name="Picture 1" descr="Professor Khatoon">
            <a:extLst>
              <a:ext uri="{FF2B5EF4-FFF2-40B4-BE49-F238E27FC236}">
                <a16:creationId xmlns:a16="http://schemas.microsoft.com/office/drawing/2014/main" id="{12D2813B-6230-7CF4-3E72-9D5663AE9A03}"/>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533929" y="1123950"/>
            <a:ext cx="3105062" cy="4876800"/>
          </a:xfrm>
          <a:prstGeom prst="rect">
            <a:avLst/>
          </a:prstGeom>
        </p:spPr>
      </p:pic>
      <p:sp>
        <p:nvSpPr>
          <p:cNvPr id="5" name="Speech Bubble: Rectangle with Corners Rounded 4">
            <a:extLst>
              <a:ext uri="{FF2B5EF4-FFF2-40B4-BE49-F238E27FC236}">
                <a16:creationId xmlns:a16="http://schemas.microsoft.com/office/drawing/2014/main" id="{E5964790-7850-B9BB-66C9-3764DACB8854}"/>
              </a:ext>
            </a:extLst>
          </p:cNvPr>
          <p:cNvSpPr/>
          <p:nvPr/>
        </p:nvSpPr>
        <p:spPr>
          <a:xfrm>
            <a:off x="3857629" y="1200151"/>
            <a:ext cx="4972049" cy="3556142"/>
          </a:xfrm>
          <a:custGeom>
            <a:avLst/>
            <a:gdLst>
              <a:gd name="connsiteX0" fmla="*/ 0 w 4972049"/>
              <a:gd name="connsiteY0" fmla="*/ 592702 h 3556142"/>
              <a:gd name="connsiteX1" fmla="*/ 592702 w 4972049"/>
              <a:gd name="connsiteY1" fmla="*/ 0 h 3556142"/>
              <a:gd name="connsiteX2" fmla="*/ 828675 w 4972049"/>
              <a:gd name="connsiteY2" fmla="*/ 0 h 3556142"/>
              <a:gd name="connsiteX3" fmla="*/ 828675 w 4972049"/>
              <a:gd name="connsiteY3" fmla="*/ 0 h 3556142"/>
              <a:gd name="connsiteX4" fmla="*/ 1462611 w 4972049"/>
              <a:gd name="connsiteY4" fmla="*/ 0 h 3556142"/>
              <a:gd name="connsiteX5" fmla="*/ 2071687 w 4972049"/>
              <a:gd name="connsiteY5" fmla="*/ 0 h 3556142"/>
              <a:gd name="connsiteX6" fmla="*/ 2694755 w 4972049"/>
              <a:gd name="connsiteY6" fmla="*/ 0 h 3556142"/>
              <a:gd name="connsiteX7" fmla="*/ 3248594 w 4972049"/>
              <a:gd name="connsiteY7" fmla="*/ 0 h 3556142"/>
              <a:gd name="connsiteX8" fmla="*/ 3848585 w 4972049"/>
              <a:gd name="connsiteY8" fmla="*/ 0 h 3556142"/>
              <a:gd name="connsiteX9" fmla="*/ 4379347 w 4972049"/>
              <a:gd name="connsiteY9" fmla="*/ 0 h 3556142"/>
              <a:gd name="connsiteX10" fmla="*/ 4972049 w 4972049"/>
              <a:gd name="connsiteY10" fmla="*/ 592702 h 3556142"/>
              <a:gd name="connsiteX11" fmla="*/ 4972049 w 4972049"/>
              <a:gd name="connsiteY11" fmla="*/ 592690 h 3556142"/>
              <a:gd name="connsiteX12" fmla="*/ 4972049 w 4972049"/>
              <a:gd name="connsiteY12" fmla="*/ 592690 h 3556142"/>
              <a:gd name="connsiteX13" fmla="*/ 4972049 w 4972049"/>
              <a:gd name="connsiteY13" fmla="*/ 1019427 h 3556142"/>
              <a:gd name="connsiteX14" fmla="*/ 4972049 w 4972049"/>
              <a:gd name="connsiteY14" fmla="*/ 1481726 h 3556142"/>
              <a:gd name="connsiteX15" fmla="*/ 4972049 w 4972049"/>
              <a:gd name="connsiteY15" fmla="*/ 1960814 h 3556142"/>
              <a:gd name="connsiteX16" fmla="*/ 4972049 w 4972049"/>
              <a:gd name="connsiteY16" fmla="*/ 2484352 h 3556142"/>
              <a:gd name="connsiteX17" fmla="*/ 4972049 w 4972049"/>
              <a:gd name="connsiteY17" fmla="*/ 2963440 h 3556142"/>
              <a:gd name="connsiteX18" fmla="*/ 4379347 w 4972049"/>
              <a:gd name="connsiteY18" fmla="*/ 3556142 h 3556142"/>
              <a:gd name="connsiteX19" fmla="*/ 3848585 w 4972049"/>
              <a:gd name="connsiteY19" fmla="*/ 3556142 h 3556142"/>
              <a:gd name="connsiteX20" fmla="*/ 3317823 w 4972049"/>
              <a:gd name="connsiteY20" fmla="*/ 3556142 h 3556142"/>
              <a:gd name="connsiteX21" fmla="*/ 2787062 w 4972049"/>
              <a:gd name="connsiteY21" fmla="*/ 3556142 h 3556142"/>
              <a:gd name="connsiteX22" fmla="*/ 2071687 w 4972049"/>
              <a:gd name="connsiteY22" fmla="*/ 3556142 h 3556142"/>
              <a:gd name="connsiteX23" fmla="*/ 1437751 w 4972049"/>
              <a:gd name="connsiteY23" fmla="*/ 3556142 h 3556142"/>
              <a:gd name="connsiteX24" fmla="*/ 828675 w 4972049"/>
              <a:gd name="connsiteY24" fmla="*/ 3556142 h 3556142"/>
              <a:gd name="connsiteX25" fmla="*/ 828675 w 4972049"/>
              <a:gd name="connsiteY25" fmla="*/ 3556142 h 3556142"/>
              <a:gd name="connsiteX26" fmla="*/ 592702 w 4972049"/>
              <a:gd name="connsiteY26" fmla="*/ 3556142 h 3556142"/>
              <a:gd name="connsiteX27" fmla="*/ 0 w 4972049"/>
              <a:gd name="connsiteY27" fmla="*/ 2963440 h 3556142"/>
              <a:gd name="connsiteX28" fmla="*/ 0 w 4972049"/>
              <a:gd name="connsiteY28" fmla="*/ 2439901 h 3556142"/>
              <a:gd name="connsiteX29" fmla="*/ 0 w 4972049"/>
              <a:gd name="connsiteY29" fmla="*/ 1945996 h 3556142"/>
              <a:gd name="connsiteX30" fmla="*/ 0 w 4972049"/>
              <a:gd name="connsiteY30" fmla="*/ 1481726 h 3556142"/>
              <a:gd name="connsiteX31" fmla="*/ -388907 w 4972049"/>
              <a:gd name="connsiteY31" fmla="*/ 1147552 h 3556142"/>
              <a:gd name="connsiteX32" fmla="*/ -762563 w 4972049"/>
              <a:gd name="connsiteY32" fmla="*/ 826483 h 3556142"/>
              <a:gd name="connsiteX33" fmla="*/ -404158 w 4972049"/>
              <a:gd name="connsiteY33" fmla="*/ 716600 h 3556142"/>
              <a:gd name="connsiteX34" fmla="*/ 0 w 4972049"/>
              <a:gd name="connsiteY34" fmla="*/ 592690 h 3556142"/>
              <a:gd name="connsiteX35" fmla="*/ 0 w 4972049"/>
              <a:gd name="connsiteY35" fmla="*/ 592702 h 355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72049" h="3556142" fill="none" extrusionOk="0">
                <a:moveTo>
                  <a:pt x="0" y="592702"/>
                </a:moveTo>
                <a:cubicBezTo>
                  <a:pt x="32766" y="213139"/>
                  <a:pt x="281231" y="28135"/>
                  <a:pt x="592702" y="0"/>
                </a:cubicBezTo>
                <a:cubicBezTo>
                  <a:pt x="693162" y="4099"/>
                  <a:pt x="752407" y="214"/>
                  <a:pt x="828675" y="0"/>
                </a:cubicBezTo>
                <a:lnTo>
                  <a:pt x="828675" y="0"/>
                </a:lnTo>
                <a:cubicBezTo>
                  <a:pt x="1081780" y="-8814"/>
                  <a:pt x="1157184" y="17328"/>
                  <a:pt x="1462611" y="0"/>
                </a:cubicBezTo>
                <a:cubicBezTo>
                  <a:pt x="1768038" y="-17328"/>
                  <a:pt x="1788054" y="-13619"/>
                  <a:pt x="2071687" y="0"/>
                </a:cubicBezTo>
                <a:cubicBezTo>
                  <a:pt x="2238701" y="-28628"/>
                  <a:pt x="2423838" y="1753"/>
                  <a:pt x="2694755" y="0"/>
                </a:cubicBezTo>
                <a:cubicBezTo>
                  <a:pt x="2965672" y="-1753"/>
                  <a:pt x="3010837" y="-5230"/>
                  <a:pt x="3248594" y="0"/>
                </a:cubicBezTo>
                <a:cubicBezTo>
                  <a:pt x="3486351" y="5230"/>
                  <a:pt x="3571741" y="4598"/>
                  <a:pt x="3848585" y="0"/>
                </a:cubicBezTo>
                <a:cubicBezTo>
                  <a:pt x="4125429" y="-4598"/>
                  <a:pt x="4191914" y="-21162"/>
                  <a:pt x="4379347" y="0"/>
                </a:cubicBezTo>
                <a:cubicBezTo>
                  <a:pt x="4626632" y="9884"/>
                  <a:pt x="4972798" y="247310"/>
                  <a:pt x="4972049" y="592702"/>
                </a:cubicBezTo>
                <a:cubicBezTo>
                  <a:pt x="4972049" y="592698"/>
                  <a:pt x="4972049" y="592695"/>
                  <a:pt x="4972049" y="592690"/>
                </a:cubicBezTo>
                <a:lnTo>
                  <a:pt x="4972049" y="592690"/>
                </a:lnTo>
                <a:cubicBezTo>
                  <a:pt x="4963071" y="791158"/>
                  <a:pt x="4983480" y="872784"/>
                  <a:pt x="4972049" y="1019427"/>
                </a:cubicBezTo>
                <a:cubicBezTo>
                  <a:pt x="4960618" y="1166070"/>
                  <a:pt x="4952701" y="1268054"/>
                  <a:pt x="4972049" y="1481726"/>
                </a:cubicBezTo>
                <a:cubicBezTo>
                  <a:pt x="4985136" y="1630115"/>
                  <a:pt x="4979917" y="1817486"/>
                  <a:pt x="4972049" y="1960814"/>
                </a:cubicBezTo>
                <a:cubicBezTo>
                  <a:pt x="4964181" y="2104142"/>
                  <a:pt x="4949963" y="2374835"/>
                  <a:pt x="4972049" y="2484352"/>
                </a:cubicBezTo>
                <a:cubicBezTo>
                  <a:pt x="4994135" y="2593869"/>
                  <a:pt x="4978415" y="2731043"/>
                  <a:pt x="4972049" y="2963440"/>
                </a:cubicBezTo>
                <a:cubicBezTo>
                  <a:pt x="4989832" y="3302412"/>
                  <a:pt x="4649457" y="3534447"/>
                  <a:pt x="4379347" y="3556142"/>
                </a:cubicBezTo>
                <a:cubicBezTo>
                  <a:pt x="4196200" y="3543503"/>
                  <a:pt x="3996332" y="3547511"/>
                  <a:pt x="3848585" y="3556142"/>
                </a:cubicBezTo>
                <a:cubicBezTo>
                  <a:pt x="3700838" y="3564773"/>
                  <a:pt x="3551959" y="3554955"/>
                  <a:pt x="3317823" y="3556142"/>
                </a:cubicBezTo>
                <a:cubicBezTo>
                  <a:pt x="3083687" y="3557329"/>
                  <a:pt x="2894007" y="3568940"/>
                  <a:pt x="2787062" y="3556142"/>
                </a:cubicBezTo>
                <a:cubicBezTo>
                  <a:pt x="2680117" y="3543344"/>
                  <a:pt x="2419526" y="3571686"/>
                  <a:pt x="2071687" y="3556142"/>
                </a:cubicBezTo>
                <a:cubicBezTo>
                  <a:pt x="1824324" y="3531231"/>
                  <a:pt x="1735138" y="3578946"/>
                  <a:pt x="1437751" y="3556142"/>
                </a:cubicBezTo>
                <a:cubicBezTo>
                  <a:pt x="1140364" y="3533338"/>
                  <a:pt x="963186" y="3560384"/>
                  <a:pt x="828675" y="3556142"/>
                </a:cubicBezTo>
                <a:lnTo>
                  <a:pt x="828675" y="3556142"/>
                </a:lnTo>
                <a:cubicBezTo>
                  <a:pt x="728988" y="3544373"/>
                  <a:pt x="662128" y="3550800"/>
                  <a:pt x="592702" y="3556142"/>
                </a:cubicBezTo>
                <a:cubicBezTo>
                  <a:pt x="252090" y="3578100"/>
                  <a:pt x="-7476" y="3295753"/>
                  <a:pt x="0" y="2963440"/>
                </a:cubicBezTo>
                <a:cubicBezTo>
                  <a:pt x="-15080" y="2832069"/>
                  <a:pt x="14397" y="2587474"/>
                  <a:pt x="0" y="2439901"/>
                </a:cubicBezTo>
                <a:cubicBezTo>
                  <a:pt x="-14397" y="2292328"/>
                  <a:pt x="-7553" y="2064094"/>
                  <a:pt x="0" y="1945996"/>
                </a:cubicBezTo>
                <a:cubicBezTo>
                  <a:pt x="7553" y="1827898"/>
                  <a:pt x="-14958" y="1655428"/>
                  <a:pt x="0" y="1481726"/>
                </a:cubicBezTo>
                <a:cubicBezTo>
                  <a:pt x="-109166" y="1405958"/>
                  <a:pt x="-274321" y="1231441"/>
                  <a:pt x="-388907" y="1147552"/>
                </a:cubicBezTo>
                <a:cubicBezTo>
                  <a:pt x="-503493" y="1063664"/>
                  <a:pt x="-626118" y="973698"/>
                  <a:pt x="-762563" y="826483"/>
                </a:cubicBezTo>
                <a:cubicBezTo>
                  <a:pt x="-651226" y="776864"/>
                  <a:pt x="-547028" y="766420"/>
                  <a:pt x="-404158" y="716600"/>
                </a:cubicBezTo>
                <a:cubicBezTo>
                  <a:pt x="-261288" y="666780"/>
                  <a:pt x="-173233" y="637958"/>
                  <a:pt x="0" y="592690"/>
                </a:cubicBezTo>
                <a:cubicBezTo>
                  <a:pt x="0" y="592697"/>
                  <a:pt x="0" y="592698"/>
                  <a:pt x="0" y="592702"/>
                </a:cubicBezTo>
                <a:close/>
              </a:path>
              <a:path w="4972049" h="3556142" stroke="0" extrusionOk="0">
                <a:moveTo>
                  <a:pt x="0" y="592702"/>
                </a:moveTo>
                <a:cubicBezTo>
                  <a:pt x="67802" y="286560"/>
                  <a:pt x="242436" y="-25603"/>
                  <a:pt x="592702" y="0"/>
                </a:cubicBezTo>
                <a:cubicBezTo>
                  <a:pt x="658783" y="2136"/>
                  <a:pt x="748299" y="-2362"/>
                  <a:pt x="828675" y="0"/>
                </a:cubicBezTo>
                <a:lnTo>
                  <a:pt x="828675" y="0"/>
                </a:lnTo>
                <a:cubicBezTo>
                  <a:pt x="1102783" y="24617"/>
                  <a:pt x="1199526" y="27124"/>
                  <a:pt x="1450181" y="0"/>
                </a:cubicBezTo>
                <a:cubicBezTo>
                  <a:pt x="1700836" y="-27124"/>
                  <a:pt x="1940009" y="11907"/>
                  <a:pt x="2071687" y="0"/>
                </a:cubicBezTo>
                <a:cubicBezTo>
                  <a:pt x="2374758" y="-5567"/>
                  <a:pt x="2474423" y="-23841"/>
                  <a:pt x="2694755" y="0"/>
                </a:cubicBezTo>
                <a:cubicBezTo>
                  <a:pt x="2915087" y="23841"/>
                  <a:pt x="3142679" y="-25397"/>
                  <a:pt x="3271670" y="0"/>
                </a:cubicBezTo>
                <a:cubicBezTo>
                  <a:pt x="3400662" y="25397"/>
                  <a:pt x="3542281" y="18639"/>
                  <a:pt x="3802432" y="0"/>
                </a:cubicBezTo>
                <a:cubicBezTo>
                  <a:pt x="4062583" y="-18639"/>
                  <a:pt x="4103248" y="20786"/>
                  <a:pt x="4379347" y="0"/>
                </a:cubicBezTo>
                <a:cubicBezTo>
                  <a:pt x="4673821" y="39138"/>
                  <a:pt x="4996581" y="284498"/>
                  <a:pt x="4972049" y="592702"/>
                </a:cubicBezTo>
                <a:cubicBezTo>
                  <a:pt x="4972050" y="592696"/>
                  <a:pt x="4972049" y="592694"/>
                  <a:pt x="4972049" y="592690"/>
                </a:cubicBezTo>
                <a:lnTo>
                  <a:pt x="4972049" y="592690"/>
                </a:lnTo>
                <a:cubicBezTo>
                  <a:pt x="4976582" y="730043"/>
                  <a:pt x="4986920" y="843333"/>
                  <a:pt x="4972049" y="1019427"/>
                </a:cubicBezTo>
                <a:cubicBezTo>
                  <a:pt x="4957178" y="1195521"/>
                  <a:pt x="4976924" y="1344233"/>
                  <a:pt x="4972049" y="1481726"/>
                </a:cubicBezTo>
                <a:cubicBezTo>
                  <a:pt x="4969463" y="1644580"/>
                  <a:pt x="4986390" y="1786561"/>
                  <a:pt x="4972049" y="1945996"/>
                </a:cubicBezTo>
                <a:cubicBezTo>
                  <a:pt x="4957709" y="2105431"/>
                  <a:pt x="4980372" y="2307383"/>
                  <a:pt x="4972049" y="2425084"/>
                </a:cubicBezTo>
                <a:cubicBezTo>
                  <a:pt x="4963726" y="2542785"/>
                  <a:pt x="4970661" y="2760610"/>
                  <a:pt x="4972049" y="2963440"/>
                </a:cubicBezTo>
                <a:cubicBezTo>
                  <a:pt x="4912527" y="3337210"/>
                  <a:pt x="4698407" y="3512270"/>
                  <a:pt x="4379347" y="3556142"/>
                </a:cubicBezTo>
                <a:cubicBezTo>
                  <a:pt x="4186957" y="3563309"/>
                  <a:pt x="4001421" y="3530690"/>
                  <a:pt x="3779355" y="3556142"/>
                </a:cubicBezTo>
                <a:cubicBezTo>
                  <a:pt x="3557289" y="3581594"/>
                  <a:pt x="3437008" y="3567749"/>
                  <a:pt x="3225517" y="3556142"/>
                </a:cubicBezTo>
                <a:cubicBezTo>
                  <a:pt x="3014026" y="3544535"/>
                  <a:pt x="2784920" y="3566961"/>
                  <a:pt x="2671679" y="3556142"/>
                </a:cubicBezTo>
                <a:cubicBezTo>
                  <a:pt x="2558438" y="3545323"/>
                  <a:pt x="2210055" y="3569158"/>
                  <a:pt x="2071687" y="3556142"/>
                </a:cubicBezTo>
                <a:cubicBezTo>
                  <a:pt x="1889212" y="3572192"/>
                  <a:pt x="1715646" y="3559060"/>
                  <a:pt x="1475041" y="3556142"/>
                </a:cubicBezTo>
                <a:cubicBezTo>
                  <a:pt x="1234436" y="3553224"/>
                  <a:pt x="1041274" y="3551247"/>
                  <a:pt x="828675" y="3556142"/>
                </a:cubicBezTo>
                <a:lnTo>
                  <a:pt x="828675" y="3556142"/>
                </a:lnTo>
                <a:cubicBezTo>
                  <a:pt x="753892" y="3551165"/>
                  <a:pt x="669185" y="3558192"/>
                  <a:pt x="592702" y="3556142"/>
                </a:cubicBezTo>
                <a:cubicBezTo>
                  <a:pt x="262035" y="3564373"/>
                  <a:pt x="36133" y="3305869"/>
                  <a:pt x="0" y="2963440"/>
                </a:cubicBezTo>
                <a:cubicBezTo>
                  <a:pt x="17117" y="2742726"/>
                  <a:pt x="-25675" y="2675501"/>
                  <a:pt x="0" y="2439901"/>
                </a:cubicBezTo>
                <a:cubicBezTo>
                  <a:pt x="25675" y="2204301"/>
                  <a:pt x="5346" y="2148267"/>
                  <a:pt x="0" y="1931179"/>
                </a:cubicBezTo>
                <a:cubicBezTo>
                  <a:pt x="-5346" y="1714091"/>
                  <a:pt x="17539" y="1599464"/>
                  <a:pt x="0" y="1481726"/>
                </a:cubicBezTo>
                <a:cubicBezTo>
                  <a:pt x="-101925" y="1360961"/>
                  <a:pt x="-291793" y="1252915"/>
                  <a:pt x="-388907" y="1147552"/>
                </a:cubicBezTo>
                <a:cubicBezTo>
                  <a:pt x="-486021" y="1042189"/>
                  <a:pt x="-650397" y="930034"/>
                  <a:pt x="-762563" y="826483"/>
                </a:cubicBezTo>
                <a:cubicBezTo>
                  <a:pt x="-668093" y="781660"/>
                  <a:pt x="-471832" y="736047"/>
                  <a:pt x="-396533" y="714262"/>
                </a:cubicBezTo>
                <a:cubicBezTo>
                  <a:pt x="-321234" y="692477"/>
                  <a:pt x="-125527" y="611532"/>
                  <a:pt x="0" y="592690"/>
                </a:cubicBezTo>
                <a:cubicBezTo>
                  <a:pt x="-1" y="592693"/>
                  <a:pt x="0" y="592700"/>
                  <a:pt x="0" y="592702"/>
                </a:cubicBezTo>
                <a:close/>
              </a:path>
            </a:pathLst>
          </a:custGeom>
          <a:solidFill>
            <a:schemeClr val="bg1"/>
          </a:solidFill>
          <a:ln w="19050">
            <a:solidFill>
              <a:schemeClr val="tx1"/>
            </a:solidFill>
            <a:extLst>
              <a:ext uri="{C807C97D-BFC1-408E-A445-0C87EB9F89A2}">
                <ask:lineSketchStyleProps xmlns:ask="http://schemas.microsoft.com/office/drawing/2018/sketchyshapes" sd="1404524734">
                  <a:prstGeom prst="wedgeRoundRectCallout">
                    <a:avLst>
                      <a:gd name="adj1" fmla="val -65337"/>
                      <a:gd name="adj2" fmla="val -2675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I really shouldn’t write emails when my brain isn’t adequately caffeinated.</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But ever since I tried that green concoction they started serving in the café, even the thought of coffee sends me running straight to the bathroom…</a:t>
            </a:r>
          </a:p>
        </p:txBody>
      </p:sp>
      <p:pic>
        <p:nvPicPr>
          <p:cNvPr id="7" name="Picture 6">
            <a:extLst>
              <a:ext uri="{FF2B5EF4-FFF2-40B4-BE49-F238E27FC236}">
                <a16:creationId xmlns:a16="http://schemas.microsoft.com/office/drawing/2014/main" id="{0EC874EA-C849-92CC-A45D-4FC85409A5BD}"/>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06411" y="2134432"/>
            <a:ext cx="730287" cy="320537"/>
          </a:xfrm>
          <a:prstGeom prst="rect">
            <a:avLst/>
          </a:prstGeom>
        </p:spPr>
      </p:pic>
      <p:sp>
        <p:nvSpPr>
          <p:cNvPr id="6" name="Rectangle 5">
            <a:hlinkClick r:id="rId5" action="ppaction://hlinksldjump"/>
            <a:extLst>
              <a:ext uri="{FF2B5EF4-FFF2-40B4-BE49-F238E27FC236}">
                <a16:creationId xmlns:a16="http://schemas.microsoft.com/office/drawing/2014/main" id="{97FFA9F4-F455-C4C7-EE5F-A2587879E838}"/>
              </a:ext>
              <a:ext uri="{C183D7F6-B498-43B3-948B-1728B52AA6E4}">
                <adec:decorative xmlns:adec="http://schemas.microsoft.com/office/drawing/2017/decorative" val="1"/>
              </a:ext>
            </a:extLst>
          </p:cNvPr>
          <p:cNvSpPr/>
          <p:nvPr/>
        </p:nvSpPr>
        <p:spPr>
          <a:xfrm>
            <a:off x="-1" y="865145"/>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Rectangle: Rounded Corners 2">
            <a:hlinkClick r:id="rId6" action="ppaction://hlinksldjump"/>
            <a:extLst>
              <a:ext uri="{FF2B5EF4-FFF2-40B4-BE49-F238E27FC236}">
                <a16:creationId xmlns:a16="http://schemas.microsoft.com/office/drawing/2014/main" id="{2B4A42B1-DFC9-C8E2-EDED-DB60C8EEC1DD}"/>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03A81CA3-3F64-1916-4996-9C57859AEE17}"/>
              </a:ext>
              <a:ext uri="{C183D7F6-B498-43B3-948B-1728B52AA6E4}">
                <adec:decorative xmlns:adec="http://schemas.microsoft.com/office/drawing/2017/decorative" val="1"/>
              </a:ext>
            </a:extLst>
          </p:cNvPr>
          <p:cNvSpPr>
            <a:spLocks noGrp="1"/>
          </p:cNvSpPr>
          <p:nvPr>
            <p:ph type="title"/>
          </p:nvPr>
        </p:nvSpPr>
        <p:spPr>
          <a:xfrm>
            <a:off x="142878" y="-1147000"/>
            <a:ext cx="7886700" cy="994172"/>
          </a:xfrm>
        </p:spPr>
        <p:txBody>
          <a:bodyPr vert="horz" lIns="68580" tIns="34290" rIns="68580" bIns="34290" rtlCol="0" anchor="b">
            <a:normAutofit/>
          </a:bodyPr>
          <a:lstStyle/>
          <a:p>
            <a:r>
              <a:rPr lang="en-GB" dirty="0"/>
              <a:t>Meeting the professor 6</a:t>
            </a:r>
          </a:p>
        </p:txBody>
      </p:sp>
    </p:spTree>
    <p:extLst>
      <p:ext uri="{BB962C8B-B14F-4D97-AF65-F5344CB8AC3E}">
        <p14:creationId xmlns:p14="http://schemas.microsoft.com/office/powerpoint/2010/main" val="58436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500"/>
                                  </p:stCondLst>
                                  <p:childTnLst>
                                    <p:set>
                                      <p:cBhvr>
                                        <p:cTn id="15" dur="1" fill="hold">
                                          <p:stCondLst>
                                            <p:cond delay="0"/>
                                          </p:stCondLst>
                                        </p:cTn>
                                        <p:tgtEl>
                                          <p:spTgt spid="7"/>
                                        </p:tgtEl>
                                        <p:attrNameLst>
                                          <p:attrName>style.visibility</p:attrName>
                                        </p:attrNameLst>
                                      </p:cBhvr>
                                      <p:to>
                                        <p:strVal val="hidden"/>
                                      </p:to>
                                    </p:set>
                                  </p:childTnLst>
                                </p:cTn>
                              </p:par>
                            </p:childTnLst>
                          </p:cTn>
                        </p:par>
                        <p:par>
                          <p:cTn id="16" fill="hold">
                            <p:stCondLst>
                              <p:cond delay="3500"/>
                            </p:stCondLst>
                            <p:childTnLst>
                              <p:par>
                                <p:cTn id="17" presetID="1" presetClass="entr" presetSubtype="0" fill="hold" nodeType="afterEffect">
                                  <p:stCondLst>
                                    <p:cond delay="2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6000"/>
                            </p:stCondLst>
                            <p:childTnLst>
                              <p:par>
                                <p:cTn id="20" presetID="1" presetClass="exit" presetSubtype="0" fill="hold" nodeType="afterEffect">
                                  <p:stCondLst>
                                    <p:cond delay="50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p:stCondLst>
                              <p:cond delay="6500"/>
                            </p:stCondLst>
                            <p:childTnLst>
                              <p:par>
                                <p:cTn id="23" presetID="1" presetClass="entr" presetSubtype="0" fill="hold" nodeType="afterEffect">
                                  <p:stCondLst>
                                    <p:cond delay="250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9000"/>
                            </p:stCondLst>
                            <p:childTnLst>
                              <p:par>
                                <p:cTn id="26" presetID="1" presetClass="exit" presetSubtype="0" fill="hold" nodeType="afterEffect">
                                  <p:stCondLst>
                                    <p:cond delay="50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521EE8-534A-DE9C-5CC4-9BED38386C77}"/>
              </a:ext>
            </a:extLst>
          </p:cNvPr>
          <p:cNvPicPr>
            <a:picLocks noChangeAspect="1"/>
          </p:cNvPicPr>
          <p:nvPr/>
        </p:nvPicPr>
        <p:blipFill>
          <a:blip r:embed="rId2"/>
          <a:stretch>
            <a:fillRect/>
          </a:stretch>
        </p:blipFill>
        <p:spPr>
          <a:xfrm>
            <a:off x="-1" y="886929"/>
            <a:ext cx="9278875" cy="5129611"/>
          </a:xfrm>
          <a:prstGeom prst="rect">
            <a:avLst/>
          </a:prstGeom>
        </p:spPr>
      </p:pic>
      <p:pic>
        <p:nvPicPr>
          <p:cNvPr id="2" name="Picture 1" descr="Professor Khatoon">
            <a:extLst>
              <a:ext uri="{FF2B5EF4-FFF2-40B4-BE49-F238E27FC236}">
                <a16:creationId xmlns:a16="http://schemas.microsoft.com/office/drawing/2014/main" id="{7CD4E86C-69C0-0B42-049F-1F5E53D15001}"/>
              </a:ext>
            </a:extLst>
          </p:cNvPr>
          <p:cNvPicPr>
            <a:picLocks noChangeAspect="1"/>
          </p:cNvPicPr>
          <p:nvPr/>
        </p:nvPicPr>
        <p:blipFill rotWithShape="1">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357976" y="1168405"/>
            <a:ext cx="3414890" cy="4839803"/>
          </a:xfrm>
          <a:prstGeom prst="rect">
            <a:avLst/>
          </a:prstGeom>
        </p:spPr>
      </p:pic>
      <p:sp>
        <p:nvSpPr>
          <p:cNvPr id="5" name="Rectangle 4">
            <a:extLst>
              <a:ext uri="{FF2B5EF4-FFF2-40B4-BE49-F238E27FC236}">
                <a16:creationId xmlns:a16="http://schemas.microsoft.com/office/drawing/2014/main" id="{E5964790-7850-B9BB-66C9-3764DACB8854}"/>
              </a:ext>
            </a:extLst>
          </p:cNvPr>
          <p:cNvSpPr/>
          <p:nvPr/>
        </p:nvSpPr>
        <p:spPr>
          <a:xfrm>
            <a:off x="4205212" y="1485900"/>
            <a:ext cx="4633988" cy="1883292"/>
          </a:xfrm>
          <a:custGeom>
            <a:avLst/>
            <a:gdLst>
              <a:gd name="connsiteX0" fmla="*/ 0 w 4633988"/>
              <a:gd name="connsiteY0" fmla="*/ 0 h 1883292"/>
              <a:gd name="connsiteX1" fmla="*/ 615658 w 4633988"/>
              <a:gd name="connsiteY1" fmla="*/ 0 h 1883292"/>
              <a:gd name="connsiteX2" fmla="*/ 1231317 w 4633988"/>
              <a:gd name="connsiteY2" fmla="*/ 0 h 1883292"/>
              <a:gd name="connsiteX3" fmla="*/ 1754295 w 4633988"/>
              <a:gd name="connsiteY3" fmla="*/ 0 h 1883292"/>
              <a:gd name="connsiteX4" fmla="*/ 2416294 w 4633988"/>
              <a:gd name="connsiteY4" fmla="*/ 0 h 1883292"/>
              <a:gd name="connsiteX5" fmla="*/ 3078292 w 4633988"/>
              <a:gd name="connsiteY5" fmla="*/ 0 h 1883292"/>
              <a:gd name="connsiteX6" fmla="*/ 3693950 w 4633988"/>
              <a:gd name="connsiteY6" fmla="*/ 0 h 1883292"/>
              <a:gd name="connsiteX7" fmla="*/ 4633988 w 4633988"/>
              <a:gd name="connsiteY7" fmla="*/ 0 h 1883292"/>
              <a:gd name="connsiteX8" fmla="*/ 4633988 w 4633988"/>
              <a:gd name="connsiteY8" fmla="*/ 590098 h 1883292"/>
              <a:gd name="connsiteX9" fmla="*/ 4633988 w 4633988"/>
              <a:gd name="connsiteY9" fmla="*/ 1199029 h 1883292"/>
              <a:gd name="connsiteX10" fmla="*/ 4633988 w 4633988"/>
              <a:gd name="connsiteY10" fmla="*/ 1883292 h 1883292"/>
              <a:gd name="connsiteX11" fmla="*/ 3879310 w 4633988"/>
              <a:gd name="connsiteY11" fmla="*/ 1883292 h 1883292"/>
              <a:gd name="connsiteX12" fmla="*/ 3170972 w 4633988"/>
              <a:gd name="connsiteY12" fmla="*/ 1883292 h 1883292"/>
              <a:gd name="connsiteX13" fmla="*/ 2508974 w 4633988"/>
              <a:gd name="connsiteY13" fmla="*/ 1883292 h 1883292"/>
              <a:gd name="connsiteX14" fmla="*/ 1754295 w 4633988"/>
              <a:gd name="connsiteY14" fmla="*/ 1883292 h 1883292"/>
              <a:gd name="connsiteX15" fmla="*/ 1231317 w 4633988"/>
              <a:gd name="connsiteY15" fmla="*/ 1883292 h 1883292"/>
              <a:gd name="connsiteX16" fmla="*/ 615658 w 4633988"/>
              <a:gd name="connsiteY16" fmla="*/ 1883292 h 1883292"/>
              <a:gd name="connsiteX17" fmla="*/ 0 w 4633988"/>
              <a:gd name="connsiteY17" fmla="*/ 1883292 h 1883292"/>
              <a:gd name="connsiteX18" fmla="*/ 0 w 4633988"/>
              <a:gd name="connsiteY18" fmla="*/ 1274361 h 1883292"/>
              <a:gd name="connsiteX19" fmla="*/ 0 w 4633988"/>
              <a:gd name="connsiteY19" fmla="*/ 608931 h 1883292"/>
              <a:gd name="connsiteX20" fmla="*/ 0 w 4633988"/>
              <a:gd name="connsiteY20" fmla="*/ 0 h 18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3988" h="1883292" fill="none" extrusionOk="0">
                <a:moveTo>
                  <a:pt x="0" y="0"/>
                </a:moveTo>
                <a:cubicBezTo>
                  <a:pt x="291060" y="-15977"/>
                  <a:pt x="384722" y="-3081"/>
                  <a:pt x="615658" y="0"/>
                </a:cubicBezTo>
                <a:cubicBezTo>
                  <a:pt x="846594" y="3081"/>
                  <a:pt x="1020012" y="-4669"/>
                  <a:pt x="1231317" y="0"/>
                </a:cubicBezTo>
                <a:cubicBezTo>
                  <a:pt x="1442622" y="4669"/>
                  <a:pt x="1580199" y="-16833"/>
                  <a:pt x="1754295" y="0"/>
                </a:cubicBezTo>
                <a:cubicBezTo>
                  <a:pt x="1928391" y="16833"/>
                  <a:pt x="2194049" y="-5337"/>
                  <a:pt x="2416294" y="0"/>
                </a:cubicBezTo>
                <a:cubicBezTo>
                  <a:pt x="2638539" y="5337"/>
                  <a:pt x="2756317" y="7420"/>
                  <a:pt x="3078292" y="0"/>
                </a:cubicBezTo>
                <a:cubicBezTo>
                  <a:pt x="3400267" y="-7420"/>
                  <a:pt x="3487713" y="15390"/>
                  <a:pt x="3693950" y="0"/>
                </a:cubicBezTo>
                <a:cubicBezTo>
                  <a:pt x="3900187" y="-15390"/>
                  <a:pt x="4371076" y="-26656"/>
                  <a:pt x="4633988" y="0"/>
                </a:cubicBezTo>
                <a:cubicBezTo>
                  <a:pt x="4645450" y="227697"/>
                  <a:pt x="4614322" y="315571"/>
                  <a:pt x="4633988" y="590098"/>
                </a:cubicBezTo>
                <a:cubicBezTo>
                  <a:pt x="4653654" y="864625"/>
                  <a:pt x="4628147" y="939432"/>
                  <a:pt x="4633988" y="1199029"/>
                </a:cubicBezTo>
                <a:cubicBezTo>
                  <a:pt x="4639829" y="1458626"/>
                  <a:pt x="4654458" y="1667646"/>
                  <a:pt x="4633988" y="1883292"/>
                </a:cubicBezTo>
                <a:cubicBezTo>
                  <a:pt x="4437165" y="1873627"/>
                  <a:pt x="4163739" y="1872658"/>
                  <a:pt x="3879310" y="1883292"/>
                </a:cubicBezTo>
                <a:cubicBezTo>
                  <a:pt x="3594881" y="1893926"/>
                  <a:pt x="3506064" y="1848480"/>
                  <a:pt x="3170972" y="1883292"/>
                </a:cubicBezTo>
                <a:cubicBezTo>
                  <a:pt x="2835880" y="1918104"/>
                  <a:pt x="2698470" y="1888905"/>
                  <a:pt x="2508974" y="1883292"/>
                </a:cubicBezTo>
                <a:cubicBezTo>
                  <a:pt x="2319478" y="1877679"/>
                  <a:pt x="1995262" y="1902197"/>
                  <a:pt x="1754295" y="1883292"/>
                </a:cubicBezTo>
                <a:cubicBezTo>
                  <a:pt x="1513328" y="1864387"/>
                  <a:pt x="1456240" y="1895565"/>
                  <a:pt x="1231317" y="1883292"/>
                </a:cubicBezTo>
                <a:cubicBezTo>
                  <a:pt x="1006394" y="1871019"/>
                  <a:pt x="890199" y="1901742"/>
                  <a:pt x="615658" y="1883292"/>
                </a:cubicBezTo>
                <a:cubicBezTo>
                  <a:pt x="341117" y="1864842"/>
                  <a:pt x="162202" y="1887906"/>
                  <a:pt x="0" y="1883292"/>
                </a:cubicBezTo>
                <a:cubicBezTo>
                  <a:pt x="-24711" y="1638343"/>
                  <a:pt x="19556" y="1506614"/>
                  <a:pt x="0" y="1274361"/>
                </a:cubicBezTo>
                <a:cubicBezTo>
                  <a:pt x="-19556" y="1042108"/>
                  <a:pt x="-12982" y="939017"/>
                  <a:pt x="0" y="608931"/>
                </a:cubicBezTo>
                <a:cubicBezTo>
                  <a:pt x="12982" y="278845"/>
                  <a:pt x="11439" y="151823"/>
                  <a:pt x="0" y="0"/>
                </a:cubicBezTo>
                <a:close/>
              </a:path>
              <a:path w="4633988" h="1883292" stroke="0" extrusionOk="0">
                <a:moveTo>
                  <a:pt x="0" y="0"/>
                </a:moveTo>
                <a:cubicBezTo>
                  <a:pt x="170635" y="1357"/>
                  <a:pt x="362790" y="-22549"/>
                  <a:pt x="522979" y="0"/>
                </a:cubicBezTo>
                <a:cubicBezTo>
                  <a:pt x="683168" y="22549"/>
                  <a:pt x="911699" y="15683"/>
                  <a:pt x="1277657" y="0"/>
                </a:cubicBezTo>
                <a:cubicBezTo>
                  <a:pt x="1643615" y="-15683"/>
                  <a:pt x="1860854" y="11193"/>
                  <a:pt x="2032335" y="0"/>
                </a:cubicBezTo>
                <a:cubicBezTo>
                  <a:pt x="2203816" y="-11193"/>
                  <a:pt x="2374741" y="-21412"/>
                  <a:pt x="2647993" y="0"/>
                </a:cubicBezTo>
                <a:cubicBezTo>
                  <a:pt x="2921245" y="21412"/>
                  <a:pt x="3023347" y="-24475"/>
                  <a:pt x="3309991" y="0"/>
                </a:cubicBezTo>
                <a:cubicBezTo>
                  <a:pt x="3596635" y="24475"/>
                  <a:pt x="3825094" y="14114"/>
                  <a:pt x="3971990" y="0"/>
                </a:cubicBezTo>
                <a:cubicBezTo>
                  <a:pt x="4118886" y="-14114"/>
                  <a:pt x="4391507" y="10363"/>
                  <a:pt x="4633988" y="0"/>
                </a:cubicBezTo>
                <a:cubicBezTo>
                  <a:pt x="4641025" y="163676"/>
                  <a:pt x="4640921" y="443256"/>
                  <a:pt x="4633988" y="608931"/>
                </a:cubicBezTo>
                <a:cubicBezTo>
                  <a:pt x="4627055" y="774606"/>
                  <a:pt x="4608487" y="968861"/>
                  <a:pt x="4633988" y="1180196"/>
                </a:cubicBezTo>
                <a:cubicBezTo>
                  <a:pt x="4659489" y="1391531"/>
                  <a:pt x="4668297" y="1654766"/>
                  <a:pt x="4633988" y="1883292"/>
                </a:cubicBezTo>
                <a:cubicBezTo>
                  <a:pt x="4371244" y="1902316"/>
                  <a:pt x="4184551" y="1853395"/>
                  <a:pt x="3925650" y="1883292"/>
                </a:cubicBezTo>
                <a:cubicBezTo>
                  <a:pt x="3666749" y="1913189"/>
                  <a:pt x="3440006" y="1863704"/>
                  <a:pt x="3263652" y="1883292"/>
                </a:cubicBezTo>
                <a:cubicBezTo>
                  <a:pt x="3087298" y="1902880"/>
                  <a:pt x="2900576" y="1913462"/>
                  <a:pt x="2555313" y="1883292"/>
                </a:cubicBezTo>
                <a:cubicBezTo>
                  <a:pt x="2210050" y="1853122"/>
                  <a:pt x="2217134" y="1887845"/>
                  <a:pt x="1985995" y="1883292"/>
                </a:cubicBezTo>
                <a:cubicBezTo>
                  <a:pt x="1754856" y="1878739"/>
                  <a:pt x="1597804" y="1914713"/>
                  <a:pt x="1231317" y="1883292"/>
                </a:cubicBezTo>
                <a:cubicBezTo>
                  <a:pt x="864830" y="1851871"/>
                  <a:pt x="893328" y="1896045"/>
                  <a:pt x="615658" y="1883292"/>
                </a:cubicBezTo>
                <a:cubicBezTo>
                  <a:pt x="337988" y="1870539"/>
                  <a:pt x="277472" y="1896902"/>
                  <a:pt x="0" y="1883292"/>
                </a:cubicBezTo>
                <a:cubicBezTo>
                  <a:pt x="30402" y="1620096"/>
                  <a:pt x="-23260" y="1356500"/>
                  <a:pt x="0" y="1217862"/>
                </a:cubicBezTo>
                <a:cubicBezTo>
                  <a:pt x="23260" y="1079224"/>
                  <a:pt x="5279" y="858073"/>
                  <a:pt x="0" y="646597"/>
                </a:cubicBezTo>
                <a:cubicBezTo>
                  <a:pt x="-5279" y="435122"/>
                  <a:pt x="-29303" y="24542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7929304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She catches sight of Billy’s takeaway cup and stops suddenly. You’re not sure what looks greener – Billy’s drink or the professor’s face.</a:t>
            </a:r>
          </a:p>
        </p:txBody>
      </p:sp>
      <p:pic>
        <p:nvPicPr>
          <p:cNvPr id="9" name="Picture 8" descr="Professor Khatoon">
            <a:extLst>
              <a:ext uri="{FF2B5EF4-FFF2-40B4-BE49-F238E27FC236}">
                <a16:creationId xmlns:a16="http://schemas.microsoft.com/office/drawing/2014/main" id="{EA5E43C1-204F-307E-4CFB-3A0B538C49BF}"/>
              </a:ext>
            </a:extLst>
          </p:cNvPr>
          <p:cNvPicPr>
            <a:picLocks noChangeAspect="1"/>
          </p:cNvPicPr>
          <p:nvPr/>
        </p:nvPicPr>
        <p:blipFill rotWithShape="1">
          <a:blip r:embed="rId4" cstate="email">
            <a:clrChange>
              <a:clrFrom>
                <a:srgbClr val="585858"/>
              </a:clrFrom>
              <a:clrTo>
                <a:srgbClr val="585858">
                  <a:alpha val="0"/>
                </a:srgbClr>
              </a:clrTo>
            </a:clrChange>
            <a:extLst>
              <a:ext uri="{28A0092B-C50C-407E-A947-70E740481C1C}">
                <a14:useLocalDpi xmlns:a14="http://schemas.microsoft.com/office/drawing/2010/main"/>
              </a:ext>
            </a:extLst>
          </a:blip>
          <a:srcRect/>
          <a:stretch/>
        </p:blipFill>
        <p:spPr>
          <a:xfrm>
            <a:off x="533929" y="1123950"/>
            <a:ext cx="3105062" cy="4876800"/>
          </a:xfrm>
          <a:prstGeom prst="rect">
            <a:avLst/>
          </a:prstGeom>
        </p:spPr>
      </p:pic>
      <p:sp>
        <p:nvSpPr>
          <p:cNvPr id="3" name="Speech Bubble: Rectangle with Corners Rounded 2">
            <a:extLst>
              <a:ext uri="{FF2B5EF4-FFF2-40B4-BE49-F238E27FC236}">
                <a16:creationId xmlns:a16="http://schemas.microsoft.com/office/drawing/2014/main" id="{47BE151E-1C00-2B3D-C19F-8F32CCAF9C20}"/>
              </a:ext>
            </a:extLst>
          </p:cNvPr>
          <p:cNvSpPr/>
          <p:nvPr/>
        </p:nvSpPr>
        <p:spPr>
          <a:xfrm>
            <a:off x="4948631" y="4125430"/>
            <a:ext cx="3799797" cy="751373"/>
          </a:xfrm>
          <a:custGeom>
            <a:avLst/>
            <a:gdLst>
              <a:gd name="connsiteX0" fmla="*/ 0 w 3799797"/>
              <a:gd name="connsiteY0" fmla="*/ 125231 h 751373"/>
              <a:gd name="connsiteX1" fmla="*/ 125231 w 3799797"/>
              <a:gd name="connsiteY1" fmla="*/ 0 h 751373"/>
              <a:gd name="connsiteX2" fmla="*/ 633300 w 3799797"/>
              <a:gd name="connsiteY2" fmla="*/ 0 h 751373"/>
              <a:gd name="connsiteX3" fmla="*/ 633300 w 3799797"/>
              <a:gd name="connsiteY3" fmla="*/ 0 h 751373"/>
              <a:gd name="connsiteX4" fmla="*/ 1098775 w 3799797"/>
              <a:gd name="connsiteY4" fmla="*/ 0 h 751373"/>
              <a:gd name="connsiteX5" fmla="*/ 1583249 w 3799797"/>
              <a:gd name="connsiteY5" fmla="*/ 0 h 751373"/>
              <a:gd name="connsiteX6" fmla="*/ 2301268 w 3799797"/>
              <a:gd name="connsiteY6" fmla="*/ 0 h 751373"/>
              <a:gd name="connsiteX7" fmla="*/ 3019287 w 3799797"/>
              <a:gd name="connsiteY7" fmla="*/ 0 h 751373"/>
              <a:gd name="connsiteX8" fmla="*/ 3674566 w 3799797"/>
              <a:gd name="connsiteY8" fmla="*/ 0 h 751373"/>
              <a:gd name="connsiteX9" fmla="*/ 3799797 w 3799797"/>
              <a:gd name="connsiteY9" fmla="*/ 125231 h 751373"/>
              <a:gd name="connsiteX10" fmla="*/ 3799797 w 3799797"/>
              <a:gd name="connsiteY10" fmla="*/ 125229 h 751373"/>
              <a:gd name="connsiteX11" fmla="*/ 3799797 w 3799797"/>
              <a:gd name="connsiteY11" fmla="*/ 125229 h 751373"/>
              <a:gd name="connsiteX12" fmla="*/ 3799797 w 3799797"/>
              <a:gd name="connsiteY12" fmla="*/ 313072 h 751373"/>
              <a:gd name="connsiteX13" fmla="*/ 3799797 w 3799797"/>
              <a:gd name="connsiteY13" fmla="*/ 626142 h 751373"/>
              <a:gd name="connsiteX14" fmla="*/ 3674566 w 3799797"/>
              <a:gd name="connsiteY14" fmla="*/ 751373 h 751373"/>
              <a:gd name="connsiteX15" fmla="*/ 2956547 w 3799797"/>
              <a:gd name="connsiteY15" fmla="*/ 751373 h 751373"/>
              <a:gd name="connsiteX16" fmla="*/ 2217615 w 3799797"/>
              <a:gd name="connsiteY16" fmla="*/ 751373 h 751373"/>
              <a:gd name="connsiteX17" fmla="*/ 1583249 w 3799797"/>
              <a:gd name="connsiteY17" fmla="*/ 751373 h 751373"/>
              <a:gd name="connsiteX18" fmla="*/ 1136773 w 3799797"/>
              <a:gd name="connsiteY18" fmla="*/ 751373 h 751373"/>
              <a:gd name="connsiteX19" fmla="*/ 633300 w 3799797"/>
              <a:gd name="connsiteY19" fmla="*/ 751373 h 751373"/>
              <a:gd name="connsiteX20" fmla="*/ 633300 w 3799797"/>
              <a:gd name="connsiteY20" fmla="*/ 751373 h 751373"/>
              <a:gd name="connsiteX21" fmla="*/ 125231 w 3799797"/>
              <a:gd name="connsiteY21" fmla="*/ 751373 h 751373"/>
              <a:gd name="connsiteX22" fmla="*/ 0 w 3799797"/>
              <a:gd name="connsiteY22" fmla="*/ 626142 h 751373"/>
              <a:gd name="connsiteX23" fmla="*/ 0 w 3799797"/>
              <a:gd name="connsiteY23" fmla="*/ 313072 h 751373"/>
              <a:gd name="connsiteX24" fmla="*/ -424457 w 3799797"/>
              <a:gd name="connsiteY24" fmla="*/ 113888 h 751373"/>
              <a:gd name="connsiteX25" fmla="*/ -848913 w 3799797"/>
              <a:gd name="connsiteY25" fmla="*/ -85296 h 751373"/>
              <a:gd name="connsiteX26" fmla="*/ -407478 w 3799797"/>
              <a:gd name="connsiteY26" fmla="*/ 24177 h 751373"/>
              <a:gd name="connsiteX27" fmla="*/ 0 w 3799797"/>
              <a:gd name="connsiteY27" fmla="*/ 125229 h 751373"/>
              <a:gd name="connsiteX28" fmla="*/ 0 w 3799797"/>
              <a:gd name="connsiteY28" fmla="*/ 125231 h 7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9797" h="751373" fill="none" extrusionOk="0">
                <a:moveTo>
                  <a:pt x="0" y="125231"/>
                </a:moveTo>
                <a:cubicBezTo>
                  <a:pt x="1356" y="60282"/>
                  <a:pt x="50457" y="-2414"/>
                  <a:pt x="125231" y="0"/>
                </a:cubicBezTo>
                <a:cubicBezTo>
                  <a:pt x="293769" y="22963"/>
                  <a:pt x="478813" y="-18748"/>
                  <a:pt x="633300" y="0"/>
                </a:cubicBezTo>
                <a:lnTo>
                  <a:pt x="633300" y="0"/>
                </a:lnTo>
                <a:cubicBezTo>
                  <a:pt x="755483" y="9686"/>
                  <a:pt x="917769" y="-21032"/>
                  <a:pt x="1098775" y="0"/>
                </a:cubicBezTo>
                <a:cubicBezTo>
                  <a:pt x="1279781" y="21032"/>
                  <a:pt x="1346716" y="4626"/>
                  <a:pt x="1583249" y="0"/>
                </a:cubicBezTo>
                <a:cubicBezTo>
                  <a:pt x="1768625" y="-29813"/>
                  <a:pt x="2121288" y="-10726"/>
                  <a:pt x="2301268" y="0"/>
                </a:cubicBezTo>
                <a:cubicBezTo>
                  <a:pt x="2481248" y="10726"/>
                  <a:pt x="2832576" y="-14455"/>
                  <a:pt x="3019287" y="0"/>
                </a:cubicBezTo>
                <a:cubicBezTo>
                  <a:pt x="3205998" y="14455"/>
                  <a:pt x="3487954" y="7987"/>
                  <a:pt x="3674566" y="0"/>
                </a:cubicBezTo>
                <a:cubicBezTo>
                  <a:pt x="3750449" y="13760"/>
                  <a:pt x="3797521" y="55031"/>
                  <a:pt x="3799797" y="125231"/>
                </a:cubicBezTo>
                <a:lnTo>
                  <a:pt x="3799797" y="125229"/>
                </a:lnTo>
                <a:lnTo>
                  <a:pt x="3799797" y="125229"/>
                </a:lnTo>
                <a:cubicBezTo>
                  <a:pt x="3809105" y="163905"/>
                  <a:pt x="3794604" y="243000"/>
                  <a:pt x="3799797" y="313072"/>
                </a:cubicBezTo>
                <a:cubicBezTo>
                  <a:pt x="3806266" y="432824"/>
                  <a:pt x="3800454" y="554785"/>
                  <a:pt x="3799797" y="626142"/>
                </a:cubicBezTo>
                <a:cubicBezTo>
                  <a:pt x="3793052" y="707980"/>
                  <a:pt x="3734845" y="744051"/>
                  <a:pt x="3674566" y="751373"/>
                </a:cubicBezTo>
                <a:cubicBezTo>
                  <a:pt x="3514281" y="785080"/>
                  <a:pt x="3290217" y="755539"/>
                  <a:pt x="2956547" y="751373"/>
                </a:cubicBezTo>
                <a:cubicBezTo>
                  <a:pt x="2622877" y="747207"/>
                  <a:pt x="2455577" y="779987"/>
                  <a:pt x="2217615" y="751373"/>
                </a:cubicBezTo>
                <a:cubicBezTo>
                  <a:pt x="1979653" y="722759"/>
                  <a:pt x="1721271" y="764048"/>
                  <a:pt x="1583249" y="751373"/>
                </a:cubicBezTo>
                <a:cubicBezTo>
                  <a:pt x="1378436" y="749510"/>
                  <a:pt x="1311450" y="746101"/>
                  <a:pt x="1136773" y="751373"/>
                </a:cubicBezTo>
                <a:cubicBezTo>
                  <a:pt x="962096" y="756645"/>
                  <a:pt x="852521" y="750617"/>
                  <a:pt x="633300" y="751373"/>
                </a:cubicBezTo>
                <a:lnTo>
                  <a:pt x="633300" y="751373"/>
                </a:lnTo>
                <a:cubicBezTo>
                  <a:pt x="527957" y="735435"/>
                  <a:pt x="323019" y="738895"/>
                  <a:pt x="125231" y="751373"/>
                </a:cubicBezTo>
                <a:cubicBezTo>
                  <a:pt x="68624" y="741370"/>
                  <a:pt x="949" y="688455"/>
                  <a:pt x="0" y="626142"/>
                </a:cubicBezTo>
                <a:cubicBezTo>
                  <a:pt x="12959" y="552758"/>
                  <a:pt x="15111" y="443844"/>
                  <a:pt x="0" y="313072"/>
                </a:cubicBezTo>
                <a:cubicBezTo>
                  <a:pt x="-105573" y="254773"/>
                  <a:pt x="-328678" y="139990"/>
                  <a:pt x="-424457" y="113888"/>
                </a:cubicBezTo>
                <a:cubicBezTo>
                  <a:pt x="-520236" y="87786"/>
                  <a:pt x="-640732" y="-3491"/>
                  <a:pt x="-848913" y="-85296"/>
                </a:cubicBezTo>
                <a:cubicBezTo>
                  <a:pt x="-717401" y="-53989"/>
                  <a:pt x="-571914" y="493"/>
                  <a:pt x="-407478" y="24177"/>
                </a:cubicBezTo>
                <a:cubicBezTo>
                  <a:pt x="-243042" y="47861"/>
                  <a:pt x="-84744" y="112656"/>
                  <a:pt x="0" y="125229"/>
                </a:cubicBezTo>
                <a:lnTo>
                  <a:pt x="0" y="125231"/>
                </a:lnTo>
                <a:close/>
              </a:path>
              <a:path w="3799797" h="751373" stroke="0" extrusionOk="0">
                <a:moveTo>
                  <a:pt x="0" y="125231"/>
                </a:moveTo>
                <a:cubicBezTo>
                  <a:pt x="-8600" y="60703"/>
                  <a:pt x="59309" y="-11552"/>
                  <a:pt x="125231" y="0"/>
                </a:cubicBezTo>
                <a:cubicBezTo>
                  <a:pt x="276189" y="-8873"/>
                  <a:pt x="467032" y="-18361"/>
                  <a:pt x="633300" y="0"/>
                </a:cubicBezTo>
                <a:lnTo>
                  <a:pt x="633300" y="0"/>
                </a:lnTo>
                <a:cubicBezTo>
                  <a:pt x="830512" y="2972"/>
                  <a:pt x="979270" y="-17142"/>
                  <a:pt x="1098775" y="0"/>
                </a:cubicBezTo>
                <a:cubicBezTo>
                  <a:pt x="1218280" y="17142"/>
                  <a:pt x="1478449" y="3400"/>
                  <a:pt x="1583249" y="0"/>
                </a:cubicBezTo>
                <a:cubicBezTo>
                  <a:pt x="1908653" y="-22257"/>
                  <a:pt x="2042799" y="1160"/>
                  <a:pt x="2280355" y="0"/>
                </a:cubicBezTo>
                <a:cubicBezTo>
                  <a:pt x="2517911" y="-1160"/>
                  <a:pt x="2754976" y="-22088"/>
                  <a:pt x="3019287" y="0"/>
                </a:cubicBezTo>
                <a:cubicBezTo>
                  <a:pt x="3283598" y="22088"/>
                  <a:pt x="3489567" y="-19025"/>
                  <a:pt x="3674566" y="0"/>
                </a:cubicBezTo>
                <a:cubicBezTo>
                  <a:pt x="3731529" y="-5604"/>
                  <a:pt x="3809013" y="47386"/>
                  <a:pt x="3799797" y="125231"/>
                </a:cubicBezTo>
                <a:lnTo>
                  <a:pt x="3799797" y="125229"/>
                </a:lnTo>
                <a:lnTo>
                  <a:pt x="3799797" y="125229"/>
                </a:lnTo>
                <a:cubicBezTo>
                  <a:pt x="3799960" y="193276"/>
                  <a:pt x="3806097" y="256079"/>
                  <a:pt x="3799797" y="313072"/>
                </a:cubicBezTo>
                <a:cubicBezTo>
                  <a:pt x="3813364" y="457708"/>
                  <a:pt x="3785949" y="528520"/>
                  <a:pt x="3799797" y="626142"/>
                </a:cubicBezTo>
                <a:cubicBezTo>
                  <a:pt x="3796504" y="698333"/>
                  <a:pt x="3738439" y="752720"/>
                  <a:pt x="3674566" y="751373"/>
                </a:cubicBezTo>
                <a:cubicBezTo>
                  <a:pt x="3380324" y="715237"/>
                  <a:pt x="3236055" y="717393"/>
                  <a:pt x="2935634" y="751373"/>
                </a:cubicBezTo>
                <a:cubicBezTo>
                  <a:pt x="2635213" y="785353"/>
                  <a:pt x="2597373" y="753255"/>
                  <a:pt x="2259441" y="751373"/>
                </a:cubicBezTo>
                <a:cubicBezTo>
                  <a:pt x="1921509" y="749491"/>
                  <a:pt x="1731104" y="729314"/>
                  <a:pt x="1583249" y="751373"/>
                </a:cubicBezTo>
                <a:cubicBezTo>
                  <a:pt x="1473059" y="737128"/>
                  <a:pt x="1197713" y="754301"/>
                  <a:pt x="1089276" y="751373"/>
                </a:cubicBezTo>
                <a:cubicBezTo>
                  <a:pt x="980839" y="748445"/>
                  <a:pt x="824099" y="770873"/>
                  <a:pt x="633300" y="751373"/>
                </a:cubicBezTo>
                <a:lnTo>
                  <a:pt x="633300" y="751373"/>
                </a:lnTo>
                <a:cubicBezTo>
                  <a:pt x="435464" y="739413"/>
                  <a:pt x="271915" y="741057"/>
                  <a:pt x="125231" y="751373"/>
                </a:cubicBezTo>
                <a:cubicBezTo>
                  <a:pt x="67863" y="753662"/>
                  <a:pt x="570" y="678979"/>
                  <a:pt x="0" y="626142"/>
                </a:cubicBezTo>
                <a:cubicBezTo>
                  <a:pt x="-11867" y="495267"/>
                  <a:pt x="14101" y="446878"/>
                  <a:pt x="0" y="313072"/>
                </a:cubicBezTo>
                <a:cubicBezTo>
                  <a:pt x="-110566" y="252011"/>
                  <a:pt x="-293299" y="188380"/>
                  <a:pt x="-424457" y="113888"/>
                </a:cubicBezTo>
                <a:cubicBezTo>
                  <a:pt x="-555615" y="39395"/>
                  <a:pt x="-761876" y="-18856"/>
                  <a:pt x="-848913" y="-85296"/>
                </a:cubicBezTo>
                <a:cubicBezTo>
                  <a:pt x="-717015" y="-70342"/>
                  <a:pt x="-564112" y="3708"/>
                  <a:pt x="-449924" y="13651"/>
                </a:cubicBezTo>
                <a:cubicBezTo>
                  <a:pt x="-335736" y="23594"/>
                  <a:pt x="-156334" y="89230"/>
                  <a:pt x="0" y="125229"/>
                </a:cubicBezTo>
                <a:lnTo>
                  <a:pt x="0" y="125231"/>
                </a:lnTo>
                <a:close/>
              </a:path>
            </a:pathLst>
          </a:custGeom>
          <a:solidFill>
            <a:schemeClr val="bg1"/>
          </a:solidFill>
          <a:ln w="19050">
            <a:solidFill>
              <a:schemeClr val="tx1"/>
            </a:solidFill>
            <a:extLst>
              <a:ext uri="{C807C97D-BFC1-408E-A445-0C87EB9F89A2}">
                <ask:lineSketchStyleProps xmlns:ask="http://schemas.microsoft.com/office/drawing/2018/sketchyshapes" sd="3792930419">
                  <a:prstGeom prst="wedgeRoundRectCallout">
                    <a:avLst>
                      <a:gd name="adj1" fmla="val -72341"/>
                      <a:gd name="adj2" fmla="val -61352"/>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Oh goodness! Do excuse me.</a:t>
            </a:r>
          </a:p>
        </p:txBody>
      </p:sp>
      <p:sp>
        <p:nvSpPr>
          <p:cNvPr id="7" name="Rectangle 6">
            <a:hlinkClick r:id="rId5" action="ppaction://hlinksldjump"/>
            <a:extLst>
              <a:ext uri="{FF2B5EF4-FFF2-40B4-BE49-F238E27FC236}">
                <a16:creationId xmlns:a16="http://schemas.microsoft.com/office/drawing/2014/main" id="{124A4320-77DC-9871-73C8-C55B926555DC}"/>
              </a:ext>
              <a:ext uri="{C183D7F6-B498-43B3-948B-1728B52AA6E4}">
                <adec:decorative xmlns:adec="http://schemas.microsoft.com/office/drawing/2017/decorative" val="1"/>
              </a:ext>
            </a:extLst>
          </p:cNvPr>
          <p:cNvSpPr/>
          <p:nvPr/>
        </p:nvSpPr>
        <p:spPr>
          <a:xfrm>
            <a:off x="-1" y="802645"/>
            <a:ext cx="91440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Rounded Corners 5">
            <a:hlinkClick r:id="rId6" action="ppaction://hlinksldjump"/>
            <a:extLst>
              <a:ext uri="{FF2B5EF4-FFF2-40B4-BE49-F238E27FC236}">
                <a16:creationId xmlns:a16="http://schemas.microsoft.com/office/drawing/2014/main" id="{DA5A2550-3245-11E2-FECE-9B52FB670FDC}"/>
              </a:ext>
            </a:extLst>
          </p:cNvPr>
          <p:cNvSpPr/>
          <p:nvPr/>
        </p:nvSpPr>
        <p:spPr>
          <a:xfrm>
            <a:off x="7310728" y="5205248"/>
            <a:ext cx="1437701" cy="558030"/>
          </a:xfrm>
          <a:custGeom>
            <a:avLst/>
            <a:gdLst>
              <a:gd name="connsiteX0" fmla="*/ 0 w 1437701"/>
              <a:gd name="connsiteY0" fmla="*/ 93007 h 558030"/>
              <a:gd name="connsiteX1" fmla="*/ 93007 w 1437701"/>
              <a:gd name="connsiteY1" fmla="*/ 0 h 558030"/>
              <a:gd name="connsiteX2" fmla="*/ 731367 w 1437701"/>
              <a:gd name="connsiteY2" fmla="*/ 0 h 558030"/>
              <a:gd name="connsiteX3" fmla="*/ 1344694 w 1437701"/>
              <a:gd name="connsiteY3" fmla="*/ 0 h 558030"/>
              <a:gd name="connsiteX4" fmla="*/ 1437701 w 1437701"/>
              <a:gd name="connsiteY4" fmla="*/ 93007 h 558030"/>
              <a:gd name="connsiteX5" fmla="*/ 1437701 w 1437701"/>
              <a:gd name="connsiteY5" fmla="*/ 465023 h 558030"/>
              <a:gd name="connsiteX6" fmla="*/ 1344694 w 1437701"/>
              <a:gd name="connsiteY6" fmla="*/ 558030 h 558030"/>
              <a:gd name="connsiteX7" fmla="*/ 718851 w 1437701"/>
              <a:gd name="connsiteY7" fmla="*/ 558030 h 558030"/>
              <a:gd name="connsiteX8" fmla="*/ 93007 w 1437701"/>
              <a:gd name="connsiteY8" fmla="*/ 558030 h 558030"/>
              <a:gd name="connsiteX9" fmla="*/ 0 w 1437701"/>
              <a:gd name="connsiteY9" fmla="*/ 465023 h 558030"/>
              <a:gd name="connsiteX10" fmla="*/ 0 w 1437701"/>
              <a:gd name="connsiteY10" fmla="*/ 93007 h 55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558030" fill="none" extrusionOk="0">
                <a:moveTo>
                  <a:pt x="0" y="93007"/>
                </a:moveTo>
                <a:cubicBezTo>
                  <a:pt x="-7812" y="43226"/>
                  <a:pt x="36583" y="-3426"/>
                  <a:pt x="93007" y="0"/>
                </a:cubicBezTo>
                <a:cubicBezTo>
                  <a:pt x="391680" y="-27262"/>
                  <a:pt x="434096" y="9470"/>
                  <a:pt x="731367" y="0"/>
                </a:cubicBezTo>
                <a:cubicBezTo>
                  <a:pt x="1028638" y="-9470"/>
                  <a:pt x="1101982" y="-19462"/>
                  <a:pt x="1344694" y="0"/>
                </a:cubicBezTo>
                <a:cubicBezTo>
                  <a:pt x="1399587" y="7915"/>
                  <a:pt x="1442611" y="40038"/>
                  <a:pt x="1437701" y="93007"/>
                </a:cubicBezTo>
                <a:cubicBezTo>
                  <a:pt x="1455432" y="171995"/>
                  <a:pt x="1443976" y="378583"/>
                  <a:pt x="1437701" y="465023"/>
                </a:cubicBezTo>
                <a:cubicBezTo>
                  <a:pt x="1427766" y="511793"/>
                  <a:pt x="1395563" y="548998"/>
                  <a:pt x="1344694" y="558030"/>
                </a:cubicBezTo>
                <a:cubicBezTo>
                  <a:pt x="1057220" y="562974"/>
                  <a:pt x="919174" y="551605"/>
                  <a:pt x="718851" y="558030"/>
                </a:cubicBezTo>
                <a:cubicBezTo>
                  <a:pt x="518528" y="564455"/>
                  <a:pt x="404745" y="546893"/>
                  <a:pt x="93007" y="558030"/>
                </a:cubicBezTo>
                <a:cubicBezTo>
                  <a:pt x="32039" y="564335"/>
                  <a:pt x="25" y="514877"/>
                  <a:pt x="0" y="465023"/>
                </a:cubicBezTo>
                <a:cubicBezTo>
                  <a:pt x="-8558" y="369330"/>
                  <a:pt x="17910" y="190443"/>
                  <a:pt x="0" y="93007"/>
                </a:cubicBezTo>
                <a:close/>
              </a:path>
              <a:path w="1437701" h="558030" stroke="0" extrusionOk="0">
                <a:moveTo>
                  <a:pt x="0" y="93007"/>
                </a:moveTo>
                <a:cubicBezTo>
                  <a:pt x="10538" y="38945"/>
                  <a:pt x="31818" y="-4640"/>
                  <a:pt x="93007" y="0"/>
                </a:cubicBezTo>
                <a:cubicBezTo>
                  <a:pt x="258992" y="-24728"/>
                  <a:pt x="570451" y="11938"/>
                  <a:pt x="731367" y="0"/>
                </a:cubicBezTo>
                <a:cubicBezTo>
                  <a:pt x="892283" y="-11938"/>
                  <a:pt x="1165794" y="12859"/>
                  <a:pt x="1344694" y="0"/>
                </a:cubicBezTo>
                <a:cubicBezTo>
                  <a:pt x="1400005" y="-314"/>
                  <a:pt x="1438384" y="39531"/>
                  <a:pt x="1437701" y="93007"/>
                </a:cubicBezTo>
                <a:cubicBezTo>
                  <a:pt x="1447159" y="276815"/>
                  <a:pt x="1443168" y="307678"/>
                  <a:pt x="1437701" y="465023"/>
                </a:cubicBezTo>
                <a:cubicBezTo>
                  <a:pt x="1438243" y="514765"/>
                  <a:pt x="1384061" y="558616"/>
                  <a:pt x="1344694" y="558030"/>
                </a:cubicBezTo>
                <a:cubicBezTo>
                  <a:pt x="1180623" y="550491"/>
                  <a:pt x="1026984" y="572004"/>
                  <a:pt x="718851" y="558030"/>
                </a:cubicBezTo>
                <a:cubicBezTo>
                  <a:pt x="410718" y="544056"/>
                  <a:pt x="374862" y="564900"/>
                  <a:pt x="93007" y="558030"/>
                </a:cubicBezTo>
                <a:cubicBezTo>
                  <a:pt x="38529" y="557297"/>
                  <a:pt x="-4384" y="526301"/>
                  <a:pt x="0" y="465023"/>
                </a:cubicBezTo>
                <a:cubicBezTo>
                  <a:pt x="3333" y="355388"/>
                  <a:pt x="10822" y="229503"/>
                  <a:pt x="0" y="9300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8" name="Title 7">
            <a:extLst>
              <a:ext uri="{FF2B5EF4-FFF2-40B4-BE49-F238E27FC236}">
                <a16:creationId xmlns:a16="http://schemas.microsoft.com/office/drawing/2014/main" id="{F6BC15EE-1F12-4EF4-2299-4567D782C4D4}"/>
              </a:ext>
              <a:ext uri="{C183D7F6-B498-43B3-948B-1728B52AA6E4}">
                <adec:decorative xmlns:adec="http://schemas.microsoft.com/office/drawing/2017/decorative" val="1"/>
              </a:ext>
            </a:extLst>
          </p:cNvPr>
          <p:cNvSpPr>
            <a:spLocks noGrp="1"/>
          </p:cNvSpPr>
          <p:nvPr>
            <p:ph type="title"/>
          </p:nvPr>
        </p:nvSpPr>
        <p:spPr>
          <a:xfrm>
            <a:off x="261862" y="-1137907"/>
            <a:ext cx="7886700" cy="994172"/>
          </a:xfrm>
        </p:spPr>
        <p:txBody>
          <a:bodyPr vert="horz" lIns="68580" tIns="34290" rIns="68580" bIns="34290" rtlCol="0" anchor="b">
            <a:normAutofit/>
          </a:bodyPr>
          <a:lstStyle/>
          <a:p>
            <a:r>
              <a:rPr lang="en-GB" dirty="0"/>
              <a:t>Meeting the professor 7</a:t>
            </a:r>
          </a:p>
        </p:txBody>
      </p:sp>
    </p:spTree>
    <p:extLst>
      <p:ext uri="{BB962C8B-B14F-4D97-AF65-F5344CB8AC3E}">
        <p14:creationId xmlns:p14="http://schemas.microsoft.com/office/powerpoint/2010/main" val="30077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nodeType="afterEffect">
                                  <p:stCondLst>
                                    <p:cond delay="250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3500"/>
                            </p:stCondLst>
                            <p:childTnLst>
                              <p:par>
                                <p:cTn id="12" presetID="1" presetClass="entr" presetSubtype="0"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4000"/>
                            </p:stCondLst>
                            <p:childTnLst>
                              <p:par>
                                <p:cTn id="15" presetID="1" presetClass="entr" presetSubtype="0" fill="hold" grpId="0" nodeType="afterEffect">
                                  <p:stCondLst>
                                    <p:cond delay="50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4500"/>
                            </p:stCondLst>
                            <p:childTnLst>
                              <p:par>
                                <p:cTn id="18" presetID="2" presetClass="exit" presetSubtype="8" fill="hold" nodeType="afterEffect">
                                  <p:stCondLst>
                                    <p:cond delay="2000"/>
                                  </p:stCondLst>
                                  <p:childTnLst>
                                    <p:anim calcmode="lin" valueType="num">
                                      <p:cBhvr additive="base">
                                        <p:cTn id="19" dur="1000"/>
                                        <p:tgtEl>
                                          <p:spTgt spid="2"/>
                                        </p:tgtEl>
                                        <p:attrNameLst>
                                          <p:attrName>ppt_x</p:attrName>
                                        </p:attrNameLst>
                                      </p:cBhvr>
                                      <p:tavLst>
                                        <p:tav tm="0">
                                          <p:val>
                                            <p:strVal val="ppt_x"/>
                                          </p:val>
                                        </p:tav>
                                        <p:tav tm="100000">
                                          <p:val>
                                            <p:strVal val="0-ppt_w/2"/>
                                          </p:val>
                                        </p:tav>
                                      </p:tavLst>
                                    </p:anim>
                                    <p:anim calcmode="lin" valueType="num">
                                      <p:cBhvr additive="base">
                                        <p:cTn id="20" dur="1000"/>
                                        <p:tgtEl>
                                          <p:spTgt spid="2"/>
                                        </p:tgtEl>
                                        <p:attrNameLst>
                                          <p:attrName>ppt_y</p:attrName>
                                        </p:attrNameLst>
                                      </p:cBhvr>
                                      <p:tavLst>
                                        <p:tav tm="0">
                                          <p:val>
                                            <p:strVal val="ppt_y"/>
                                          </p:val>
                                        </p:tav>
                                        <p:tav tm="100000">
                                          <p:val>
                                            <p:strVal val="ppt_y"/>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E8ECC9E-1C4B-0DB5-0D06-E80B99DB1846}"/>
              </a:ext>
            </a:extLst>
          </p:cNvPr>
          <p:cNvPicPr>
            <a:picLocks noChangeAspect="1"/>
          </p:cNvPicPr>
          <p:nvPr/>
        </p:nvPicPr>
        <p:blipFill>
          <a:blip r:embed="rId2"/>
          <a:stretch>
            <a:fillRect/>
          </a:stretch>
        </p:blipFill>
        <p:spPr>
          <a:xfrm>
            <a:off x="-28939" y="919578"/>
            <a:ext cx="9242385" cy="5268043"/>
          </a:xfrm>
          <a:prstGeom prst="rect">
            <a:avLst/>
          </a:prstGeom>
        </p:spPr>
      </p:pic>
      <p:sp>
        <p:nvSpPr>
          <p:cNvPr id="4" name="Rectangle: Rounded Corners 3">
            <a:hlinkClick r:id="rId3" action="ppaction://hlinksldjump"/>
            <a:extLst>
              <a:ext uri="{FF2B5EF4-FFF2-40B4-BE49-F238E27FC236}">
                <a16:creationId xmlns:a16="http://schemas.microsoft.com/office/drawing/2014/main" id="{41CF5449-BA87-66EB-5999-709C4158541B}"/>
              </a:ext>
            </a:extLst>
          </p:cNvPr>
          <p:cNvSpPr/>
          <p:nvPr/>
        </p:nvSpPr>
        <p:spPr>
          <a:xfrm>
            <a:off x="5795534" y="5317207"/>
            <a:ext cx="3170079" cy="621215"/>
          </a:xfrm>
          <a:custGeom>
            <a:avLst/>
            <a:gdLst>
              <a:gd name="connsiteX0" fmla="*/ 0 w 3170079"/>
              <a:gd name="connsiteY0" fmla="*/ 103538 h 621215"/>
              <a:gd name="connsiteX1" fmla="*/ 103538 w 3170079"/>
              <a:gd name="connsiteY1" fmla="*/ 0 h 621215"/>
              <a:gd name="connsiteX2" fmla="*/ 696139 w 3170079"/>
              <a:gd name="connsiteY2" fmla="*/ 0 h 621215"/>
              <a:gd name="connsiteX3" fmla="*/ 1347999 w 3170079"/>
              <a:gd name="connsiteY3" fmla="*/ 0 h 621215"/>
              <a:gd name="connsiteX4" fmla="*/ 1999860 w 3170079"/>
              <a:gd name="connsiteY4" fmla="*/ 0 h 621215"/>
              <a:gd name="connsiteX5" fmla="*/ 3066541 w 3170079"/>
              <a:gd name="connsiteY5" fmla="*/ 0 h 621215"/>
              <a:gd name="connsiteX6" fmla="*/ 3170079 w 3170079"/>
              <a:gd name="connsiteY6" fmla="*/ 103538 h 621215"/>
              <a:gd name="connsiteX7" fmla="*/ 3170079 w 3170079"/>
              <a:gd name="connsiteY7" fmla="*/ 517677 h 621215"/>
              <a:gd name="connsiteX8" fmla="*/ 3066541 w 3170079"/>
              <a:gd name="connsiteY8" fmla="*/ 621215 h 621215"/>
              <a:gd name="connsiteX9" fmla="*/ 2503570 w 3170079"/>
              <a:gd name="connsiteY9" fmla="*/ 621215 h 621215"/>
              <a:gd name="connsiteX10" fmla="*/ 1970230 w 3170079"/>
              <a:gd name="connsiteY10" fmla="*/ 621215 h 621215"/>
              <a:gd name="connsiteX11" fmla="*/ 1347999 w 3170079"/>
              <a:gd name="connsiteY11" fmla="*/ 621215 h 621215"/>
              <a:gd name="connsiteX12" fmla="*/ 814659 w 3170079"/>
              <a:gd name="connsiteY12" fmla="*/ 621215 h 621215"/>
              <a:gd name="connsiteX13" fmla="*/ 103538 w 3170079"/>
              <a:gd name="connsiteY13" fmla="*/ 621215 h 621215"/>
              <a:gd name="connsiteX14" fmla="*/ 0 w 3170079"/>
              <a:gd name="connsiteY14" fmla="*/ 517677 h 621215"/>
              <a:gd name="connsiteX15" fmla="*/ 0 w 3170079"/>
              <a:gd name="connsiteY15" fmla="*/ 103538 h 62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0079" h="621215" fill="none" extrusionOk="0">
                <a:moveTo>
                  <a:pt x="0" y="103538"/>
                </a:moveTo>
                <a:cubicBezTo>
                  <a:pt x="9228" y="44952"/>
                  <a:pt x="38393" y="-1828"/>
                  <a:pt x="103538" y="0"/>
                </a:cubicBezTo>
                <a:cubicBezTo>
                  <a:pt x="310988" y="-3991"/>
                  <a:pt x="552697" y="-4346"/>
                  <a:pt x="696139" y="0"/>
                </a:cubicBezTo>
                <a:cubicBezTo>
                  <a:pt x="839581" y="4346"/>
                  <a:pt x="1110807" y="-258"/>
                  <a:pt x="1347999" y="0"/>
                </a:cubicBezTo>
                <a:cubicBezTo>
                  <a:pt x="1585191" y="258"/>
                  <a:pt x="1719720" y="-17322"/>
                  <a:pt x="1999860" y="0"/>
                </a:cubicBezTo>
                <a:cubicBezTo>
                  <a:pt x="2280000" y="17322"/>
                  <a:pt x="2775070" y="-2119"/>
                  <a:pt x="3066541" y="0"/>
                </a:cubicBezTo>
                <a:cubicBezTo>
                  <a:pt x="3125355" y="2512"/>
                  <a:pt x="3176005" y="34854"/>
                  <a:pt x="3170079" y="103538"/>
                </a:cubicBezTo>
                <a:cubicBezTo>
                  <a:pt x="3177755" y="301447"/>
                  <a:pt x="3170324" y="426209"/>
                  <a:pt x="3170079" y="517677"/>
                </a:cubicBezTo>
                <a:cubicBezTo>
                  <a:pt x="3177111" y="565684"/>
                  <a:pt x="3121856" y="621859"/>
                  <a:pt x="3066541" y="621215"/>
                </a:cubicBezTo>
                <a:cubicBezTo>
                  <a:pt x="2935728" y="607244"/>
                  <a:pt x="2677058" y="626796"/>
                  <a:pt x="2503570" y="621215"/>
                </a:cubicBezTo>
                <a:cubicBezTo>
                  <a:pt x="2330082" y="615634"/>
                  <a:pt x="2165494" y="618522"/>
                  <a:pt x="1970230" y="621215"/>
                </a:cubicBezTo>
                <a:cubicBezTo>
                  <a:pt x="1774966" y="623908"/>
                  <a:pt x="1568450" y="639816"/>
                  <a:pt x="1347999" y="621215"/>
                </a:cubicBezTo>
                <a:cubicBezTo>
                  <a:pt x="1127548" y="602614"/>
                  <a:pt x="994011" y="647283"/>
                  <a:pt x="814659" y="621215"/>
                </a:cubicBezTo>
                <a:cubicBezTo>
                  <a:pt x="635307" y="595147"/>
                  <a:pt x="282869" y="620316"/>
                  <a:pt x="103538" y="621215"/>
                </a:cubicBezTo>
                <a:cubicBezTo>
                  <a:pt x="50341" y="626664"/>
                  <a:pt x="-9776" y="565441"/>
                  <a:pt x="0" y="517677"/>
                </a:cubicBezTo>
                <a:cubicBezTo>
                  <a:pt x="2352" y="405713"/>
                  <a:pt x="-16826" y="231471"/>
                  <a:pt x="0" y="103538"/>
                </a:cubicBezTo>
                <a:close/>
              </a:path>
              <a:path w="3170079" h="621215" stroke="0" extrusionOk="0">
                <a:moveTo>
                  <a:pt x="0" y="103538"/>
                </a:moveTo>
                <a:cubicBezTo>
                  <a:pt x="6042" y="44810"/>
                  <a:pt x="41597" y="-2248"/>
                  <a:pt x="103538" y="0"/>
                </a:cubicBezTo>
                <a:cubicBezTo>
                  <a:pt x="304365" y="-13586"/>
                  <a:pt x="420997" y="3910"/>
                  <a:pt x="725769" y="0"/>
                </a:cubicBezTo>
                <a:cubicBezTo>
                  <a:pt x="1030541" y="-3910"/>
                  <a:pt x="1092974" y="17452"/>
                  <a:pt x="1347999" y="0"/>
                </a:cubicBezTo>
                <a:cubicBezTo>
                  <a:pt x="1603024" y="-17452"/>
                  <a:pt x="1625062" y="-2032"/>
                  <a:pt x="1851710" y="0"/>
                </a:cubicBezTo>
                <a:cubicBezTo>
                  <a:pt x="2078358" y="2032"/>
                  <a:pt x="2224748" y="1090"/>
                  <a:pt x="2473940" y="0"/>
                </a:cubicBezTo>
                <a:cubicBezTo>
                  <a:pt x="2723132" y="-1090"/>
                  <a:pt x="2806928" y="16572"/>
                  <a:pt x="3066541" y="0"/>
                </a:cubicBezTo>
                <a:cubicBezTo>
                  <a:pt x="3125068" y="-4029"/>
                  <a:pt x="3165564" y="46576"/>
                  <a:pt x="3170079" y="103538"/>
                </a:cubicBezTo>
                <a:cubicBezTo>
                  <a:pt x="3150994" y="283385"/>
                  <a:pt x="3181143" y="420796"/>
                  <a:pt x="3170079" y="517677"/>
                </a:cubicBezTo>
                <a:cubicBezTo>
                  <a:pt x="3178793" y="581201"/>
                  <a:pt x="3127186" y="612516"/>
                  <a:pt x="3066541" y="621215"/>
                </a:cubicBezTo>
                <a:cubicBezTo>
                  <a:pt x="2917698" y="641859"/>
                  <a:pt x="2782906" y="596456"/>
                  <a:pt x="2503570" y="621215"/>
                </a:cubicBezTo>
                <a:cubicBezTo>
                  <a:pt x="2224234" y="645974"/>
                  <a:pt x="2179374" y="630283"/>
                  <a:pt x="1881340" y="621215"/>
                </a:cubicBezTo>
                <a:cubicBezTo>
                  <a:pt x="1583306" y="612148"/>
                  <a:pt x="1525262" y="623781"/>
                  <a:pt x="1377629" y="621215"/>
                </a:cubicBezTo>
                <a:cubicBezTo>
                  <a:pt x="1229996" y="618649"/>
                  <a:pt x="991213" y="609337"/>
                  <a:pt x="844289" y="621215"/>
                </a:cubicBezTo>
                <a:cubicBezTo>
                  <a:pt x="697365" y="633093"/>
                  <a:pt x="288361" y="635578"/>
                  <a:pt x="103538" y="621215"/>
                </a:cubicBezTo>
                <a:cubicBezTo>
                  <a:pt x="49116" y="620760"/>
                  <a:pt x="-1016" y="577523"/>
                  <a:pt x="0" y="517677"/>
                </a:cubicBezTo>
                <a:cubicBezTo>
                  <a:pt x="11195" y="430964"/>
                  <a:pt x="16515" y="305328"/>
                  <a:pt x="0" y="103538"/>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Finish</a:t>
            </a:r>
            <a:endParaRPr lang="en-GB" sz="1350" dirty="0">
              <a:latin typeface="Candara" panose="020E0502030303020204" pitchFamily="34" charset="0"/>
              <a:cs typeface="Posterama" panose="020B0504020200020000" pitchFamily="34" charset="0"/>
            </a:endParaRPr>
          </a:p>
        </p:txBody>
      </p:sp>
      <p:sp>
        <p:nvSpPr>
          <p:cNvPr id="2" name="Title 1">
            <a:extLst>
              <a:ext uri="{FF2B5EF4-FFF2-40B4-BE49-F238E27FC236}">
                <a16:creationId xmlns:a16="http://schemas.microsoft.com/office/drawing/2014/main" id="{6B1E3CB5-B059-70EC-BC59-80E0F56FBEDE}"/>
              </a:ext>
              <a:ext uri="{C183D7F6-B498-43B3-948B-1728B52AA6E4}">
                <adec:decorative xmlns:adec="http://schemas.microsoft.com/office/drawing/2017/decorative" val="1"/>
              </a:ext>
            </a:extLst>
          </p:cNvPr>
          <p:cNvSpPr>
            <a:spLocks noGrp="1"/>
          </p:cNvSpPr>
          <p:nvPr>
            <p:ph type="title"/>
          </p:nvPr>
        </p:nvSpPr>
        <p:spPr>
          <a:xfrm>
            <a:off x="-506125" y="-1792831"/>
            <a:ext cx="7886700" cy="994172"/>
          </a:xfrm>
        </p:spPr>
        <p:txBody>
          <a:bodyPr vert="horz" lIns="68580" tIns="34290" rIns="68580" bIns="34290" rtlCol="0" anchor="b">
            <a:normAutofit/>
          </a:bodyPr>
          <a:lstStyle/>
          <a:p>
            <a:r>
              <a:rPr lang="en-GB" dirty="0"/>
              <a:t>End of game</a:t>
            </a:r>
          </a:p>
        </p:txBody>
      </p:sp>
      <p:sp>
        <p:nvSpPr>
          <p:cNvPr id="8" name="Rectangle: Rounded Corners 7">
            <a:hlinkClick r:id="rId4"/>
            <a:extLst>
              <a:ext uri="{FF2B5EF4-FFF2-40B4-BE49-F238E27FC236}">
                <a16:creationId xmlns:a16="http://schemas.microsoft.com/office/drawing/2014/main" id="{E41EFE10-B2E3-8F68-E3DB-35AD6D1ED810}"/>
              </a:ext>
            </a:extLst>
          </p:cNvPr>
          <p:cNvSpPr/>
          <p:nvPr/>
        </p:nvSpPr>
        <p:spPr>
          <a:xfrm>
            <a:off x="5795534" y="4208618"/>
            <a:ext cx="3170079" cy="875967"/>
          </a:xfrm>
          <a:custGeom>
            <a:avLst/>
            <a:gdLst>
              <a:gd name="connsiteX0" fmla="*/ 0 w 3170079"/>
              <a:gd name="connsiteY0" fmla="*/ 145997 h 875967"/>
              <a:gd name="connsiteX1" fmla="*/ 145997 w 3170079"/>
              <a:gd name="connsiteY1" fmla="*/ 0 h 875967"/>
              <a:gd name="connsiteX2" fmla="*/ 721614 w 3170079"/>
              <a:gd name="connsiteY2" fmla="*/ 0 h 875967"/>
              <a:gd name="connsiteX3" fmla="*/ 1354793 w 3170079"/>
              <a:gd name="connsiteY3" fmla="*/ 0 h 875967"/>
              <a:gd name="connsiteX4" fmla="*/ 1987971 w 3170079"/>
              <a:gd name="connsiteY4" fmla="*/ 0 h 875967"/>
              <a:gd name="connsiteX5" fmla="*/ 3024082 w 3170079"/>
              <a:gd name="connsiteY5" fmla="*/ 0 h 875967"/>
              <a:gd name="connsiteX6" fmla="*/ 3170079 w 3170079"/>
              <a:gd name="connsiteY6" fmla="*/ 145997 h 875967"/>
              <a:gd name="connsiteX7" fmla="*/ 3170079 w 3170079"/>
              <a:gd name="connsiteY7" fmla="*/ 729970 h 875967"/>
              <a:gd name="connsiteX8" fmla="*/ 3024082 w 3170079"/>
              <a:gd name="connsiteY8" fmla="*/ 875967 h 875967"/>
              <a:gd name="connsiteX9" fmla="*/ 2477246 w 3170079"/>
              <a:gd name="connsiteY9" fmla="*/ 875967 h 875967"/>
              <a:gd name="connsiteX10" fmla="*/ 1959191 w 3170079"/>
              <a:gd name="connsiteY10" fmla="*/ 875967 h 875967"/>
              <a:gd name="connsiteX11" fmla="*/ 1354793 w 3170079"/>
              <a:gd name="connsiteY11" fmla="*/ 875967 h 875967"/>
              <a:gd name="connsiteX12" fmla="*/ 836737 w 3170079"/>
              <a:gd name="connsiteY12" fmla="*/ 875967 h 875967"/>
              <a:gd name="connsiteX13" fmla="*/ 145997 w 3170079"/>
              <a:gd name="connsiteY13" fmla="*/ 875967 h 875967"/>
              <a:gd name="connsiteX14" fmla="*/ 0 w 3170079"/>
              <a:gd name="connsiteY14" fmla="*/ 729970 h 875967"/>
              <a:gd name="connsiteX15" fmla="*/ 0 w 3170079"/>
              <a:gd name="connsiteY15" fmla="*/ 145997 h 8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0079" h="875967" fill="none" extrusionOk="0">
                <a:moveTo>
                  <a:pt x="0" y="145997"/>
                </a:moveTo>
                <a:cubicBezTo>
                  <a:pt x="13433" y="63321"/>
                  <a:pt x="62385" y="-684"/>
                  <a:pt x="145997" y="0"/>
                </a:cubicBezTo>
                <a:cubicBezTo>
                  <a:pt x="303905" y="-21654"/>
                  <a:pt x="586789" y="-12471"/>
                  <a:pt x="721614" y="0"/>
                </a:cubicBezTo>
                <a:cubicBezTo>
                  <a:pt x="856439" y="12471"/>
                  <a:pt x="1054845" y="-21532"/>
                  <a:pt x="1354793" y="0"/>
                </a:cubicBezTo>
                <a:cubicBezTo>
                  <a:pt x="1654741" y="21532"/>
                  <a:pt x="1685801" y="18386"/>
                  <a:pt x="1987971" y="0"/>
                </a:cubicBezTo>
                <a:cubicBezTo>
                  <a:pt x="2290141" y="-18386"/>
                  <a:pt x="2612400" y="-26296"/>
                  <a:pt x="3024082" y="0"/>
                </a:cubicBezTo>
                <a:cubicBezTo>
                  <a:pt x="3113854" y="14067"/>
                  <a:pt x="3172898" y="59895"/>
                  <a:pt x="3170079" y="145997"/>
                </a:cubicBezTo>
                <a:cubicBezTo>
                  <a:pt x="3177512" y="290638"/>
                  <a:pt x="3179209" y="450465"/>
                  <a:pt x="3170079" y="729970"/>
                </a:cubicBezTo>
                <a:cubicBezTo>
                  <a:pt x="3181402" y="795827"/>
                  <a:pt x="3093214" y="879937"/>
                  <a:pt x="3024082" y="875967"/>
                </a:cubicBezTo>
                <a:cubicBezTo>
                  <a:pt x="2754129" y="876182"/>
                  <a:pt x="2626407" y="858888"/>
                  <a:pt x="2477246" y="875967"/>
                </a:cubicBezTo>
                <a:cubicBezTo>
                  <a:pt x="2328085" y="893046"/>
                  <a:pt x="2212235" y="881637"/>
                  <a:pt x="1959191" y="875967"/>
                </a:cubicBezTo>
                <a:cubicBezTo>
                  <a:pt x="1706148" y="870297"/>
                  <a:pt x="1516107" y="852334"/>
                  <a:pt x="1354793" y="875967"/>
                </a:cubicBezTo>
                <a:cubicBezTo>
                  <a:pt x="1193479" y="899600"/>
                  <a:pt x="974601" y="894066"/>
                  <a:pt x="836737" y="875967"/>
                </a:cubicBezTo>
                <a:cubicBezTo>
                  <a:pt x="698873" y="857868"/>
                  <a:pt x="450847" y="871762"/>
                  <a:pt x="145997" y="875967"/>
                </a:cubicBezTo>
                <a:cubicBezTo>
                  <a:pt x="74283" y="888163"/>
                  <a:pt x="-11493" y="799530"/>
                  <a:pt x="0" y="729970"/>
                </a:cubicBezTo>
                <a:cubicBezTo>
                  <a:pt x="7563" y="591977"/>
                  <a:pt x="24351" y="394358"/>
                  <a:pt x="0" y="145997"/>
                </a:cubicBezTo>
                <a:close/>
              </a:path>
              <a:path w="3170079" h="875967" stroke="0" extrusionOk="0">
                <a:moveTo>
                  <a:pt x="0" y="145997"/>
                </a:moveTo>
                <a:cubicBezTo>
                  <a:pt x="4154" y="64302"/>
                  <a:pt x="55953" y="-4446"/>
                  <a:pt x="145997" y="0"/>
                </a:cubicBezTo>
                <a:cubicBezTo>
                  <a:pt x="372264" y="-7878"/>
                  <a:pt x="544865" y="-9072"/>
                  <a:pt x="750395" y="0"/>
                </a:cubicBezTo>
                <a:cubicBezTo>
                  <a:pt x="955925" y="9072"/>
                  <a:pt x="1216644" y="15042"/>
                  <a:pt x="1354793" y="0"/>
                </a:cubicBezTo>
                <a:cubicBezTo>
                  <a:pt x="1492942" y="-15042"/>
                  <a:pt x="1634593" y="3415"/>
                  <a:pt x="1844067" y="0"/>
                </a:cubicBezTo>
                <a:cubicBezTo>
                  <a:pt x="2053541" y="-3415"/>
                  <a:pt x="2287521" y="-26850"/>
                  <a:pt x="2448465" y="0"/>
                </a:cubicBezTo>
                <a:cubicBezTo>
                  <a:pt x="2609409" y="26850"/>
                  <a:pt x="2856757" y="6418"/>
                  <a:pt x="3024082" y="0"/>
                </a:cubicBezTo>
                <a:cubicBezTo>
                  <a:pt x="3107054" y="-7011"/>
                  <a:pt x="3164177" y="65653"/>
                  <a:pt x="3170079" y="145997"/>
                </a:cubicBezTo>
                <a:cubicBezTo>
                  <a:pt x="3171696" y="285820"/>
                  <a:pt x="3155886" y="488383"/>
                  <a:pt x="3170079" y="729970"/>
                </a:cubicBezTo>
                <a:cubicBezTo>
                  <a:pt x="3179439" y="817415"/>
                  <a:pt x="3111127" y="859858"/>
                  <a:pt x="3024082" y="875967"/>
                </a:cubicBezTo>
                <a:cubicBezTo>
                  <a:pt x="2813092" y="876196"/>
                  <a:pt x="2608221" y="902831"/>
                  <a:pt x="2477246" y="875967"/>
                </a:cubicBezTo>
                <a:cubicBezTo>
                  <a:pt x="2346271" y="849103"/>
                  <a:pt x="2000820" y="870323"/>
                  <a:pt x="1872848" y="875967"/>
                </a:cubicBezTo>
                <a:cubicBezTo>
                  <a:pt x="1744876" y="881611"/>
                  <a:pt x="1561330" y="888256"/>
                  <a:pt x="1383574" y="875967"/>
                </a:cubicBezTo>
                <a:cubicBezTo>
                  <a:pt x="1205818" y="863678"/>
                  <a:pt x="1000107" y="854448"/>
                  <a:pt x="865518" y="875967"/>
                </a:cubicBezTo>
                <a:cubicBezTo>
                  <a:pt x="730929" y="897486"/>
                  <a:pt x="445978" y="878175"/>
                  <a:pt x="145997" y="875967"/>
                </a:cubicBezTo>
                <a:cubicBezTo>
                  <a:pt x="82989" y="873062"/>
                  <a:pt x="-1811" y="815353"/>
                  <a:pt x="0" y="729970"/>
                </a:cubicBezTo>
                <a:cubicBezTo>
                  <a:pt x="-26961" y="579523"/>
                  <a:pt x="-24804" y="287753"/>
                  <a:pt x="0" y="145997"/>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Game solution explanation</a:t>
            </a:r>
            <a:endParaRPr lang="en-GB" sz="1350" dirty="0">
              <a:latin typeface="Candara" panose="020E0502030303020204" pitchFamily="34" charset="0"/>
              <a:cs typeface="Posterama" panose="020B0504020200020000" pitchFamily="34" charset="0"/>
            </a:endParaRPr>
          </a:p>
        </p:txBody>
      </p:sp>
    </p:spTree>
    <p:extLst>
      <p:ext uri="{BB962C8B-B14F-4D97-AF65-F5344CB8AC3E}">
        <p14:creationId xmlns:p14="http://schemas.microsoft.com/office/powerpoint/2010/main" val="19752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3331EC-525A-60F5-5060-F61AEFE0CF82}"/>
              </a:ext>
            </a:extLst>
          </p:cNvPr>
          <p:cNvPicPr>
            <a:picLocks noChangeAspect="1"/>
          </p:cNvPicPr>
          <p:nvPr/>
        </p:nvPicPr>
        <p:blipFill>
          <a:blip r:embed="rId2"/>
          <a:stretch>
            <a:fillRect/>
          </a:stretch>
        </p:blipFill>
        <p:spPr>
          <a:xfrm>
            <a:off x="-90112" y="959458"/>
            <a:ext cx="9234112" cy="5236795"/>
          </a:xfrm>
          <a:prstGeom prst="rect">
            <a:avLst/>
          </a:prstGeom>
        </p:spPr>
      </p:pic>
      <p:sp>
        <p:nvSpPr>
          <p:cNvPr id="15" name="Speech Bubble: Rectangle with Corners Rounded 14">
            <a:extLst>
              <a:ext uri="{FF2B5EF4-FFF2-40B4-BE49-F238E27FC236}">
                <a16:creationId xmlns:a16="http://schemas.microsoft.com/office/drawing/2014/main" id="{5A6ED0AF-86D0-BA69-ABFE-CC1068FD0ACB}"/>
              </a:ext>
            </a:extLst>
          </p:cNvPr>
          <p:cNvSpPr/>
          <p:nvPr/>
        </p:nvSpPr>
        <p:spPr>
          <a:xfrm>
            <a:off x="4301310" y="2044096"/>
            <a:ext cx="4583317" cy="2610320"/>
          </a:xfrm>
          <a:custGeom>
            <a:avLst/>
            <a:gdLst>
              <a:gd name="connsiteX0" fmla="*/ 0 w 4583317"/>
              <a:gd name="connsiteY0" fmla="*/ 435062 h 2610320"/>
              <a:gd name="connsiteX1" fmla="*/ 435062 w 4583317"/>
              <a:gd name="connsiteY1" fmla="*/ 0 h 2610320"/>
              <a:gd name="connsiteX2" fmla="*/ 763886 w 4583317"/>
              <a:gd name="connsiteY2" fmla="*/ 0 h 2610320"/>
              <a:gd name="connsiteX3" fmla="*/ 763886 w 4583317"/>
              <a:gd name="connsiteY3" fmla="*/ 0 h 2610320"/>
              <a:gd name="connsiteX4" fmla="*/ 1313884 w 4583317"/>
              <a:gd name="connsiteY4" fmla="*/ 0 h 2610320"/>
              <a:gd name="connsiteX5" fmla="*/ 1909715 w 4583317"/>
              <a:gd name="connsiteY5" fmla="*/ 0 h 2610320"/>
              <a:gd name="connsiteX6" fmla="*/ 2491735 w 4583317"/>
              <a:gd name="connsiteY6" fmla="*/ 0 h 2610320"/>
              <a:gd name="connsiteX7" fmla="*/ 3096141 w 4583317"/>
              <a:gd name="connsiteY7" fmla="*/ 0 h 2610320"/>
              <a:gd name="connsiteX8" fmla="*/ 3633391 w 4583317"/>
              <a:gd name="connsiteY8" fmla="*/ 0 h 2610320"/>
              <a:gd name="connsiteX9" fmla="*/ 4148255 w 4583317"/>
              <a:gd name="connsiteY9" fmla="*/ 0 h 2610320"/>
              <a:gd name="connsiteX10" fmla="*/ 4583317 w 4583317"/>
              <a:gd name="connsiteY10" fmla="*/ 435062 h 2610320"/>
              <a:gd name="connsiteX11" fmla="*/ 4583317 w 4583317"/>
              <a:gd name="connsiteY11" fmla="*/ 435053 h 2610320"/>
              <a:gd name="connsiteX12" fmla="*/ 4583317 w 4583317"/>
              <a:gd name="connsiteY12" fmla="*/ 435053 h 2610320"/>
              <a:gd name="connsiteX13" fmla="*/ 4583317 w 4583317"/>
              <a:gd name="connsiteY13" fmla="*/ 1087633 h 2610320"/>
              <a:gd name="connsiteX14" fmla="*/ 4583317 w 4583317"/>
              <a:gd name="connsiteY14" fmla="*/ 1642322 h 2610320"/>
              <a:gd name="connsiteX15" fmla="*/ 4583317 w 4583317"/>
              <a:gd name="connsiteY15" fmla="*/ 2175258 h 2610320"/>
              <a:gd name="connsiteX16" fmla="*/ 4148255 w 4583317"/>
              <a:gd name="connsiteY16" fmla="*/ 2610320 h 2610320"/>
              <a:gd name="connsiteX17" fmla="*/ 3588620 w 4583317"/>
              <a:gd name="connsiteY17" fmla="*/ 2610320 h 2610320"/>
              <a:gd name="connsiteX18" fmla="*/ 3096141 w 4583317"/>
              <a:gd name="connsiteY18" fmla="*/ 2610320 h 2610320"/>
              <a:gd name="connsiteX19" fmla="*/ 2491735 w 4583317"/>
              <a:gd name="connsiteY19" fmla="*/ 2610320 h 2610320"/>
              <a:gd name="connsiteX20" fmla="*/ 1909715 w 4583317"/>
              <a:gd name="connsiteY20" fmla="*/ 2610320 h 2610320"/>
              <a:gd name="connsiteX21" fmla="*/ 1359717 w 4583317"/>
              <a:gd name="connsiteY21" fmla="*/ 2610320 h 2610320"/>
              <a:gd name="connsiteX22" fmla="*/ 763886 w 4583317"/>
              <a:gd name="connsiteY22" fmla="*/ 2610320 h 2610320"/>
              <a:gd name="connsiteX23" fmla="*/ 763886 w 4583317"/>
              <a:gd name="connsiteY23" fmla="*/ 2610320 h 2610320"/>
              <a:gd name="connsiteX24" fmla="*/ 435062 w 4583317"/>
              <a:gd name="connsiteY24" fmla="*/ 2610320 h 2610320"/>
              <a:gd name="connsiteX25" fmla="*/ 0 w 4583317"/>
              <a:gd name="connsiteY25" fmla="*/ 2175258 h 2610320"/>
              <a:gd name="connsiteX26" fmla="*/ 0 w 4583317"/>
              <a:gd name="connsiteY26" fmla="*/ 1620569 h 2610320"/>
              <a:gd name="connsiteX27" fmla="*/ 0 w 4583317"/>
              <a:gd name="connsiteY27" fmla="*/ 1087633 h 2610320"/>
              <a:gd name="connsiteX28" fmla="*/ -399747 w 4583317"/>
              <a:gd name="connsiteY28" fmla="*/ 748781 h 2610320"/>
              <a:gd name="connsiteX29" fmla="*/ -850526 w 4583317"/>
              <a:gd name="connsiteY29" fmla="*/ 366672 h 2610320"/>
              <a:gd name="connsiteX30" fmla="*/ -408252 w 4583317"/>
              <a:gd name="connsiteY30" fmla="*/ 402230 h 2610320"/>
              <a:gd name="connsiteX31" fmla="*/ 0 w 4583317"/>
              <a:gd name="connsiteY31" fmla="*/ 435053 h 2610320"/>
              <a:gd name="connsiteX32" fmla="*/ 0 w 4583317"/>
              <a:gd name="connsiteY32" fmla="*/ 435062 h 26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317" h="2610320" fill="none" extrusionOk="0">
                <a:moveTo>
                  <a:pt x="0" y="435062"/>
                </a:moveTo>
                <a:cubicBezTo>
                  <a:pt x="16887" y="234395"/>
                  <a:pt x="188289" y="21470"/>
                  <a:pt x="435062" y="0"/>
                </a:cubicBezTo>
                <a:cubicBezTo>
                  <a:pt x="516089" y="11344"/>
                  <a:pt x="626827" y="6688"/>
                  <a:pt x="763886" y="0"/>
                </a:cubicBezTo>
                <a:lnTo>
                  <a:pt x="763886" y="0"/>
                </a:lnTo>
                <a:cubicBezTo>
                  <a:pt x="1026874" y="16860"/>
                  <a:pt x="1140530" y="13403"/>
                  <a:pt x="1313884" y="0"/>
                </a:cubicBezTo>
                <a:cubicBezTo>
                  <a:pt x="1487238" y="-13403"/>
                  <a:pt x="1759661" y="24540"/>
                  <a:pt x="1909715" y="0"/>
                </a:cubicBezTo>
                <a:cubicBezTo>
                  <a:pt x="2061925" y="-22557"/>
                  <a:pt x="2328711" y="-3422"/>
                  <a:pt x="2491735" y="0"/>
                </a:cubicBezTo>
                <a:cubicBezTo>
                  <a:pt x="2654759" y="3422"/>
                  <a:pt x="2824568" y="24631"/>
                  <a:pt x="3096141" y="0"/>
                </a:cubicBezTo>
                <a:cubicBezTo>
                  <a:pt x="3367714" y="-24631"/>
                  <a:pt x="3479380" y="8762"/>
                  <a:pt x="3633391" y="0"/>
                </a:cubicBezTo>
                <a:cubicBezTo>
                  <a:pt x="3787402" y="-8762"/>
                  <a:pt x="3899966" y="-4246"/>
                  <a:pt x="4148255" y="0"/>
                </a:cubicBezTo>
                <a:cubicBezTo>
                  <a:pt x="4389778" y="-23255"/>
                  <a:pt x="4589554" y="190184"/>
                  <a:pt x="4583317" y="435062"/>
                </a:cubicBezTo>
                <a:lnTo>
                  <a:pt x="4583317" y="435053"/>
                </a:lnTo>
                <a:lnTo>
                  <a:pt x="4583317" y="435053"/>
                </a:lnTo>
                <a:cubicBezTo>
                  <a:pt x="4557470" y="605638"/>
                  <a:pt x="4574714" y="922630"/>
                  <a:pt x="4583317" y="1087633"/>
                </a:cubicBezTo>
                <a:cubicBezTo>
                  <a:pt x="4582712" y="1303403"/>
                  <a:pt x="4603970" y="1385889"/>
                  <a:pt x="4583317" y="1642322"/>
                </a:cubicBezTo>
                <a:cubicBezTo>
                  <a:pt x="4562664" y="1898755"/>
                  <a:pt x="4599016" y="2010609"/>
                  <a:pt x="4583317" y="2175258"/>
                </a:cubicBezTo>
                <a:cubicBezTo>
                  <a:pt x="4564191" y="2382682"/>
                  <a:pt x="4398863" y="2586728"/>
                  <a:pt x="4148255" y="2610320"/>
                </a:cubicBezTo>
                <a:cubicBezTo>
                  <a:pt x="3971759" y="2637433"/>
                  <a:pt x="3868388" y="2618601"/>
                  <a:pt x="3588620" y="2610320"/>
                </a:cubicBezTo>
                <a:cubicBezTo>
                  <a:pt x="3308852" y="2602039"/>
                  <a:pt x="3246269" y="2606791"/>
                  <a:pt x="3096141" y="2610320"/>
                </a:cubicBezTo>
                <a:cubicBezTo>
                  <a:pt x="2946013" y="2613849"/>
                  <a:pt x="2711834" y="2595454"/>
                  <a:pt x="2491735" y="2610320"/>
                </a:cubicBezTo>
                <a:cubicBezTo>
                  <a:pt x="2271636" y="2625186"/>
                  <a:pt x="2036778" y="2601322"/>
                  <a:pt x="1909715" y="2610320"/>
                </a:cubicBezTo>
                <a:cubicBezTo>
                  <a:pt x="1751093" y="2635163"/>
                  <a:pt x="1484620" y="2586181"/>
                  <a:pt x="1359717" y="2610320"/>
                </a:cubicBezTo>
                <a:cubicBezTo>
                  <a:pt x="1234814" y="2634459"/>
                  <a:pt x="954744" y="2591577"/>
                  <a:pt x="763886" y="2610320"/>
                </a:cubicBezTo>
                <a:lnTo>
                  <a:pt x="763886" y="2610320"/>
                </a:lnTo>
                <a:cubicBezTo>
                  <a:pt x="673322" y="2600842"/>
                  <a:pt x="503500" y="2604484"/>
                  <a:pt x="435062" y="2610320"/>
                </a:cubicBezTo>
                <a:cubicBezTo>
                  <a:pt x="185220" y="2611620"/>
                  <a:pt x="-50449" y="2415974"/>
                  <a:pt x="0" y="2175258"/>
                </a:cubicBezTo>
                <a:cubicBezTo>
                  <a:pt x="-18299" y="2021076"/>
                  <a:pt x="11584" y="1873028"/>
                  <a:pt x="0" y="1620569"/>
                </a:cubicBezTo>
                <a:cubicBezTo>
                  <a:pt x="-11584" y="1368110"/>
                  <a:pt x="12712" y="1321623"/>
                  <a:pt x="0" y="1087633"/>
                </a:cubicBezTo>
                <a:cubicBezTo>
                  <a:pt x="-151006" y="977823"/>
                  <a:pt x="-316555" y="821227"/>
                  <a:pt x="-399747" y="748781"/>
                </a:cubicBezTo>
                <a:cubicBezTo>
                  <a:pt x="-482939" y="676335"/>
                  <a:pt x="-642067" y="529488"/>
                  <a:pt x="-850526" y="366672"/>
                </a:cubicBezTo>
                <a:cubicBezTo>
                  <a:pt x="-759459" y="365208"/>
                  <a:pt x="-592425" y="367273"/>
                  <a:pt x="-408252" y="402230"/>
                </a:cubicBezTo>
                <a:cubicBezTo>
                  <a:pt x="-224079" y="437187"/>
                  <a:pt x="-154519" y="431492"/>
                  <a:pt x="0" y="435053"/>
                </a:cubicBezTo>
                <a:lnTo>
                  <a:pt x="0" y="435062"/>
                </a:lnTo>
                <a:close/>
              </a:path>
              <a:path w="4583317" h="2610320" stroke="0" extrusionOk="0">
                <a:moveTo>
                  <a:pt x="0" y="435062"/>
                </a:moveTo>
                <a:cubicBezTo>
                  <a:pt x="17194" y="154931"/>
                  <a:pt x="187546" y="-13221"/>
                  <a:pt x="435062" y="0"/>
                </a:cubicBezTo>
                <a:cubicBezTo>
                  <a:pt x="573724" y="14149"/>
                  <a:pt x="617692" y="12185"/>
                  <a:pt x="763886" y="0"/>
                </a:cubicBezTo>
                <a:lnTo>
                  <a:pt x="763886" y="0"/>
                </a:lnTo>
                <a:cubicBezTo>
                  <a:pt x="881746" y="17762"/>
                  <a:pt x="1170722" y="-16441"/>
                  <a:pt x="1325342" y="0"/>
                </a:cubicBezTo>
                <a:cubicBezTo>
                  <a:pt x="1479962" y="16441"/>
                  <a:pt x="1727001" y="-20129"/>
                  <a:pt x="1909715" y="0"/>
                </a:cubicBezTo>
                <a:cubicBezTo>
                  <a:pt x="2029122" y="2222"/>
                  <a:pt x="2210967" y="18076"/>
                  <a:pt x="2402194" y="0"/>
                </a:cubicBezTo>
                <a:cubicBezTo>
                  <a:pt x="2593421" y="-18076"/>
                  <a:pt x="2711306" y="122"/>
                  <a:pt x="2917058" y="0"/>
                </a:cubicBezTo>
                <a:cubicBezTo>
                  <a:pt x="3122810" y="-122"/>
                  <a:pt x="3321218" y="-21055"/>
                  <a:pt x="3521464" y="0"/>
                </a:cubicBezTo>
                <a:cubicBezTo>
                  <a:pt x="3721710" y="21055"/>
                  <a:pt x="3961726" y="24139"/>
                  <a:pt x="4148255" y="0"/>
                </a:cubicBezTo>
                <a:cubicBezTo>
                  <a:pt x="4398693" y="-9855"/>
                  <a:pt x="4569972" y="210410"/>
                  <a:pt x="4583317" y="435062"/>
                </a:cubicBezTo>
                <a:lnTo>
                  <a:pt x="4583317" y="435053"/>
                </a:lnTo>
                <a:lnTo>
                  <a:pt x="4583317" y="435053"/>
                </a:lnTo>
                <a:cubicBezTo>
                  <a:pt x="4591820" y="755381"/>
                  <a:pt x="4565382" y="923731"/>
                  <a:pt x="4583317" y="1087633"/>
                </a:cubicBezTo>
                <a:cubicBezTo>
                  <a:pt x="4602376" y="1201075"/>
                  <a:pt x="4574738" y="1493613"/>
                  <a:pt x="4583317" y="1620569"/>
                </a:cubicBezTo>
                <a:cubicBezTo>
                  <a:pt x="4591896" y="1747525"/>
                  <a:pt x="4604825" y="2062188"/>
                  <a:pt x="4583317" y="2175258"/>
                </a:cubicBezTo>
                <a:cubicBezTo>
                  <a:pt x="4559760" y="2391829"/>
                  <a:pt x="4351958" y="2584345"/>
                  <a:pt x="4148255" y="2610320"/>
                </a:cubicBezTo>
                <a:cubicBezTo>
                  <a:pt x="3926402" y="2624034"/>
                  <a:pt x="3834037" y="2628528"/>
                  <a:pt x="3633391" y="2610320"/>
                </a:cubicBezTo>
                <a:cubicBezTo>
                  <a:pt x="3432745" y="2592112"/>
                  <a:pt x="3325084" y="2593546"/>
                  <a:pt x="3140912" y="2610320"/>
                </a:cubicBezTo>
                <a:cubicBezTo>
                  <a:pt x="2956740" y="2627094"/>
                  <a:pt x="2701874" y="2607527"/>
                  <a:pt x="2581277" y="2610320"/>
                </a:cubicBezTo>
                <a:cubicBezTo>
                  <a:pt x="2460680" y="2613113"/>
                  <a:pt x="2137727" y="2583400"/>
                  <a:pt x="1909715" y="2610320"/>
                </a:cubicBezTo>
                <a:cubicBezTo>
                  <a:pt x="1701809" y="2605595"/>
                  <a:pt x="1508116" y="2628196"/>
                  <a:pt x="1359717" y="2610320"/>
                </a:cubicBezTo>
                <a:cubicBezTo>
                  <a:pt x="1211318" y="2592444"/>
                  <a:pt x="1023285" y="2608833"/>
                  <a:pt x="763886" y="2610320"/>
                </a:cubicBezTo>
                <a:lnTo>
                  <a:pt x="763886" y="2610320"/>
                </a:lnTo>
                <a:cubicBezTo>
                  <a:pt x="655841" y="2611663"/>
                  <a:pt x="515775" y="2599026"/>
                  <a:pt x="435062" y="2610320"/>
                </a:cubicBezTo>
                <a:cubicBezTo>
                  <a:pt x="199532" y="2627749"/>
                  <a:pt x="49203" y="2441866"/>
                  <a:pt x="0" y="2175258"/>
                </a:cubicBezTo>
                <a:cubicBezTo>
                  <a:pt x="-6393" y="2037602"/>
                  <a:pt x="11401" y="1858351"/>
                  <a:pt x="0" y="1664074"/>
                </a:cubicBezTo>
                <a:cubicBezTo>
                  <a:pt x="-11401" y="1469797"/>
                  <a:pt x="-138" y="1251471"/>
                  <a:pt x="0" y="1087633"/>
                </a:cubicBezTo>
                <a:cubicBezTo>
                  <a:pt x="-160438" y="977696"/>
                  <a:pt x="-343238" y="828283"/>
                  <a:pt x="-433768" y="719943"/>
                </a:cubicBezTo>
                <a:cubicBezTo>
                  <a:pt x="-524298" y="611603"/>
                  <a:pt x="-736320" y="491341"/>
                  <a:pt x="-850526" y="366672"/>
                </a:cubicBezTo>
                <a:cubicBezTo>
                  <a:pt x="-712421" y="396333"/>
                  <a:pt x="-619239" y="380498"/>
                  <a:pt x="-433768" y="400179"/>
                </a:cubicBezTo>
                <a:cubicBezTo>
                  <a:pt x="-248297" y="419860"/>
                  <a:pt x="-161932" y="408723"/>
                  <a:pt x="0" y="435053"/>
                </a:cubicBezTo>
                <a:lnTo>
                  <a:pt x="0" y="435062"/>
                </a:lnTo>
                <a:close/>
              </a:path>
            </a:pathLst>
          </a:custGeom>
          <a:solidFill>
            <a:schemeClr val="bg1"/>
          </a:solidFill>
          <a:ln w="19050">
            <a:solidFill>
              <a:schemeClr val="tx1"/>
            </a:solidFill>
            <a:extLst>
              <a:ext uri="{C807C97D-BFC1-408E-A445-0C87EB9F89A2}">
                <ask:lineSketchStyleProps xmlns:ask="http://schemas.microsoft.com/office/drawing/2018/sketchyshapes" sd="3195386449">
                  <a:prstGeom prst="wedgeRoundRectCallout">
                    <a:avLst>
                      <a:gd name="adj1" fmla="val -68557"/>
                      <a:gd name="adj2" fmla="val -3595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Sorry, but my little Fluffy got hold of it. Hope he’s not eaten any important bits!</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The cheeky scamp just can’t resist good 80gsm bond paper!</a:t>
            </a:r>
          </a:p>
        </p:txBody>
      </p:sp>
      <p:pic>
        <p:nvPicPr>
          <p:cNvPr id="3" name="Picture 2">
            <a:extLst>
              <a:ext uri="{FF2B5EF4-FFF2-40B4-BE49-F238E27FC236}">
                <a16:creationId xmlns:a16="http://schemas.microsoft.com/office/drawing/2014/main" id="{90EA2195-174A-88E6-E305-FB866A0B231E}"/>
              </a:ext>
              <a:ext uri="{C183D7F6-B498-43B3-948B-1728B52AA6E4}">
                <adec:decorative xmlns:adec="http://schemas.microsoft.com/office/drawing/2017/decorative" val="1"/>
              </a:ext>
            </a:extLst>
          </p:cNvPr>
          <p:cNvPicPr>
            <a:picLocks noChangeAspect="1"/>
          </p:cNvPicPr>
          <p:nvPr/>
        </p:nvPicPr>
        <p:blipFill rotWithShape="1">
          <a:blip r:embed="rId3" cstate="email">
            <a:clrChange>
              <a:clrFrom>
                <a:srgbClr val="C4FF0E"/>
              </a:clrFrom>
              <a:clrTo>
                <a:srgbClr val="C4FF0E">
                  <a:alpha val="0"/>
                </a:srgbClr>
              </a:clrTo>
            </a:clrChange>
            <a:extLst>
              <a:ext uri="{28A0092B-C50C-407E-A947-70E740481C1C}">
                <a14:useLocalDpi xmlns:a14="http://schemas.microsoft.com/office/drawing/2010/main"/>
              </a:ext>
            </a:extLst>
          </a:blip>
          <a:srcRect/>
          <a:stretch/>
        </p:blipFill>
        <p:spPr>
          <a:xfrm>
            <a:off x="1423840" y="1814512"/>
            <a:ext cx="1243579" cy="1184006"/>
          </a:xfrm>
          <a:prstGeom prst="ellipse">
            <a:avLst/>
          </a:prstGeom>
        </p:spPr>
      </p:pic>
      <p:pic>
        <p:nvPicPr>
          <p:cNvPr id="4" name="Picture 3">
            <a:extLst>
              <a:ext uri="{FF2B5EF4-FFF2-40B4-BE49-F238E27FC236}">
                <a16:creationId xmlns:a16="http://schemas.microsoft.com/office/drawing/2014/main" id="{4E10BA93-0D7F-A323-3C5A-22D08BA755B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9351" y="4178909"/>
            <a:ext cx="1200150" cy="529344"/>
          </a:xfrm>
          <a:prstGeom prst="rect">
            <a:avLst/>
          </a:prstGeom>
        </p:spPr>
      </p:pic>
      <p:sp>
        <p:nvSpPr>
          <p:cNvPr id="8" name="Rectangle 7">
            <a:hlinkClick r:id="rId5" action="ppaction://hlinksldjump"/>
            <a:extLst>
              <a:ext uri="{FF2B5EF4-FFF2-40B4-BE49-F238E27FC236}">
                <a16:creationId xmlns:a16="http://schemas.microsoft.com/office/drawing/2014/main" id="{E94EEEDE-1B98-4769-2B1A-4D2CDD6C594E}"/>
              </a:ext>
              <a:ext uri="{C183D7F6-B498-43B3-948B-1728B52AA6E4}">
                <adec:decorative xmlns:adec="http://schemas.microsoft.com/office/drawing/2017/decorative" val="1"/>
              </a:ext>
            </a:extLst>
          </p:cNvPr>
          <p:cNvSpPr/>
          <p:nvPr/>
        </p:nvSpPr>
        <p:spPr>
          <a:xfrm>
            <a:off x="86029" y="1006105"/>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Rounded Corners 6">
            <a:hlinkClick r:id="rId6" action="ppaction://hlinksldjump"/>
            <a:extLst>
              <a:ext uri="{FF2B5EF4-FFF2-40B4-BE49-F238E27FC236}">
                <a16:creationId xmlns:a16="http://schemas.microsoft.com/office/drawing/2014/main" id="{92E27D4E-004E-0058-0041-B80A06E59D0C}"/>
              </a:ext>
            </a:extLst>
          </p:cNvPr>
          <p:cNvSpPr/>
          <p:nvPr/>
        </p:nvSpPr>
        <p:spPr>
          <a:xfrm>
            <a:off x="4415606" y="4948579"/>
            <a:ext cx="4002642" cy="667221"/>
          </a:xfrm>
          <a:custGeom>
            <a:avLst/>
            <a:gdLst>
              <a:gd name="connsiteX0" fmla="*/ 0 w 4002642"/>
              <a:gd name="connsiteY0" fmla="*/ 111206 h 667221"/>
              <a:gd name="connsiteX1" fmla="*/ 111206 w 4002642"/>
              <a:gd name="connsiteY1" fmla="*/ 0 h 667221"/>
              <a:gd name="connsiteX2" fmla="*/ 703442 w 4002642"/>
              <a:gd name="connsiteY2" fmla="*/ 0 h 667221"/>
              <a:gd name="connsiteX3" fmla="*/ 1295678 w 4002642"/>
              <a:gd name="connsiteY3" fmla="*/ 0 h 667221"/>
              <a:gd name="connsiteX4" fmla="*/ 1812309 w 4002642"/>
              <a:gd name="connsiteY4" fmla="*/ 0 h 667221"/>
              <a:gd name="connsiteX5" fmla="*/ 2328941 w 4002642"/>
              <a:gd name="connsiteY5" fmla="*/ 0 h 667221"/>
              <a:gd name="connsiteX6" fmla="*/ 2921177 w 4002642"/>
              <a:gd name="connsiteY6" fmla="*/ 0 h 667221"/>
              <a:gd name="connsiteX7" fmla="*/ 3891436 w 4002642"/>
              <a:gd name="connsiteY7" fmla="*/ 0 h 667221"/>
              <a:gd name="connsiteX8" fmla="*/ 4002642 w 4002642"/>
              <a:gd name="connsiteY8" fmla="*/ 111206 h 667221"/>
              <a:gd name="connsiteX9" fmla="*/ 4002642 w 4002642"/>
              <a:gd name="connsiteY9" fmla="*/ 556015 h 667221"/>
              <a:gd name="connsiteX10" fmla="*/ 3891436 w 4002642"/>
              <a:gd name="connsiteY10" fmla="*/ 667221 h 667221"/>
              <a:gd name="connsiteX11" fmla="*/ 3337002 w 4002642"/>
              <a:gd name="connsiteY11" fmla="*/ 667221 h 667221"/>
              <a:gd name="connsiteX12" fmla="*/ 2744766 w 4002642"/>
              <a:gd name="connsiteY12" fmla="*/ 667221 h 667221"/>
              <a:gd name="connsiteX13" fmla="*/ 2190333 w 4002642"/>
              <a:gd name="connsiteY13" fmla="*/ 667221 h 667221"/>
              <a:gd name="connsiteX14" fmla="*/ 1598096 w 4002642"/>
              <a:gd name="connsiteY14" fmla="*/ 667221 h 667221"/>
              <a:gd name="connsiteX15" fmla="*/ 968058 w 4002642"/>
              <a:gd name="connsiteY15" fmla="*/ 667221 h 667221"/>
              <a:gd name="connsiteX16" fmla="*/ 111206 w 4002642"/>
              <a:gd name="connsiteY16" fmla="*/ 667221 h 667221"/>
              <a:gd name="connsiteX17" fmla="*/ 0 w 4002642"/>
              <a:gd name="connsiteY17" fmla="*/ 556015 h 667221"/>
              <a:gd name="connsiteX18" fmla="*/ 0 w 4002642"/>
              <a:gd name="connsiteY18" fmla="*/ 111206 h 66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02642" h="667221" fill="none" extrusionOk="0">
                <a:moveTo>
                  <a:pt x="0" y="111206"/>
                </a:moveTo>
                <a:cubicBezTo>
                  <a:pt x="-5985" y="49853"/>
                  <a:pt x="41538" y="-3751"/>
                  <a:pt x="111206" y="0"/>
                </a:cubicBezTo>
                <a:cubicBezTo>
                  <a:pt x="336722" y="18646"/>
                  <a:pt x="424486" y="17391"/>
                  <a:pt x="703442" y="0"/>
                </a:cubicBezTo>
                <a:cubicBezTo>
                  <a:pt x="982398" y="-17391"/>
                  <a:pt x="1004214" y="-17136"/>
                  <a:pt x="1295678" y="0"/>
                </a:cubicBezTo>
                <a:cubicBezTo>
                  <a:pt x="1587142" y="17136"/>
                  <a:pt x="1642701" y="23067"/>
                  <a:pt x="1812309" y="0"/>
                </a:cubicBezTo>
                <a:cubicBezTo>
                  <a:pt x="1981917" y="-23067"/>
                  <a:pt x="2201911" y="-23326"/>
                  <a:pt x="2328941" y="0"/>
                </a:cubicBezTo>
                <a:cubicBezTo>
                  <a:pt x="2455971" y="23326"/>
                  <a:pt x="2764140" y="20283"/>
                  <a:pt x="2921177" y="0"/>
                </a:cubicBezTo>
                <a:cubicBezTo>
                  <a:pt x="3078214" y="-20283"/>
                  <a:pt x="3503652" y="40262"/>
                  <a:pt x="3891436" y="0"/>
                </a:cubicBezTo>
                <a:cubicBezTo>
                  <a:pt x="3941282" y="-6566"/>
                  <a:pt x="3996763" y="41069"/>
                  <a:pt x="4002642" y="111206"/>
                </a:cubicBezTo>
                <a:cubicBezTo>
                  <a:pt x="3995304" y="212227"/>
                  <a:pt x="3992439" y="460764"/>
                  <a:pt x="4002642" y="556015"/>
                </a:cubicBezTo>
                <a:cubicBezTo>
                  <a:pt x="3997229" y="628850"/>
                  <a:pt x="3955982" y="666845"/>
                  <a:pt x="3891436" y="667221"/>
                </a:cubicBezTo>
                <a:cubicBezTo>
                  <a:pt x="3722112" y="689441"/>
                  <a:pt x="3602614" y="682919"/>
                  <a:pt x="3337002" y="667221"/>
                </a:cubicBezTo>
                <a:cubicBezTo>
                  <a:pt x="3071390" y="651523"/>
                  <a:pt x="3014925" y="686576"/>
                  <a:pt x="2744766" y="667221"/>
                </a:cubicBezTo>
                <a:cubicBezTo>
                  <a:pt x="2474607" y="647866"/>
                  <a:pt x="2408742" y="642044"/>
                  <a:pt x="2190333" y="667221"/>
                </a:cubicBezTo>
                <a:cubicBezTo>
                  <a:pt x="1971924" y="692398"/>
                  <a:pt x="1797689" y="669513"/>
                  <a:pt x="1598096" y="667221"/>
                </a:cubicBezTo>
                <a:cubicBezTo>
                  <a:pt x="1398503" y="664929"/>
                  <a:pt x="1107284" y="659873"/>
                  <a:pt x="968058" y="667221"/>
                </a:cubicBezTo>
                <a:cubicBezTo>
                  <a:pt x="828832" y="674569"/>
                  <a:pt x="503302" y="707524"/>
                  <a:pt x="111206" y="667221"/>
                </a:cubicBezTo>
                <a:cubicBezTo>
                  <a:pt x="38528" y="664360"/>
                  <a:pt x="11291" y="619763"/>
                  <a:pt x="0" y="556015"/>
                </a:cubicBezTo>
                <a:cubicBezTo>
                  <a:pt x="21891" y="412143"/>
                  <a:pt x="-15317" y="314133"/>
                  <a:pt x="0" y="111206"/>
                </a:cubicBezTo>
                <a:close/>
              </a:path>
              <a:path w="4002642" h="667221" stroke="0" extrusionOk="0">
                <a:moveTo>
                  <a:pt x="0" y="111206"/>
                </a:moveTo>
                <a:cubicBezTo>
                  <a:pt x="-3519" y="52317"/>
                  <a:pt x="49154" y="6608"/>
                  <a:pt x="111206" y="0"/>
                </a:cubicBezTo>
                <a:cubicBezTo>
                  <a:pt x="421810" y="-12326"/>
                  <a:pt x="551910" y="31354"/>
                  <a:pt x="741244" y="0"/>
                </a:cubicBezTo>
                <a:cubicBezTo>
                  <a:pt x="930578" y="-31354"/>
                  <a:pt x="1052325" y="-2117"/>
                  <a:pt x="1257876" y="0"/>
                </a:cubicBezTo>
                <a:cubicBezTo>
                  <a:pt x="1463427" y="2117"/>
                  <a:pt x="1626098" y="27109"/>
                  <a:pt x="1812310" y="0"/>
                </a:cubicBezTo>
                <a:cubicBezTo>
                  <a:pt x="1998522" y="-27109"/>
                  <a:pt x="2249960" y="24805"/>
                  <a:pt x="2442348" y="0"/>
                </a:cubicBezTo>
                <a:cubicBezTo>
                  <a:pt x="2634736" y="-24805"/>
                  <a:pt x="2804535" y="-14047"/>
                  <a:pt x="3034584" y="0"/>
                </a:cubicBezTo>
                <a:cubicBezTo>
                  <a:pt x="3264633" y="14047"/>
                  <a:pt x="3598208" y="39727"/>
                  <a:pt x="3891436" y="0"/>
                </a:cubicBezTo>
                <a:cubicBezTo>
                  <a:pt x="3947095" y="4858"/>
                  <a:pt x="4007600" y="47834"/>
                  <a:pt x="4002642" y="111206"/>
                </a:cubicBezTo>
                <a:cubicBezTo>
                  <a:pt x="3996836" y="212449"/>
                  <a:pt x="4023134" y="395832"/>
                  <a:pt x="4002642" y="556015"/>
                </a:cubicBezTo>
                <a:cubicBezTo>
                  <a:pt x="4002644" y="620746"/>
                  <a:pt x="3958488" y="665091"/>
                  <a:pt x="3891436" y="667221"/>
                </a:cubicBezTo>
                <a:cubicBezTo>
                  <a:pt x="3774417" y="684719"/>
                  <a:pt x="3516735" y="692419"/>
                  <a:pt x="3337002" y="667221"/>
                </a:cubicBezTo>
                <a:cubicBezTo>
                  <a:pt x="3157269" y="642023"/>
                  <a:pt x="3030251" y="682472"/>
                  <a:pt x="2782569" y="667221"/>
                </a:cubicBezTo>
                <a:cubicBezTo>
                  <a:pt x="2534887" y="651970"/>
                  <a:pt x="2399404" y="680502"/>
                  <a:pt x="2265937" y="667221"/>
                </a:cubicBezTo>
                <a:cubicBezTo>
                  <a:pt x="2132470" y="653940"/>
                  <a:pt x="1921138" y="652380"/>
                  <a:pt x="1711503" y="667221"/>
                </a:cubicBezTo>
                <a:cubicBezTo>
                  <a:pt x="1501868" y="682062"/>
                  <a:pt x="1242703" y="689591"/>
                  <a:pt x="1043663" y="667221"/>
                </a:cubicBezTo>
                <a:cubicBezTo>
                  <a:pt x="844623" y="644851"/>
                  <a:pt x="411339" y="628837"/>
                  <a:pt x="111206" y="667221"/>
                </a:cubicBezTo>
                <a:cubicBezTo>
                  <a:pt x="52230" y="664135"/>
                  <a:pt x="5193" y="622755"/>
                  <a:pt x="0" y="556015"/>
                </a:cubicBezTo>
                <a:cubicBezTo>
                  <a:pt x="-5921" y="456397"/>
                  <a:pt x="20480" y="290033"/>
                  <a:pt x="0" y="111206"/>
                </a:cubicBezTo>
                <a:close/>
              </a:path>
            </a:pathLst>
          </a:custGeom>
          <a:solidFill>
            <a:srgbClr val="FFC000"/>
          </a:solidFill>
          <a:ln w="57150">
            <a:solidFill>
              <a:schemeClr val="tx1"/>
            </a:solidFill>
            <a:extLst>
              <a:ext uri="{C807C97D-BFC1-408E-A445-0C87EB9F89A2}">
                <ask:lineSketchStyleProps xmlns:ask="http://schemas.microsoft.com/office/drawing/2018/sketchyshapes" sd="1585182641">
                  <a:prstGeom prst="roundRect">
                    <a:avLst/>
                  </a:prstGeom>
                  <ask:type>
                    <ask:lineSketchFreehan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997"/>
            <a:r>
              <a:rPr lang="en-GB" sz="2400" dirty="0">
                <a:solidFill>
                  <a:schemeClr val="tx1"/>
                </a:solidFill>
                <a:latin typeface="Candara" panose="020E0502030303020204" pitchFamily="34" charset="0"/>
                <a:cs typeface="Posterama" panose="020B0504020200020000" pitchFamily="34" charset="0"/>
              </a:rPr>
              <a:t>Look at the mail</a:t>
            </a:r>
          </a:p>
        </p:txBody>
      </p:sp>
      <p:sp>
        <p:nvSpPr>
          <p:cNvPr id="5" name="Title 4">
            <a:extLst>
              <a:ext uri="{FF2B5EF4-FFF2-40B4-BE49-F238E27FC236}">
                <a16:creationId xmlns:a16="http://schemas.microsoft.com/office/drawing/2014/main" id="{A26F0D0E-39E6-2A15-A53F-207E38923CF1}"/>
              </a:ext>
              <a:ext uri="{C183D7F6-B498-43B3-948B-1728B52AA6E4}">
                <adec:decorative xmlns:adec="http://schemas.microsoft.com/office/drawing/2017/decorative" val="1"/>
              </a:ext>
            </a:extLst>
          </p:cNvPr>
          <p:cNvSpPr>
            <a:spLocks noGrp="1"/>
          </p:cNvSpPr>
          <p:nvPr>
            <p:ph type="title"/>
          </p:nvPr>
        </p:nvSpPr>
        <p:spPr>
          <a:xfrm>
            <a:off x="0" y="-1317315"/>
            <a:ext cx="7886700" cy="994172"/>
          </a:xfrm>
        </p:spPr>
        <p:txBody>
          <a:bodyPr vert="horz" lIns="68580" tIns="34290" rIns="68580" bIns="34290" rtlCol="0" anchor="b">
            <a:normAutofit/>
          </a:bodyPr>
          <a:lstStyle/>
          <a:p>
            <a:r>
              <a:rPr lang="en-GB" dirty="0"/>
              <a:t>Talk with your neighbour 2</a:t>
            </a:r>
          </a:p>
        </p:txBody>
      </p:sp>
      <p:pic>
        <p:nvPicPr>
          <p:cNvPr id="10" name="Picture 9" descr="Old lady with a rottweiler dog wearing a pink ribbon">
            <a:extLst>
              <a:ext uri="{FF2B5EF4-FFF2-40B4-BE49-F238E27FC236}">
                <a16:creationId xmlns:a16="http://schemas.microsoft.com/office/drawing/2014/main" id="{E096FDD8-28C2-CB37-A4A7-7D5EF436D5B8}"/>
              </a:ext>
            </a:extLst>
          </p:cNvPr>
          <p:cNvPicPr>
            <a:picLocks noChangeAspect="1"/>
          </p:cNvPicPr>
          <p:nvPr/>
        </p:nvPicPr>
        <p:blipFill rotWithShape="1">
          <a:blip r:embed="rId7" cstate="email">
            <a:clrChange>
              <a:clrFrom>
                <a:srgbClr val="C4FF0E"/>
              </a:clrFrom>
              <a:clrTo>
                <a:srgbClr val="C4FF0E">
                  <a:alpha val="0"/>
                </a:srgbClr>
              </a:clrTo>
            </a:clrChange>
            <a:extLst>
              <a:ext uri="{28A0092B-C50C-407E-A947-70E740481C1C}">
                <a14:useLocalDpi xmlns:a14="http://schemas.microsoft.com/office/drawing/2010/main"/>
              </a:ext>
            </a:extLst>
          </a:blip>
          <a:srcRect/>
          <a:stretch/>
        </p:blipFill>
        <p:spPr>
          <a:xfrm>
            <a:off x="76741" y="1278219"/>
            <a:ext cx="4249555" cy="4918034"/>
          </a:xfrm>
          <a:prstGeom prst="rect">
            <a:avLst/>
          </a:prstGeom>
        </p:spPr>
      </p:pic>
    </p:spTree>
    <p:extLst>
      <p:ext uri="{BB962C8B-B14F-4D97-AF65-F5344CB8AC3E}">
        <p14:creationId xmlns:p14="http://schemas.microsoft.com/office/powerpoint/2010/main" val="400029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entr" presetSubtype="0" fill="hold" nodeType="withEffect">
                                  <p:stCondLst>
                                    <p:cond delay="3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4000"/>
                            </p:stCondLst>
                            <p:childTnLst>
                              <p:par>
                                <p:cTn id="14" presetID="1" presetClass="exit" presetSubtype="0" fill="hold" nodeType="afterEffect">
                                  <p:stCondLst>
                                    <p:cond delay="5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4500"/>
                            </p:stCondLst>
                            <p:childTnLst>
                              <p:par>
                                <p:cTn id="17" presetID="1" presetClass="entr" presetSubtype="0" fill="hold" nodeType="afterEffect">
                                  <p:stCondLst>
                                    <p:cond delay="75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5250"/>
                            </p:stCondLst>
                            <p:childTnLst>
                              <p:par>
                                <p:cTn id="20" presetID="1" presetClass="exit" presetSubtype="0" fill="hold" nodeType="afterEffect">
                                  <p:stCondLst>
                                    <p:cond delay="50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5750"/>
                            </p:stCondLst>
                            <p:childTnLst>
                              <p:par>
                                <p:cTn id="23" presetID="1" presetClass="entr" presetSubtype="0" fill="hold" nodeType="afterEffect">
                                  <p:stCondLst>
                                    <p:cond delay="400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9750"/>
                            </p:stCondLst>
                            <p:childTnLst>
                              <p:par>
                                <p:cTn id="26" presetID="1" presetClass="exit" presetSubtype="0" fill="hold" nodeType="afterEffect">
                                  <p:stCondLst>
                                    <p:cond delay="500"/>
                                  </p:stCondLst>
                                  <p:childTnLst>
                                    <p:set>
                                      <p:cBhvr>
                                        <p:cTn id="27" dur="1" fill="hold">
                                          <p:stCondLst>
                                            <p:cond delay="0"/>
                                          </p:stCondLst>
                                        </p:cTn>
                                        <p:tgtEl>
                                          <p:spTgt spid="3"/>
                                        </p:tgtEl>
                                        <p:attrNameLst>
                                          <p:attrName>style.visibility</p:attrName>
                                        </p:attrNameLst>
                                      </p:cBhvr>
                                      <p:to>
                                        <p:strVal val="hidden"/>
                                      </p:to>
                                    </p:set>
                                  </p:childTnLst>
                                </p:cTn>
                              </p:par>
                            </p:childTnLst>
                          </p:cTn>
                        </p:par>
                        <p:par>
                          <p:cTn id="28" fill="hold">
                            <p:stCondLst>
                              <p:cond delay="10250"/>
                            </p:stCondLst>
                            <p:childTnLst>
                              <p:par>
                                <p:cTn id="29" presetID="1" presetClass="entr" presetSubtype="0" fill="hold" nodeType="afterEffect">
                                  <p:stCondLst>
                                    <p:cond delay="1000"/>
                                  </p:stCondLst>
                                  <p:childTnLst>
                                    <p:set>
                                      <p:cBhvr>
                                        <p:cTn id="30" dur="1" fill="hold">
                                          <p:stCondLst>
                                            <p:cond delay="0"/>
                                          </p:stCondLst>
                                        </p:cTn>
                                        <p:tgtEl>
                                          <p:spTgt spid="4"/>
                                        </p:tgtEl>
                                        <p:attrNameLst>
                                          <p:attrName>style.visibility</p:attrName>
                                        </p:attrNameLst>
                                      </p:cBhvr>
                                      <p:to>
                                        <p:strVal val="visible"/>
                                      </p:to>
                                    </p:set>
                                  </p:childTnLst>
                                </p:cTn>
                              </p:par>
                            </p:childTnLst>
                          </p:cTn>
                        </p:par>
                        <p:par>
                          <p:cTn id="31" fill="hold">
                            <p:stCondLst>
                              <p:cond delay="11250"/>
                            </p:stCondLst>
                            <p:childTnLst>
                              <p:par>
                                <p:cTn id="32" presetID="1" presetClass="exit" presetSubtype="0" fill="hold" nodeType="afterEffect">
                                  <p:stCondLst>
                                    <p:cond delay="500"/>
                                  </p:stCondLst>
                                  <p:childTnLst>
                                    <p:set>
                                      <p:cBhvr>
                                        <p:cTn id="33" dur="1" fill="hold">
                                          <p:stCondLst>
                                            <p:cond delay="0"/>
                                          </p:stCondLst>
                                        </p:cTn>
                                        <p:tgtEl>
                                          <p:spTgt spid="4"/>
                                        </p:tgtEl>
                                        <p:attrNameLst>
                                          <p:attrName>style.visibility</p:attrName>
                                        </p:attrNameLst>
                                      </p:cBhvr>
                                      <p:to>
                                        <p:strVal val="hidden"/>
                                      </p:to>
                                    </p:set>
                                  </p:childTnLst>
                                </p:cTn>
                              </p:par>
                            </p:childTnLst>
                          </p:cTn>
                        </p:par>
                        <p:par>
                          <p:cTn id="34" fill="hold">
                            <p:stCondLst>
                              <p:cond delay="11750"/>
                            </p:stCondLst>
                            <p:childTnLst>
                              <p:par>
                                <p:cTn id="35" presetID="1" presetClass="entr" presetSubtype="0" fill="hold" nodeType="afterEffect">
                                  <p:stCondLst>
                                    <p:cond delay="4000"/>
                                  </p:stCondLst>
                                  <p:childTnLst>
                                    <p:set>
                                      <p:cBhvr>
                                        <p:cTn id="36" dur="1" fill="hold">
                                          <p:stCondLst>
                                            <p:cond delay="0"/>
                                          </p:stCondLst>
                                        </p:cTn>
                                        <p:tgtEl>
                                          <p:spTgt spid="3"/>
                                        </p:tgtEl>
                                        <p:attrNameLst>
                                          <p:attrName>style.visibility</p:attrName>
                                        </p:attrNameLst>
                                      </p:cBhvr>
                                      <p:to>
                                        <p:strVal val="visible"/>
                                      </p:to>
                                    </p:set>
                                  </p:childTnLst>
                                </p:cTn>
                              </p:par>
                            </p:childTnLst>
                          </p:cTn>
                        </p:par>
                        <p:par>
                          <p:cTn id="37" fill="hold">
                            <p:stCondLst>
                              <p:cond delay="15750"/>
                            </p:stCondLst>
                            <p:childTnLst>
                              <p:par>
                                <p:cTn id="38" presetID="1" presetClass="exit" presetSubtype="0" fill="hold" nodeType="afterEffect">
                                  <p:stCondLst>
                                    <p:cond delay="500"/>
                                  </p:stCondLst>
                                  <p:childTnLst>
                                    <p:set>
                                      <p:cBhvr>
                                        <p:cTn id="39" dur="1" fill="hold">
                                          <p:stCondLst>
                                            <p:cond delay="0"/>
                                          </p:stCondLst>
                                        </p:cTn>
                                        <p:tgtEl>
                                          <p:spTgt spid="3"/>
                                        </p:tgtEl>
                                        <p:attrNameLst>
                                          <p:attrName>style.visibility</p:attrName>
                                        </p:attrNameLst>
                                      </p:cBhvr>
                                      <p:to>
                                        <p:strVal val="hidden"/>
                                      </p:to>
                                    </p:set>
                                  </p:childTnLst>
                                </p:cTn>
                              </p:par>
                            </p:childTnLst>
                          </p:cTn>
                        </p:par>
                        <p:par>
                          <p:cTn id="40" fill="hold">
                            <p:stCondLst>
                              <p:cond delay="16250"/>
                            </p:stCondLst>
                            <p:childTnLst>
                              <p:par>
                                <p:cTn id="41" presetID="1" presetClass="entr" presetSubtype="0" fill="hold" nodeType="afterEffect">
                                  <p:stCondLst>
                                    <p:cond delay="2000"/>
                                  </p:stCondLst>
                                  <p:childTnLst>
                                    <p:set>
                                      <p:cBhvr>
                                        <p:cTn id="42" dur="1" fill="hold">
                                          <p:stCondLst>
                                            <p:cond delay="0"/>
                                          </p:stCondLst>
                                        </p:cTn>
                                        <p:tgtEl>
                                          <p:spTgt spid="4"/>
                                        </p:tgtEl>
                                        <p:attrNameLst>
                                          <p:attrName>style.visibility</p:attrName>
                                        </p:attrNameLst>
                                      </p:cBhvr>
                                      <p:to>
                                        <p:strVal val="visible"/>
                                      </p:to>
                                    </p:set>
                                  </p:childTnLst>
                                </p:cTn>
                              </p:par>
                            </p:childTnLst>
                          </p:cTn>
                        </p:par>
                        <p:par>
                          <p:cTn id="43" fill="hold">
                            <p:stCondLst>
                              <p:cond delay="18250"/>
                            </p:stCondLst>
                            <p:childTnLst>
                              <p:par>
                                <p:cTn id="44" presetID="1" presetClass="exit" presetSubtype="0" fill="hold" nodeType="after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2" presetClass="entr" presetSubtype="8"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1500" fill="hold"/>
                                        <p:tgtEl>
                                          <p:spTgt spid="10"/>
                                        </p:tgtEl>
                                        <p:attrNameLst>
                                          <p:attrName>ppt_x</p:attrName>
                                        </p:attrNameLst>
                                      </p:cBhvr>
                                      <p:tavLst>
                                        <p:tav tm="0">
                                          <p:val>
                                            <p:strVal val="0-#ppt_w/2"/>
                                          </p:val>
                                        </p:tav>
                                        <p:tav tm="100000">
                                          <p:val>
                                            <p:strVal val="#ppt_x"/>
                                          </p:val>
                                        </p:tav>
                                      </p:tavLst>
                                    </p:anim>
                                    <p:anim calcmode="lin" valueType="num">
                                      <p:cBhvr additive="base">
                                        <p:cTn id="49" dur="1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tile tx="0" ty="0" sx="100000" sy="100000" flip="none" algn="tl"/>
        </a:blip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459FADAE-A650-7B7F-5DAF-7E66CC50478C}"/>
              </a:ext>
              <a:ext uri="{C183D7F6-B498-43B3-948B-1728B52AA6E4}">
                <adec:decorative xmlns:adec="http://schemas.microsoft.com/office/drawing/2017/decorative" val="1"/>
              </a:ext>
            </a:extLst>
          </p:cNvPr>
          <p:cNvSpPr/>
          <p:nvPr/>
        </p:nvSpPr>
        <p:spPr>
          <a:xfrm rot="340091" flipV="1">
            <a:off x="4812481" y="1276652"/>
            <a:ext cx="3867150" cy="1612765"/>
          </a:xfrm>
          <a:custGeom>
            <a:avLst/>
            <a:gdLst>
              <a:gd name="connsiteX0" fmla="*/ 349117 w 3867150"/>
              <a:gd name="connsiteY0" fmla="*/ 536468 h 1612765"/>
              <a:gd name="connsiteX1" fmla="*/ 503356 w 3867150"/>
              <a:gd name="connsiteY1" fmla="*/ 257855 h 1612765"/>
              <a:gd name="connsiteX2" fmla="*/ 1253690 w 3867150"/>
              <a:gd name="connsiteY2" fmla="*/ 194203 h 1612765"/>
              <a:gd name="connsiteX3" fmla="*/ 2010201 w 3867150"/>
              <a:gd name="connsiteY3" fmla="*/ 128125 h 1612765"/>
              <a:gd name="connsiteX4" fmla="*/ 2304982 w 3867150"/>
              <a:gd name="connsiteY4" fmla="*/ 7466 h 1612765"/>
              <a:gd name="connsiteX5" fmla="*/ 2670571 w 3867150"/>
              <a:gd name="connsiteY5" fmla="*/ 92621 h 1612765"/>
              <a:gd name="connsiteX6" fmla="*/ 3174554 w 3867150"/>
              <a:gd name="connsiteY6" fmla="*/ 25759 h 1612765"/>
              <a:gd name="connsiteX7" fmla="*/ 3430126 w 3867150"/>
              <a:gd name="connsiteY7" fmla="*/ 208166 h 1612765"/>
              <a:gd name="connsiteX8" fmla="*/ 3758117 w 3867150"/>
              <a:gd name="connsiteY8" fmla="*/ 385196 h 1612765"/>
              <a:gd name="connsiteX9" fmla="*/ 3743437 w 3867150"/>
              <a:gd name="connsiteY9" fmla="*/ 577160 h 1612765"/>
              <a:gd name="connsiteX10" fmla="*/ 3850678 w 3867150"/>
              <a:gd name="connsiteY10" fmla="*/ 870669 h 1612765"/>
              <a:gd name="connsiteX11" fmla="*/ 3348307 w 3867150"/>
              <a:gd name="connsiteY11" fmla="*/ 1127591 h 1612765"/>
              <a:gd name="connsiteX12" fmla="*/ 3168466 w 3867150"/>
              <a:gd name="connsiteY12" fmla="*/ 1347741 h 1612765"/>
              <a:gd name="connsiteX13" fmla="*/ 2556168 w 3867150"/>
              <a:gd name="connsiteY13" fmla="*/ 1374396 h 1612765"/>
              <a:gd name="connsiteX14" fmla="*/ 2118607 w 3867150"/>
              <a:gd name="connsiteY14" fmla="*/ 1609255 h 1612765"/>
              <a:gd name="connsiteX15" fmla="*/ 1475246 w 3867150"/>
              <a:gd name="connsiteY15" fmla="*/ 1465898 h 1612765"/>
              <a:gd name="connsiteX16" fmla="*/ 519558 w 3867150"/>
              <a:gd name="connsiteY16" fmla="*/ 1324259 h 1612765"/>
              <a:gd name="connsiteX17" fmla="*/ 99364 w 3867150"/>
              <a:gd name="connsiteY17" fmla="*/ 1166641 h 1612765"/>
              <a:gd name="connsiteX18" fmla="*/ 189150 w 3867150"/>
              <a:gd name="connsiteY18" fmla="*/ 953883 h 1612765"/>
              <a:gd name="connsiteX19" fmla="*/ -448 w 3867150"/>
              <a:gd name="connsiteY19" fmla="*/ 735600 h 1612765"/>
              <a:gd name="connsiteX20" fmla="*/ 345805 w 3867150"/>
              <a:gd name="connsiteY20" fmla="*/ 541582 h 1612765"/>
              <a:gd name="connsiteX21" fmla="*/ 349117 w 3867150"/>
              <a:gd name="connsiteY21" fmla="*/ 536468 h 1612765"/>
              <a:gd name="connsiteX0" fmla="*/ 420104 w 3867150"/>
              <a:gd name="connsiteY0" fmla="*/ 977253 h 1612765"/>
              <a:gd name="connsiteX1" fmla="*/ 193357 w 3867150"/>
              <a:gd name="connsiteY1" fmla="*/ 947499 h 1612765"/>
              <a:gd name="connsiteX2" fmla="*/ 620176 w 3867150"/>
              <a:gd name="connsiteY2" fmla="*/ 1302867 h 1612765"/>
              <a:gd name="connsiteX3" fmla="*/ 520991 w 3867150"/>
              <a:gd name="connsiteY3" fmla="*/ 1317091 h 1612765"/>
              <a:gd name="connsiteX4" fmla="*/ 1475067 w 3867150"/>
              <a:gd name="connsiteY4" fmla="*/ 1459328 h 1612765"/>
              <a:gd name="connsiteX5" fmla="*/ 1415269 w 3867150"/>
              <a:gd name="connsiteY5" fmla="*/ 1394369 h 1612765"/>
              <a:gd name="connsiteX6" fmla="*/ 2580516 w 3867150"/>
              <a:gd name="connsiteY6" fmla="*/ 1297342 h 1612765"/>
              <a:gd name="connsiteX7" fmla="*/ 2556615 w 3867150"/>
              <a:gd name="connsiteY7" fmla="*/ 1368610 h 1612765"/>
              <a:gd name="connsiteX8" fmla="*/ 3055138 w 3867150"/>
              <a:gd name="connsiteY8" fmla="*/ 856930 h 1612765"/>
              <a:gd name="connsiteX9" fmla="*/ 3346158 w 3867150"/>
              <a:gd name="connsiteY9" fmla="*/ 1123335 h 1612765"/>
              <a:gd name="connsiteX10" fmla="*/ 3741646 w 3867150"/>
              <a:gd name="connsiteY10" fmla="*/ 573203 h 1612765"/>
              <a:gd name="connsiteX11" fmla="*/ 3612025 w 3867150"/>
              <a:gd name="connsiteY11" fmla="*/ 673105 h 1612765"/>
              <a:gd name="connsiteX12" fmla="*/ 3430663 w 3867150"/>
              <a:gd name="connsiteY12" fmla="*/ 202566 h 1612765"/>
              <a:gd name="connsiteX13" fmla="*/ 3437466 w 3867150"/>
              <a:gd name="connsiteY13" fmla="*/ 249754 h 1612765"/>
              <a:gd name="connsiteX14" fmla="*/ 2602985 w 3867150"/>
              <a:gd name="connsiteY14" fmla="*/ 147538 h 1612765"/>
              <a:gd name="connsiteX15" fmla="*/ 2669407 w 3867150"/>
              <a:gd name="connsiteY15" fmla="*/ 87358 h 1612765"/>
              <a:gd name="connsiteX16" fmla="*/ 1982003 w 3867150"/>
              <a:gd name="connsiteY16" fmla="*/ 176209 h 1612765"/>
              <a:gd name="connsiteX17" fmla="*/ 2014140 w 3867150"/>
              <a:gd name="connsiteY17" fmla="*/ 124317 h 1612765"/>
              <a:gd name="connsiteX18" fmla="*/ 1253243 w 3867150"/>
              <a:gd name="connsiteY18" fmla="*/ 193830 h 1612765"/>
              <a:gd name="connsiteX19" fmla="*/ 1369615 w 3867150"/>
              <a:gd name="connsiteY19" fmla="*/ 244154 h 1612765"/>
              <a:gd name="connsiteX20" fmla="*/ 369438 w 3867150"/>
              <a:gd name="connsiteY20" fmla="*/ 589443 h 1612765"/>
              <a:gd name="connsiteX21" fmla="*/ 349117 w 3867150"/>
              <a:gd name="connsiteY21" fmla="*/ 536468 h 16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612765" fill="none" extrusionOk="0">
                <a:moveTo>
                  <a:pt x="349117" y="536468"/>
                </a:moveTo>
                <a:cubicBezTo>
                  <a:pt x="336868" y="409588"/>
                  <a:pt x="378864" y="329293"/>
                  <a:pt x="503356" y="257855"/>
                </a:cubicBezTo>
                <a:cubicBezTo>
                  <a:pt x="707609" y="120536"/>
                  <a:pt x="1048993" y="112748"/>
                  <a:pt x="1253690" y="194203"/>
                </a:cubicBezTo>
                <a:cubicBezTo>
                  <a:pt x="1441918" y="24372"/>
                  <a:pt x="1759703" y="4518"/>
                  <a:pt x="2010201" y="128125"/>
                </a:cubicBezTo>
                <a:cubicBezTo>
                  <a:pt x="2062081" y="63913"/>
                  <a:pt x="2178345" y="-2230"/>
                  <a:pt x="2304982" y="7466"/>
                </a:cubicBezTo>
                <a:cubicBezTo>
                  <a:pt x="2440227" y="-29593"/>
                  <a:pt x="2597417" y="22473"/>
                  <a:pt x="2670571" y="92621"/>
                </a:cubicBezTo>
                <a:cubicBezTo>
                  <a:pt x="2832478" y="32456"/>
                  <a:pt x="2983275" y="-15427"/>
                  <a:pt x="3174554" y="25759"/>
                </a:cubicBezTo>
                <a:cubicBezTo>
                  <a:pt x="3311919" y="63819"/>
                  <a:pt x="3394067" y="125399"/>
                  <a:pt x="3430126" y="208166"/>
                </a:cubicBezTo>
                <a:cubicBezTo>
                  <a:pt x="3574109" y="241516"/>
                  <a:pt x="3692445" y="318173"/>
                  <a:pt x="3758117" y="385196"/>
                </a:cubicBezTo>
                <a:cubicBezTo>
                  <a:pt x="3803180" y="441509"/>
                  <a:pt x="3793661" y="509842"/>
                  <a:pt x="3743437" y="577160"/>
                </a:cubicBezTo>
                <a:cubicBezTo>
                  <a:pt x="3866423" y="656615"/>
                  <a:pt x="3905210" y="767334"/>
                  <a:pt x="3850678" y="870669"/>
                </a:cubicBezTo>
                <a:cubicBezTo>
                  <a:pt x="3837694" y="1008846"/>
                  <a:pt x="3586159" y="1099857"/>
                  <a:pt x="3348307" y="1127591"/>
                </a:cubicBezTo>
                <a:cubicBezTo>
                  <a:pt x="3357974" y="1215839"/>
                  <a:pt x="3283582" y="1307160"/>
                  <a:pt x="3168466" y="1347741"/>
                </a:cubicBezTo>
                <a:cubicBezTo>
                  <a:pt x="2956277" y="1462221"/>
                  <a:pt x="2784099" y="1409338"/>
                  <a:pt x="2556168" y="1374396"/>
                </a:cubicBezTo>
                <a:cubicBezTo>
                  <a:pt x="2517552" y="1519016"/>
                  <a:pt x="2321298" y="1589525"/>
                  <a:pt x="2118607" y="1609255"/>
                </a:cubicBezTo>
                <a:cubicBezTo>
                  <a:pt x="1854460" y="1640019"/>
                  <a:pt x="1623942" y="1594106"/>
                  <a:pt x="1475246" y="1465898"/>
                </a:cubicBezTo>
                <a:cubicBezTo>
                  <a:pt x="1126352" y="1577865"/>
                  <a:pt x="746329" y="1505339"/>
                  <a:pt x="519558" y="1324259"/>
                </a:cubicBezTo>
                <a:cubicBezTo>
                  <a:pt x="323207" y="1351224"/>
                  <a:pt x="159462" y="1270380"/>
                  <a:pt x="99364" y="1166641"/>
                </a:cubicBezTo>
                <a:cubicBezTo>
                  <a:pt x="54068" y="1101015"/>
                  <a:pt x="92352" y="1000235"/>
                  <a:pt x="189150" y="953883"/>
                </a:cubicBezTo>
                <a:cubicBezTo>
                  <a:pt x="70694" y="920785"/>
                  <a:pt x="-17584" y="834058"/>
                  <a:pt x="-448" y="735600"/>
                </a:cubicBezTo>
                <a:cubicBezTo>
                  <a:pt x="15296" y="665151"/>
                  <a:pt x="155327" y="551403"/>
                  <a:pt x="345805" y="541582"/>
                </a:cubicBezTo>
                <a:cubicBezTo>
                  <a:pt x="346454" y="539645"/>
                  <a:pt x="348245" y="538215"/>
                  <a:pt x="349117" y="536468"/>
                </a:cubicBezTo>
                <a:close/>
              </a:path>
              <a:path w="3867150" h="1612765" fill="none" extrusionOk="0">
                <a:moveTo>
                  <a:pt x="420104" y="977253"/>
                </a:moveTo>
                <a:cubicBezTo>
                  <a:pt x="339635" y="978438"/>
                  <a:pt x="253247" y="967835"/>
                  <a:pt x="193357" y="947499"/>
                </a:cubicBezTo>
                <a:moveTo>
                  <a:pt x="620176" y="1302867"/>
                </a:moveTo>
                <a:cubicBezTo>
                  <a:pt x="592561" y="1310207"/>
                  <a:pt x="551929" y="1315433"/>
                  <a:pt x="520991" y="1317091"/>
                </a:cubicBezTo>
                <a:moveTo>
                  <a:pt x="1475067" y="1459328"/>
                </a:moveTo>
                <a:cubicBezTo>
                  <a:pt x="1451293" y="1445650"/>
                  <a:pt x="1431821" y="1423358"/>
                  <a:pt x="1415269" y="1394369"/>
                </a:cubicBezTo>
                <a:moveTo>
                  <a:pt x="2580516" y="1297342"/>
                </a:moveTo>
                <a:cubicBezTo>
                  <a:pt x="2576551" y="1322520"/>
                  <a:pt x="2569695" y="1339538"/>
                  <a:pt x="2556615" y="1368610"/>
                </a:cubicBezTo>
                <a:moveTo>
                  <a:pt x="3055138" y="856930"/>
                </a:moveTo>
                <a:cubicBezTo>
                  <a:pt x="3239824" y="901201"/>
                  <a:pt x="3356163" y="1005541"/>
                  <a:pt x="3346158" y="1123335"/>
                </a:cubicBezTo>
                <a:moveTo>
                  <a:pt x="3741646" y="573203"/>
                </a:moveTo>
                <a:cubicBezTo>
                  <a:pt x="3717448" y="611510"/>
                  <a:pt x="3670006" y="652966"/>
                  <a:pt x="3612025" y="673105"/>
                </a:cubicBezTo>
                <a:moveTo>
                  <a:pt x="3430663" y="202566"/>
                </a:moveTo>
                <a:cubicBezTo>
                  <a:pt x="3433435" y="215545"/>
                  <a:pt x="3441029" y="233995"/>
                  <a:pt x="3437466" y="249754"/>
                </a:cubicBezTo>
                <a:moveTo>
                  <a:pt x="2602985" y="147538"/>
                </a:moveTo>
                <a:cubicBezTo>
                  <a:pt x="2619799" y="129417"/>
                  <a:pt x="2642525" y="104544"/>
                  <a:pt x="2669407" y="87358"/>
                </a:cubicBezTo>
                <a:moveTo>
                  <a:pt x="1982003" y="176209"/>
                </a:moveTo>
                <a:cubicBezTo>
                  <a:pt x="1988431" y="158644"/>
                  <a:pt x="1996103" y="142916"/>
                  <a:pt x="2014140" y="124317"/>
                </a:cubicBezTo>
                <a:moveTo>
                  <a:pt x="1253243" y="193830"/>
                </a:moveTo>
                <a:cubicBezTo>
                  <a:pt x="1288177" y="210108"/>
                  <a:pt x="1335457" y="222935"/>
                  <a:pt x="1369615" y="244154"/>
                </a:cubicBezTo>
                <a:moveTo>
                  <a:pt x="369438" y="589443"/>
                </a:moveTo>
                <a:cubicBezTo>
                  <a:pt x="362243" y="574925"/>
                  <a:pt x="349918" y="551628"/>
                  <a:pt x="349117" y="536468"/>
                </a:cubicBezTo>
              </a:path>
              <a:path w="3867150" h="1612765" stroke="0" extrusionOk="0">
                <a:moveTo>
                  <a:pt x="349117" y="536468"/>
                </a:moveTo>
                <a:cubicBezTo>
                  <a:pt x="312052" y="432566"/>
                  <a:pt x="384726" y="332336"/>
                  <a:pt x="503356" y="257855"/>
                </a:cubicBezTo>
                <a:cubicBezTo>
                  <a:pt x="679140" y="152673"/>
                  <a:pt x="984340" y="81582"/>
                  <a:pt x="1253690" y="194203"/>
                </a:cubicBezTo>
                <a:cubicBezTo>
                  <a:pt x="1354855" y="35401"/>
                  <a:pt x="1750707" y="23064"/>
                  <a:pt x="2010201" y="128125"/>
                </a:cubicBezTo>
                <a:cubicBezTo>
                  <a:pt x="2076955" y="80407"/>
                  <a:pt x="2176092" y="4175"/>
                  <a:pt x="2304982" y="7466"/>
                </a:cubicBezTo>
                <a:cubicBezTo>
                  <a:pt x="2454441" y="-22554"/>
                  <a:pt x="2591503" y="19683"/>
                  <a:pt x="2670571" y="92621"/>
                </a:cubicBezTo>
                <a:cubicBezTo>
                  <a:pt x="2803025" y="4519"/>
                  <a:pt x="3003814" y="-11003"/>
                  <a:pt x="3174554" y="25759"/>
                </a:cubicBezTo>
                <a:cubicBezTo>
                  <a:pt x="3298642" y="66781"/>
                  <a:pt x="3415182" y="134399"/>
                  <a:pt x="3430126" y="208166"/>
                </a:cubicBezTo>
                <a:cubicBezTo>
                  <a:pt x="3588360" y="244346"/>
                  <a:pt x="3724146" y="313035"/>
                  <a:pt x="3758117" y="385196"/>
                </a:cubicBezTo>
                <a:cubicBezTo>
                  <a:pt x="3785527" y="458404"/>
                  <a:pt x="3794692" y="519689"/>
                  <a:pt x="3743437" y="577160"/>
                </a:cubicBezTo>
                <a:cubicBezTo>
                  <a:pt x="3859378" y="661810"/>
                  <a:pt x="3894161" y="773965"/>
                  <a:pt x="3850678" y="870669"/>
                </a:cubicBezTo>
                <a:cubicBezTo>
                  <a:pt x="3782198" y="1026031"/>
                  <a:pt x="3608550" y="1074932"/>
                  <a:pt x="3348307" y="1127591"/>
                </a:cubicBezTo>
                <a:cubicBezTo>
                  <a:pt x="3362234" y="1222309"/>
                  <a:pt x="3279807" y="1311869"/>
                  <a:pt x="3168466" y="1347741"/>
                </a:cubicBezTo>
                <a:cubicBezTo>
                  <a:pt x="2993760" y="1406739"/>
                  <a:pt x="2729631" y="1437391"/>
                  <a:pt x="2556168" y="1374396"/>
                </a:cubicBezTo>
                <a:cubicBezTo>
                  <a:pt x="2526452" y="1471121"/>
                  <a:pt x="2317941" y="1596140"/>
                  <a:pt x="2118607" y="1609255"/>
                </a:cubicBezTo>
                <a:cubicBezTo>
                  <a:pt x="1875753" y="1638790"/>
                  <a:pt x="1613739" y="1570522"/>
                  <a:pt x="1475246" y="1465898"/>
                </a:cubicBezTo>
                <a:cubicBezTo>
                  <a:pt x="1169495" y="1593926"/>
                  <a:pt x="700235" y="1564803"/>
                  <a:pt x="519558" y="1324259"/>
                </a:cubicBezTo>
                <a:cubicBezTo>
                  <a:pt x="317516" y="1346785"/>
                  <a:pt x="161535" y="1265132"/>
                  <a:pt x="99364" y="1166641"/>
                </a:cubicBezTo>
                <a:cubicBezTo>
                  <a:pt x="63707" y="1081863"/>
                  <a:pt x="97076" y="1014196"/>
                  <a:pt x="189150" y="953883"/>
                </a:cubicBezTo>
                <a:cubicBezTo>
                  <a:pt x="50457" y="888943"/>
                  <a:pt x="-11444" y="827466"/>
                  <a:pt x="-448" y="735600"/>
                </a:cubicBezTo>
                <a:cubicBezTo>
                  <a:pt x="-3395" y="653415"/>
                  <a:pt x="180109" y="576593"/>
                  <a:pt x="345805" y="541582"/>
                </a:cubicBezTo>
                <a:cubicBezTo>
                  <a:pt x="346962" y="539860"/>
                  <a:pt x="347913" y="538612"/>
                  <a:pt x="349117" y="536468"/>
                </a:cubicBezTo>
                <a:close/>
              </a:path>
              <a:path w="3867150" h="1612765" fill="none" stroke="0" extrusionOk="0">
                <a:moveTo>
                  <a:pt x="420104" y="977253"/>
                </a:moveTo>
                <a:cubicBezTo>
                  <a:pt x="323679" y="980446"/>
                  <a:pt x="267894" y="984754"/>
                  <a:pt x="193357" y="947499"/>
                </a:cubicBezTo>
                <a:moveTo>
                  <a:pt x="620176" y="1302867"/>
                </a:moveTo>
                <a:cubicBezTo>
                  <a:pt x="585668" y="1307738"/>
                  <a:pt x="552882" y="1311754"/>
                  <a:pt x="520991" y="1317091"/>
                </a:cubicBezTo>
                <a:moveTo>
                  <a:pt x="1475067" y="1459328"/>
                </a:moveTo>
                <a:cubicBezTo>
                  <a:pt x="1445866" y="1442238"/>
                  <a:pt x="1425347" y="1416924"/>
                  <a:pt x="1415269" y="1394369"/>
                </a:cubicBezTo>
                <a:moveTo>
                  <a:pt x="2580516" y="1297342"/>
                </a:moveTo>
                <a:cubicBezTo>
                  <a:pt x="2571783" y="1319107"/>
                  <a:pt x="2568286" y="1347190"/>
                  <a:pt x="2556615" y="1368610"/>
                </a:cubicBezTo>
                <a:moveTo>
                  <a:pt x="3055138" y="856930"/>
                </a:moveTo>
                <a:cubicBezTo>
                  <a:pt x="3236950" y="912407"/>
                  <a:pt x="3359281" y="1033677"/>
                  <a:pt x="3346158" y="1123335"/>
                </a:cubicBezTo>
                <a:moveTo>
                  <a:pt x="3741646" y="573203"/>
                </a:moveTo>
                <a:cubicBezTo>
                  <a:pt x="3713507" y="607077"/>
                  <a:pt x="3664269" y="644771"/>
                  <a:pt x="3612025" y="673105"/>
                </a:cubicBezTo>
                <a:moveTo>
                  <a:pt x="3430663" y="202566"/>
                </a:moveTo>
                <a:cubicBezTo>
                  <a:pt x="3435380" y="214521"/>
                  <a:pt x="3436073" y="232320"/>
                  <a:pt x="3437466" y="249754"/>
                </a:cubicBezTo>
                <a:moveTo>
                  <a:pt x="2602985" y="147538"/>
                </a:moveTo>
                <a:cubicBezTo>
                  <a:pt x="2619243" y="126501"/>
                  <a:pt x="2640381" y="105623"/>
                  <a:pt x="2669407" y="87358"/>
                </a:cubicBezTo>
                <a:moveTo>
                  <a:pt x="1982003" y="176209"/>
                </a:moveTo>
                <a:cubicBezTo>
                  <a:pt x="1985915" y="159055"/>
                  <a:pt x="2000299" y="141032"/>
                  <a:pt x="2014140" y="124317"/>
                </a:cubicBezTo>
                <a:moveTo>
                  <a:pt x="1253243" y="193830"/>
                </a:moveTo>
                <a:cubicBezTo>
                  <a:pt x="1299816" y="210919"/>
                  <a:pt x="1338792" y="225587"/>
                  <a:pt x="1369615" y="244154"/>
                </a:cubicBezTo>
                <a:moveTo>
                  <a:pt x="369438" y="589443"/>
                </a:moveTo>
                <a:cubicBezTo>
                  <a:pt x="363574" y="571922"/>
                  <a:pt x="351765" y="558167"/>
                  <a:pt x="349117" y="536468"/>
                </a:cubicBezTo>
              </a:path>
            </a:pathLst>
          </a:custGeom>
          <a:solidFill>
            <a:schemeClr val="bg1"/>
          </a:solidFill>
          <a:ln w="28575">
            <a:solidFill>
              <a:schemeClr val="tx1"/>
            </a:solidFill>
            <a:extLst>
              <a:ext uri="{C807C97D-BFC1-408E-A445-0C87EB9F89A2}">
                <ask:lineSketchStyleProps xmlns:ask="http://schemas.microsoft.com/office/drawing/2018/sketchyshapes" sd="724203705">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Cloud 4">
            <a:extLst>
              <a:ext uri="{FF2B5EF4-FFF2-40B4-BE49-F238E27FC236}">
                <a16:creationId xmlns:a16="http://schemas.microsoft.com/office/drawing/2014/main" id="{601F4B5E-E7C9-B34B-27C7-00D58ABD5F54}"/>
              </a:ext>
              <a:ext uri="{C183D7F6-B498-43B3-948B-1728B52AA6E4}">
                <adec:decorative xmlns:adec="http://schemas.microsoft.com/office/drawing/2017/decorative" val="1"/>
              </a:ext>
            </a:extLst>
          </p:cNvPr>
          <p:cNvSpPr/>
          <p:nvPr/>
        </p:nvSpPr>
        <p:spPr>
          <a:xfrm rot="11018103">
            <a:off x="2744193" y="1178005"/>
            <a:ext cx="3867150" cy="1543050"/>
          </a:xfrm>
          <a:custGeom>
            <a:avLst/>
            <a:gdLst>
              <a:gd name="connsiteX0" fmla="*/ 349117 w 3867150"/>
              <a:gd name="connsiteY0" fmla="*/ 513278 h 1543050"/>
              <a:gd name="connsiteX1" fmla="*/ 503356 w 3867150"/>
              <a:gd name="connsiteY1" fmla="*/ 246709 h 1543050"/>
              <a:gd name="connsiteX2" fmla="*/ 1253690 w 3867150"/>
              <a:gd name="connsiteY2" fmla="*/ 185808 h 1543050"/>
              <a:gd name="connsiteX3" fmla="*/ 2010201 w 3867150"/>
              <a:gd name="connsiteY3" fmla="*/ 122586 h 1543050"/>
              <a:gd name="connsiteX4" fmla="*/ 2304982 w 3867150"/>
              <a:gd name="connsiteY4" fmla="*/ 7143 h 1543050"/>
              <a:gd name="connsiteX5" fmla="*/ 2670571 w 3867150"/>
              <a:gd name="connsiteY5" fmla="*/ 88618 h 1543050"/>
              <a:gd name="connsiteX6" fmla="*/ 3174554 w 3867150"/>
              <a:gd name="connsiteY6" fmla="*/ 24645 h 1543050"/>
              <a:gd name="connsiteX7" fmla="*/ 3430126 w 3867150"/>
              <a:gd name="connsiteY7" fmla="*/ 199167 h 1543050"/>
              <a:gd name="connsiteX8" fmla="*/ 3758117 w 3867150"/>
              <a:gd name="connsiteY8" fmla="*/ 368546 h 1543050"/>
              <a:gd name="connsiteX9" fmla="*/ 3743437 w 3867150"/>
              <a:gd name="connsiteY9" fmla="*/ 552211 h 1543050"/>
              <a:gd name="connsiteX10" fmla="*/ 3850678 w 3867150"/>
              <a:gd name="connsiteY10" fmla="*/ 833032 h 1543050"/>
              <a:gd name="connsiteX11" fmla="*/ 3348307 w 3867150"/>
              <a:gd name="connsiteY11" fmla="*/ 1078849 h 1543050"/>
              <a:gd name="connsiteX12" fmla="*/ 3168466 w 3867150"/>
              <a:gd name="connsiteY12" fmla="*/ 1289482 h 1543050"/>
              <a:gd name="connsiteX13" fmla="*/ 2556168 w 3867150"/>
              <a:gd name="connsiteY13" fmla="*/ 1314985 h 1543050"/>
              <a:gd name="connsiteX14" fmla="*/ 2118607 w 3867150"/>
              <a:gd name="connsiteY14" fmla="*/ 1539692 h 1543050"/>
              <a:gd name="connsiteX15" fmla="*/ 1475246 w 3867150"/>
              <a:gd name="connsiteY15" fmla="*/ 1402532 h 1543050"/>
              <a:gd name="connsiteX16" fmla="*/ 519558 w 3867150"/>
              <a:gd name="connsiteY16" fmla="*/ 1267015 h 1543050"/>
              <a:gd name="connsiteX17" fmla="*/ 99364 w 3867150"/>
              <a:gd name="connsiteY17" fmla="*/ 1116210 h 1543050"/>
              <a:gd name="connsiteX18" fmla="*/ 189150 w 3867150"/>
              <a:gd name="connsiteY18" fmla="*/ 912649 h 1543050"/>
              <a:gd name="connsiteX19" fmla="*/ -448 w 3867150"/>
              <a:gd name="connsiteY19" fmla="*/ 703802 h 1543050"/>
              <a:gd name="connsiteX20" fmla="*/ 345805 w 3867150"/>
              <a:gd name="connsiteY20" fmla="*/ 518171 h 1543050"/>
              <a:gd name="connsiteX21" fmla="*/ 349117 w 3867150"/>
              <a:gd name="connsiteY21" fmla="*/ 513278 h 1543050"/>
              <a:gd name="connsiteX0" fmla="*/ 420104 w 3867150"/>
              <a:gd name="connsiteY0" fmla="*/ 935009 h 1543050"/>
              <a:gd name="connsiteX1" fmla="*/ 193357 w 3867150"/>
              <a:gd name="connsiteY1" fmla="*/ 906541 h 1543050"/>
              <a:gd name="connsiteX2" fmla="*/ 620176 w 3867150"/>
              <a:gd name="connsiteY2" fmla="*/ 1246548 h 1543050"/>
              <a:gd name="connsiteX3" fmla="*/ 520991 w 3867150"/>
              <a:gd name="connsiteY3" fmla="*/ 1260157 h 1543050"/>
              <a:gd name="connsiteX4" fmla="*/ 1475067 w 3867150"/>
              <a:gd name="connsiteY4" fmla="*/ 1396245 h 1543050"/>
              <a:gd name="connsiteX5" fmla="*/ 1415269 w 3867150"/>
              <a:gd name="connsiteY5" fmla="*/ 1334095 h 1543050"/>
              <a:gd name="connsiteX6" fmla="*/ 2580516 w 3867150"/>
              <a:gd name="connsiteY6" fmla="*/ 1241262 h 1543050"/>
              <a:gd name="connsiteX7" fmla="*/ 2556615 w 3867150"/>
              <a:gd name="connsiteY7" fmla="*/ 1309449 h 1543050"/>
              <a:gd name="connsiteX8" fmla="*/ 3055138 w 3867150"/>
              <a:gd name="connsiteY8" fmla="*/ 819888 h 1543050"/>
              <a:gd name="connsiteX9" fmla="*/ 3346158 w 3867150"/>
              <a:gd name="connsiteY9" fmla="*/ 1074777 h 1543050"/>
              <a:gd name="connsiteX10" fmla="*/ 3741646 w 3867150"/>
              <a:gd name="connsiteY10" fmla="*/ 548425 h 1543050"/>
              <a:gd name="connsiteX11" fmla="*/ 3612025 w 3867150"/>
              <a:gd name="connsiteY11" fmla="*/ 644009 h 1543050"/>
              <a:gd name="connsiteX12" fmla="*/ 3430663 w 3867150"/>
              <a:gd name="connsiteY12" fmla="*/ 193809 h 1543050"/>
              <a:gd name="connsiteX13" fmla="*/ 3437466 w 3867150"/>
              <a:gd name="connsiteY13" fmla="*/ 238958 h 1543050"/>
              <a:gd name="connsiteX14" fmla="*/ 2602985 w 3867150"/>
              <a:gd name="connsiteY14" fmla="*/ 141160 h 1543050"/>
              <a:gd name="connsiteX15" fmla="*/ 2669407 w 3867150"/>
              <a:gd name="connsiteY15" fmla="*/ 83581 h 1543050"/>
              <a:gd name="connsiteX16" fmla="*/ 1982003 w 3867150"/>
              <a:gd name="connsiteY16" fmla="*/ 168592 h 1543050"/>
              <a:gd name="connsiteX17" fmla="*/ 2014140 w 3867150"/>
              <a:gd name="connsiteY17" fmla="*/ 118943 h 1543050"/>
              <a:gd name="connsiteX18" fmla="*/ 1253243 w 3867150"/>
              <a:gd name="connsiteY18" fmla="*/ 185451 h 1543050"/>
              <a:gd name="connsiteX19" fmla="*/ 1369615 w 3867150"/>
              <a:gd name="connsiteY19" fmla="*/ 233600 h 1543050"/>
              <a:gd name="connsiteX20" fmla="*/ 369438 w 3867150"/>
              <a:gd name="connsiteY20" fmla="*/ 563963 h 1543050"/>
              <a:gd name="connsiteX21" fmla="*/ 349117 w 3867150"/>
              <a:gd name="connsiteY21" fmla="*/ 513278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543050" fill="none" extrusionOk="0">
                <a:moveTo>
                  <a:pt x="349117" y="513278"/>
                </a:moveTo>
                <a:cubicBezTo>
                  <a:pt x="316656" y="421797"/>
                  <a:pt x="404142" y="317444"/>
                  <a:pt x="503356" y="246709"/>
                </a:cubicBezTo>
                <a:cubicBezTo>
                  <a:pt x="736051" y="108581"/>
                  <a:pt x="996742" y="120256"/>
                  <a:pt x="1253690" y="185808"/>
                </a:cubicBezTo>
                <a:cubicBezTo>
                  <a:pt x="1396205" y="-3884"/>
                  <a:pt x="1795031" y="-8303"/>
                  <a:pt x="2010201" y="122586"/>
                </a:cubicBezTo>
                <a:cubicBezTo>
                  <a:pt x="2054007" y="51445"/>
                  <a:pt x="2175856" y="24935"/>
                  <a:pt x="2304982" y="7143"/>
                </a:cubicBezTo>
                <a:cubicBezTo>
                  <a:pt x="2465063" y="-6290"/>
                  <a:pt x="2585431" y="20364"/>
                  <a:pt x="2670571" y="88618"/>
                </a:cubicBezTo>
                <a:cubicBezTo>
                  <a:pt x="2810898" y="14087"/>
                  <a:pt x="3020984" y="-51215"/>
                  <a:pt x="3174554" y="24645"/>
                </a:cubicBezTo>
                <a:cubicBezTo>
                  <a:pt x="3313355" y="63812"/>
                  <a:pt x="3399191" y="127863"/>
                  <a:pt x="3430126" y="199167"/>
                </a:cubicBezTo>
                <a:cubicBezTo>
                  <a:pt x="3574561" y="222011"/>
                  <a:pt x="3709951" y="300186"/>
                  <a:pt x="3758117" y="368546"/>
                </a:cubicBezTo>
                <a:cubicBezTo>
                  <a:pt x="3796829" y="442639"/>
                  <a:pt x="3798637" y="488970"/>
                  <a:pt x="3743437" y="552211"/>
                </a:cubicBezTo>
                <a:cubicBezTo>
                  <a:pt x="3855895" y="644056"/>
                  <a:pt x="3896211" y="731398"/>
                  <a:pt x="3850678" y="833032"/>
                </a:cubicBezTo>
                <a:cubicBezTo>
                  <a:pt x="3786554" y="951376"/>
                  <a:pt x="3596213" y="1066163"/>
                  <a:pt x="3348307" y="1078849"/>
                </a:cubicBezTo>
                <a:cubicBezTo>
                  <a:pt x="3331691" y="1173078"/>
                  <a:pt x="3279534" y="1227106"/>
                  <a:pt x="3168466" y="1289482"/>
                </a:cubicBezTo>
                <a:cubicBezTo>
                  <a:pt x="2997161" y="1384107"/>
                  <a:pt x="2778057" y="1371285"/>
                  <a:pt x="2556168" y="1314985"/>
                </a:cubicBezTo>
                <a:cubicBezTo>
                  <a:pt x="2510973" y="1459437"/>
                  <a:pt x="2294739" y="1520104"/>
                  <a:pt x="2118607" y="1539692"/>
                </a:cubicBezTo>
                <a:cubicBezTo>
                  <a:pt x="1907185" y="1585692"/>
                  <a:pt x="1598397" y="1513195"/>
                  <a:pt x="1475246" y="1402532"/>
                </a:cubicBezTo>
                <a:cubicBezTo>
                  <a:pt x="1144733" y="1518690"/>
                  <a:pt x="717207" y="1390185"/>
                  <a:pt x="519558" y="1267015"/>
                </a:cubicBezTo>
                <a:cubicBezTo>
                  <a:pt x="308622" y="1266995"/>
                  <a:pt x="147855" y="1210766"/>
                  <a:pt x="99364" y="1116210"/>
                </a:cubicBezTo>
                <a:cubicBezTo>
                  <a:pt x="57453" y="1033981"/>
                  <a:pt x="76486" y="970457"/>
                  <a:pt x="189150" y="912649"/>
                </a:cubicBezTo>
                <a:cubicBezTo>
                  <a:pt x="58372" y="863411"/>
                  <a:pt x="-36702" y="787351"/>
                  <a:pt x="-448" y="703802"/>
                </a:cubicBezTo>
                <a:cubicBezTo>
                  <a:pt x="27753" y="608703"/>
                  <a:pt x="175033" y="532311"/>
                  <a:pt x="345805" y="518171"/>
                </a:cubicBezTo>
                <a:cubicBezTo>
                  <a:pt x="347131" y="516246"/>
                  <a:pt x="348242" y="514855"/>
                  <a:pt x="349117" y="513278"/>
                </a:cubicBezTo>
                <a:close/>
              </a:path>
              <a:path w="3867150" h="1543050" fill="none" extrusionOk="0">
                <a:moveTo>
                  <a:pt x="420104" y="935009"/>
                </a:moveTo>
                <a:cubicBezTo>
                  <a:pt x="353990" y="939573"/>
                  <a:pt x="266026" y="927345"/>
                  <a:pt x="193357" y="906541"/>
                </a:cubicBezTo>
                <a:moveTo>
                  <a:pt x="620176" y="1246548"/>
                </a:moveTo>
                <a:cubicBezTo>
                  <a:pt x="586625" y="1253295"/>
                  <a:pt x="550221" y="1254959"/>
                  <a:pt x="520991" y="1260157"/>
                </a:cubicBezTo>
                <a:moveTo>
                  <a:pt x="1475067" y="1396245"/>
                </a:moveTo>
                <a:cubicBezTo>
                  <a:pt x="1457077" y="1374801"/>
                  <a:pt x="1427801" y="1352251"/>
                  <a:pt x="1415269" y="1334095"/>
                </a:cubicBezTo>
                <a:moveTo>
                  <a:pt x="2580516" y="1241262"/>
                </a:moveTo>
                <a:cubicBezTo>
                  <a:pt x="2576923" y="1258586"/>
                  <a:pt x="2574205" y="1284338"/>
                  <a:pt x="2556615" y="1309449"/>
                </a:cubicBezTo>
                <a:moveTo>
                  <a:pt x="3055138" y="819888"/>
                </a:moveTo>
                <a:cubicBezTo>
                  <a:pt x="3247174" y="871977"/>
                  <a:pt x="3333605" y="957449"/>
                  <a:pt x="3346158" y="1074777"/>
                </a:cubicBezTo>
                <a:moveTo>
                  <a:pt x="3741646" y="548425"/>
                </a:moveTo>
                <a:cubicBezTo>
                  <a:pt x="3717483" y="580406"/>
                  <a:pt x="3672059" y="616426"/>
                  <a:pt x="3612025" y="644009"/>
                </a:cubicBezTo>
                <a:moveTo>
                  <a:pt x="3430663" y="193809"/>
                </a:moveTo>
                <a:cubicBezTo>
                  <a:pt x="3433768" y="211599"/>
                  <a:pt x="3440450" y="222167"/>
                  <a:pt x="3437466" y="238958"/>
                </a:cubicBezTo>
                <a:moveTo>
                  <a:pt x="2602985" y="141160"/>
                </a:moveTo>
                <a:cubicBezTo>
                  <a:pt x="2619231" y="119022"/>
                  <a:pt x="2635771" y="99322"/>
                  <a:pt x="2669407" y="83581"/>
                </a:cubicBezTo>
                <a:moveTo>
                  <a:pt x="1982003" y="168592"/>
                </a:moveTo>
                <a:cubicBezTo>
                  <a:pt x="1990696" y="151302"/>
                  <a:pt x="2003709" y="133616"/>
                  <a:pt x="2014140" y="118943"/>
                </a:cubicBezTo>
                <a:moveTo>
                  <a:pt x="1253243" y="185451"/>
                </a:moveTo>
                <a:cubicBezTo>
                  <a:pt x="1287371" y="197803"/>
                  <a:pt x="1333115" y="220374"/>
                  <a:pt x="1369615" y="233600"/>
                </a:cubicBezTo>
                <a:moveTo>
                  <a:pt x="369438" y="563963"/>
                </a:moveTo>
                <a:cubicBezTo>
                  <a:pt x="359713" y="545761"/>
                  <a:pt x="356820" y="530973"/>
                  <a:pt x="349117" y="513278"/>
                </a:cubicBezTo>
              </a:path>
              <a:path w="3867150" h="1543050" stroke="0" extrusionOk="0">
                <a:moveTo>
                  <a:pt x="349117" y="513278"/>
                </a:moveTo>
                <a:cubicBezTo>
                  <a:pt x="318123" y="439027"/>
                  <a:pt x="357990" y="313198"/>
                  <a:pt x="503356" y="246709"/>
                </a:cubicBezTo>
                <a:cubicBezTo>
                  <a:pt x="693814" y="140976"/>
                  <a:pt x="991476" y="93583"/>
                  <a:pt x="1253690" y="185808"/>
                </a:cubicBezTo>
                <a:cubicBezTo>
                  <a:pt x="1402094" y="20465"/>
                  <a:pt x="1800873" y="9145"/>
                  <a:pt x="2010201" y="122586"/>
                </a:cubicBezTo>
                <a:cubicBezTo>
                  <a:pt x="2055261" y="72319"/>
                  <a:pt x="2169497" y="12494"/>
                  <a:pt x="2304982" y="7143"/>
                </a:cubicBezTo>
                <a:cubicBezTo>
                  <a:pt x="2448437" y="-3493"/>
                  <a:pt x="2588912" y="32424"/>
                  <a:pt x="2670571" y="88618"/>
                </a:cubicBezTo>
                <a:cubicBezTo>
                  <a:pt x="2798738" y="17748"/>
                  <a:pt x="2975641" y="-42009"/>
                  <a:pt x="3174554" y="24645"/>
                </a:cubicBezTo>
                <a:cubicBezTo>
                  <a:pt x="3304254" y="56261"/>
                  <a:pt x="3413273" y="104894"/>
                  <a:pt x="3430126" y="199167"/>
                </a:cubicBezTo>
                <a:cubicBezTo>
                  <a:pt x="3592475" y="223232"/>
                  <a:pt x="3717447" y="283640"/>
                  <a:pt x="3758117" y="368546"/>
                </a:cubicBezTo>
                <a:cubicBezTo>
                  <a:pt x="3793186" y="429948"/>
                  <a:pt x="3800808" y="493259"/>
                  <a:pt x="3743437" y="552211"/>
                </a:cubicBezTo>
                <a:cubicBezTo>
                  <a:pt x="3845116" y="622674"/>
                  <a:pt x="3880029" y="738648"/>
                  <a:pt x="3850678" y="833032"/>
                </a:cubicBezTo>
                <a:cubicBezTo>
                  <a:pt x="3799238" y="982257"/>
                  <a:pt x="3568518" y="1091709"/>
                  <a:pt x="3348307" y="1078849"/>
                </a:cubicBezTo>
                <a:cubicBezTo>
                  <a:pt x="3354610" y="1163963"/>
                  <a:pt x="3288721" y="1249058"/>
                  <a:pt x="3168466" y="1289482"/>
                </a:cubicBezTo>
                <a:cubicBezTo>
                  <a:pt x="2981771" y="1382473"/>
                  <a:pt x="2718389" y="1367294"/>
                  <a:pt x="2556168" y="1314985"/>
                </a:cubicBezTo>
                <a:cubicBezTo>
                  <a:pt x="2511090" y="1437448"/>
                  <a:pt x="2342020" y="1552941"/>
                  <a:pt x="2118607" y="1539692"/>
                </a:cubicBezTo>
                <a:cubicBezTo>
                  <a:pt x="1865344" y="1562662"/>
                  <a:pt x="1626503" y="1480454"/>
                  <a:pt x="1475246" y="1402532"/>
                </a:cubicBezTo>
                <a:cubicBezTo>
                  <a:pt x="1131570" y="1491063"/>
                  <a:pt x="732511" y="1436636"/>
                  <a:pt x="519558" y="1267015"/>
                </a:cubicBezTo>
                <a:cubicBezTo>
                  <a:pt x="327540" y="1278037"/>
                  <a:pt x="158033" y="1215979"/>
                  <a:pt x="99364" y="1116210"/>
                </a:cubicBezTo>
                <a:cubicBezTo>
                  <a:pt x="75939" y="1041477"/>
                  <a:pt x="97238" y="968625"/>
                  <a:pt x="189150" y="912649"/>
                </a:cubicBezTo>
                <a:cubicBezTo>
                  <a:pt x="54977" y="875290"/>
                  <a:pt x="-21891" y="786242"/>
                  <a:pt x="-448" y="703802"/>
                </a:cubicBezTo>
                <a:cubicBezTo>
                  <a:pt x="43330" y="604594"/>
                  <a:pt x="201791" y="526851"/>
                  <a:pt x="345805" y="518171"/>
                </a:cubicBezTo>
                <a:cubicBezTo>
                  <a:pt x="346817" y="516536"/>
                  <a:pt x="347897" y="515150"/>
                  <a:pt x="349117" y="513278"/>
                </a:cubicBezTo>
                <a:close/>
              </a:path>
              <a:path w="3867150" h="1543050" fill="none" stroke="0" extrusionOk="0">
                <a:moveTo>
                  <a:pt x="420104" y="935009"/>
                </a:moveTo>
                <a:cubicBezTo>
                  <a:pt x="327009" y="935511"/>
                  <a:pt x="263681" y="932684"/>
                  <a:pt x="193357" y="906541"/>
                </a:cubicBezTo>
                <a:moveTo>
                  <a:pt x="620176" y="1246548"/>
                </a:moveTo>
                <a:cubicBezTo>
                  <a:pt x="593587" y="1246863"/>
                  <a:pt x="556058" y="1262119"/>
                  <a:pt x="520991" y="1260157"/>
                </a:cubicBezTo>
                <a:moveTo>
                  <a:pt x="1475067" y="1396245"/>
                </a:moveTo>
                <a:cubicBezTo>
                  <a:pt x="1445802" y="1374478"/>
                  <a:pt x="1433742" y="1361440"/>
                  <a:pt x="1415269" y="1334095"/>
                </a:cubicBezTo>
                <a:moveTo>
                  <a:pt x="2580516" y="1241262"/>
                </a:moveTo>
                <a:cubicBezTo>
                  <a:pt x="2574594" y="1264483"/>
                  <a:pt x="2568298" y="1287197"/>
                  <a:pt x="2556615" y="1309449"/>
                </a:cubicBezTo>
                <a:moveTo>
                  <a:pt x="3055138" y="819888"/>
                </a:moveTo>
                <a:cubicBezTo>
                  <a:pt x="3209362" y="868817"/>
                  <a:pt x="3325378" y="963470"/>
                  <a:pt x="3346158" y="1074777"/>
                </a:cubicBezTo>
                <a:moveTo>
                  <a:pt x="3741646" y="548425"/>
                </a:moveTo>
                <a:cubicBezTo>
                  <a:pt x="3710021" y="583261"/>
                  <a:pt x="3672701" y="631031"/>
                  <a:pt x="3612025" y="644009"/>
                </a:cubicBezTo>
                <a:moveTo>
                  <a:pt x="3430663" y="193809"/>
                </a:moveTo>
                <a:cubicBezTo>
                  <a:pt x="3436801" y="207510"/>
                  <a:pt x="3437839" y="225349"/>
                  <a:pt x="3437466" y="238958"/>
                </a:cubicBezTo>
                <a:moveTo>
                  <a:pt x="2602985" y="141160"/>
                </a:moveTo>
                <a:cubicBezTo>
                  <a:pt x="2613174" y="121725"/>
                  <a:pt x="2636260" y="97684"/>
                  <a:pt x="2669407" y="83581"/>
                </a:cubicBezTo>
                <a:moveTo>
                  <a:pt x="1982003" y="168592"/>
                </a:moveTo>
                <a:cubicBezTo>
                  <a:pt x="1987513" y="153775"/>
                  <a:pt x="2001567" y="133548"/>
                  <a:pt x="2014140" y="118943"/>
                </a:cubicBezTo>
                <a:moveTo>
                  <a:pt x="1253243" y="185451"/>
                </a:moveTo>
                <a:cubicBezTo>
                  <a:pt x="1290456" y="199650"/>
                  <a:pt x="1331298" y="215448"/>
                  <a:pt x="1369615" y="233600"/>
                </a:cubicBezTo>
                <a:moveTo>
                  <a:pt x="369438" y="563963"/>
                </a:moveTo>
                <a:cubicBezTo>
                  <a:pt x="362277" y="544252"/>
                  <a:pt x="356104" y="529090"/>
                  <a:pt x="349117" y="513278"/>
                </a:cubicBezTo>
              </a:path>
            </a:pathLst>
          </a:custGeom>
          <a:solidFill>
            <a:schemeClr val="bg1"/>
          </a:solidFill>
          <a:ln w="28575">
            <a:solidFill>
              <a:schemeClr val="tx1"/>
            </a:solidFill>
            <a:extLst>
              <a:ext uri="{C807C97D-BFC1-408E-A445-0C87EB9F89A2}">
                <ask:lineSketchStyleProps xmlns:ask="http://schemas.microsoft.com/office/drawing/2018/sketchyshapes" sd="12132616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loud 5">
            <a:extLst>
              <a:ext uri="{FF2B5EF4-FFF2-40B4-BE49-F238E27FC236}">
                <a16:creationId xmlns:a16="http://schemas.microsoft.com/office/drawing/2014/main" id="{9232C7D0-9183-7E28-CABA-07CA1535185C}"/>
              </a:ext>
              <a:ext uri="{C183D7F6-B498-43B3-948B-1728B52AA6E4}">
                <adec:decorative xmlns:adec="http://schemas.microsoft.com/office/drawing/2017/decorative" val="1"/>
              </a:ext>
            </a:extLst>
          </p:cNvPr>
          <p:cNvSpPr/>
          <p:nvPr/>
        </p:nvSpPr>
        <p:spPr>
          <a:xfrm>
            <a:off x="399608" y="1395080"/>
            <a:ext cx="3867150" cy="1543050"/>
          </a:xfrm>
          <a:custGeom>
            <a:avLst/>
            <a:gdLst>
              <a:gd name="connsiteX0" fmla="*/ 349117 w 3867150"/>
              <a:gd name="connsiteY0" fmla="*/ 513278 h 1543050"/>
              <a:gd name="connsiteX1" fmla="*/ 503356 w 3867150"/>
              <a:gd name="connsiteY1" fmla="*/ 246709 h 1543050"/>
              <a:gd name="connsiteX2" fmla="*/ 1253690 w 3867150"/>
              <a:gd name="connsiteY2" fmla="*/ 185808 h 1543050"/>
              <a:gd name="connsiteX3" fmla="*/ 2010201 w 3867150"/>
              <a:gd name="connsiteY3" fmla="*/ 122586 h 1543050"/>
              <a:gd name="connsiteX4" fmla="*/ 2304982 w 3867150"/>
              <a:gd name="connsiteY4" fmla="*/ 7143 h 1543050"/>
              <a:gd name="connsiteX5" fmla="*/ 2670571 w 3867150"/>
              <a:gd name="connsiteY5" fmla="*/ 88618 h 1543050"/>
              <a:gd name="connsiteX6" fmla="*/ 3174554 w 3867150"/>
              <a:gd name="connsiteY6" fmla="*/ 24645 h 1543050"/>
              <a:gd name="connsiteX7" fmla="*/ 3430126 w 3867150"/>
              <a:gd name="connsiteY7" fmla="*/ 199167 h 1543050"/>
              <a:gd name="connsiteX8" fmla="*/ 3758117 w 3867150"/>
              <a:gd name="connsiteY8" fmla="*/ 368546 h 1543050"/>
              <a:gd name="connsiteX9" fmla="*/ 3743437 w 3867150"/>
              <a:gd name="connsiteY9" fmla="*/ 552211 h 1543050"/>
              <a:gd name="connsiteX10" fmla="*/ 3850678 w 3867150"/>
              <a:gd name="connsiteY10" fmla="*/ 833032 h 1543050"/>
              <a:gd name="connsiteX11" fmla="*/ 3348307 w 3867150"/>
              <a:gd name="connsiteY11" fmla="*/ 1078849 h 1543050"/>
              <a:gd name="connsiteX12" fmla="*/ 3168466 w 3867150"/>
              <a:gd name="connsiteY12" fmla="*/ 1289482 h 1543050"/>
              <a:gd name="connsiteX13" fmla="*/ 2556168 w 3867150"/>
              <a:gd name="connsiteY13" fmla="*/ 1314985 h 1543050"/>
              <a:gd name="connsiteX14" fmla="*/ 2118607 w 3867150"/>
              <a:gd name="connsiteY14" fmla="*/ 1539692 h 1543050"/>
              <a:gd name="connsiteX15" fmla="*/ 1475246 w 3867150"/>
              <a:gd name="connsiteY15" fmla="*/ 1402532 h 1543050"/>
              <a:gd name="connsiteX16" fmla="*/ 519558 w 3867150"/>
              <a:gd name="connsiteY16" fmla="*/ 1267015 h 1543050"/>
              <a:gd name="connsiteX17" fmla="*/ 99364 w 3867150"/>
              <a:gd name="connsiteY17" fmla="*/ 1116210 h 1543050"/>
              <a:gd name="connsiteX18" fmla="*/ 189150 w 3867150"/>
              <a:gd name="connsiteY18" fmla="*/ 912649 h 1543050"/>
              <a:gd name="connsiteX19" fmla="*/ -448 w 3867150"/>
              <a:gd name="connsiteY19" fmla="*/ 703802 h 1543050"/>
              <a:gd name="connsiteX20" fmla="*/ 345805 w 3867150"/>
              <a:gd name="connsiteY20" fmla="*/ 518171 h 1543050"/>
              <a:gd name="connsiteX21" fmla="*/ 349117 w 3867150"/>
              <a:gd name="connsiteY21" fmla="*/ 513278 h 1543050"/>
              <a:gd name="connsiteX0" fmla="*/ 420104 w 3867150"/>
              <a:gd name="connsiteY0" fmla="*/ 935009 h 1543050"/>
              <a:gd name="connsiteX1" fmla="*/ 193357 w 3867150"/>
              <a:gd name="connsiteY1" fmla="*/ 906541 h 1543050"/>
              <a:gd name="connsiteX2" fmla="*/ 620176 w 3867150"/>
              <a:gd name="connsiteY2" fmla="*/ 1246548 h 1543050"/>
              <a:gd name="connsiteX3" fmla="*/ 520991 w 3867150"/>
              <a:gd name="connsiteY3" fmla="*/ 1260157 h 1543050"/>
              <a:gd name="connsiteX4" fmla="*/ 1475067 w 3867150"/>
              <a:gd name="connsiteY4" fmla="*/ 1396245 h 1543050"/>
              <a:gd name="connsiteX5" fmla="*/ 1415269 w 3867150"/>
              <a:gd name="connsiteY5" fmla="*/ 1334095 h 1543050"/>
              <a:gd name="connsiteX6" fmla="*/ 2580516 w 3867150"/>
              <a:gd name="connsiteY6" fmla="*/ 1241262 h 1543050"/>
              <a:gd name="connsiteX7" fmla="*/ 2556615 w 3867150"/>
              <a:gd name="connsiteY7" fmla="*/ 1309449 h 1543050"/>
              <a:gd name="connsiteX8" fmla="*/ 3055138 w 3867150"/>
              <a:gd name="connsiteY8" fmla="*/ 819888 h 1543050"/>
              <a:gd name="connsiteX9" fmla="*/ 3346158 w 3867150"/>
              <a:gd name="connsiteY9" fmla="*/ 1074777 h 1543050"/>
              <a:gd name="connsiteX10" fmla="*/ 3741646 w 3867150"/>
              <a:gd name="connsiteY10" fmla="*/ 548425 h 1543050"/>
              <a:gd name="connsiteX11" fmla="*/ 3612025 w 3867150"/>
              <a:gd name="connsiteY11" fmla="*/ 644009 h 1543050"/>
              <a:gd name="connsiteX12" fmla="*/ 3430663 w 3867150"/>
              <a:gd name="connsiteY12" fmla="*/ 193809 h 1543050"/>
              <a:gd name="connsiteX13" fmla="*/ 3437466 w 3867150"/>
              <a:gd name="connsiteY13" fmla="*/ 238958 h 1543050"/>
              <a:gd name="connsiteX14" fmla="*/ 2602985 w 3867150"/>
              <a:gd name="connsiteY14" fmla="*/ 141160 h 1543050"/>
              <a:gd name="connsiteX15" fmla="*/ 2669407 w 3867150"/>
              <a:gd name="connsiteY15" fmla="*/ 83581 h 1543050"/>
              <a:gd name="connsiteX16" fmla="*/ 1982003 w 3867150"/>
              <a:gd name="connsiteY16" fmla="*/ 168592 h 1543050"/>
              <a:gd name="connsiteX17" fmla="*/ 2014140 w 3867150"/>
              <a:gd name="connsiteY17" fmla="*/ 118943 h 1543050"/>
              <a:gd name="connsiteX18" fmla="*/ 1253243 w 3867150"/>
              <a:gd name="connsiteY18" fmla="*/ 185451 h 1543050"/>
              <a:gd name="connsiteX19" fmla="*/ 1369615 w 3867150"/>
              <a:gd name="connsiteY19" fmla="*/ 233600 h 1543050"/>
              <a:gd name="connsiteX20" fmla="*/ 369438 w 3867150"/>
              <a:gd name="connsiteY20" fmla="*/ 563963 h 1543050"/>
              <a:gd name="connsiteX21" fmla="*/ 349117 w 3867150"/>
              <a:gd name="connsiteY21" fmla="*/ 513278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7150" h="1543050" fill="none" extrusionOk="0">
                <a:moveTo>
                  <a:pt x="349117" y="513278"/>
                </a:moveTo>
                <a:cubicBezTo>
                  <a:pt x="334746" y="395299"/>
                  <a:pt x="372683" y="305876"/>
                  <a:pt x="503356" y="246709"/>
                </a:cubicBezTo>
                <a:cubicBezTo>
                  <a:pt x="710135" y="110485"/>
                  <a:pt x="1017109" y="107788"/>
                  <a:pt x="1253690" y="185808"/>
                </a:cubicBezTo>
                <a:cubicBezTo>
                  <a:pt x="1462480" y="17793"/>
                  <a:pt x="1751214" y="5850"/>
                  <a:pt x="2010201" y="122586"/>
                </a:cubicBezTo>
                <a:cubicBezTo>
                  <a:pt x="2047113" y="64142"/>
                  <a:pt x="2178155" y="3676"/>
                  <a:pt x="2304982" y="7143"/>
                </a:cubicBezTo>
                <a:cubicBezTo>
                  <a:pt x="2443294" y="-12816"/>
                  <a:pt x="2589446" y="25197"/>
                  <a:pt x="2670571" y="88618"/>
                </a:cubicBezTo>
                <a:cubicBezTo>
                  <a:pt x="2810949" y="19348"/>
                  <a:pt x="2975077" y="-13771"/>
                  <a:pt x="3174554" y="24645"/>
                </a:cubicBezTo>
                <a:cubicBezTo>
                  <a:pt x="3316349" y="68002"/>
                  <a:pt x="3388686" y="119111"/>
                  <a:pt x="3430126" y="199167"/>
                </a:cubicBezTo>
                <a:cubicBezTo>
                  <a:pt x="3569399" y="235611"/>
                  <a:pt x="3698869" y="297170"/>
                  <a:pt x="3758117" y="368546"/>
                </a:cubicBezTo>
                <a:cubicBezTo>
                  <a:pt x="3795793" y="427752"/>
                  <a:pt x="3793436" y="487863"/>
                  <a:pt x="3743437" y="552211"/>
                </a:cubicBezTo>
                <a:cubicBezTo>
                  <a:pt x="3864066" y="628982"/>
                  <a:pt x="3912030" y="733136"/>
                  <a:pt x="3850678" y="833032"/>
                </a:cubicBezTo>
                <a:cubicBezTo>
                  <a:pt x="3796942" y="963106"/>
                  <a:pt x="3588571" y="1055169"/>
                  <a:pt x="3348307" y="1078849"/>
                </a:cubicBezTo>
                <a:cubicBezTo>
                  <a:pt x="3359311" y="1163884"/>
                  <a:pt x="3282540" y="1243851"/>
                  <a:pt x="3168466" y="1289482"/>
                </a:cubicBezTo>
                <a:cubicBezTo>
                  <a:pt x="2969073" y="1390668"/>
                  <a:pt x="2776942" y="1353656"/>
                  <a:pt x="2556168" y="1314985"/>
                </a:cubicBezTo>
                <a:cubicBezTo>
                  <a:pt x="2505676" y="1440631"/>
                  <a:pt x="2320042" y="1523007"/>
                  <a:pt x="2118607" y="1539692"/>
                </a:cubicBezTo>
                <a:cubicBezTo>
                  <a:pt x="1864765" y="1570593"/>
                  <a:pt x="1639187" y="1541599"/>
                  <a:pt x="1475246" y="1402532"/>
                </a:cubicBezTo>
                <a:cubicBezTo>
                  <a:pt x="1090702" y="1506068"/>
                  <a:pt x="774725" y="1431231"/>
                  <a:pt x="519558" y="1267015"/>
                </a:cubicBezTo>
                <a:cubicBezTo>
                  <a:pt x="323421" y="1293001"/>
                  <a:pt x="178562" y="1215972"/>
                  <a:pt x="99364" y="1116210"/>
                </a:cubicBezTo>
                <a:cubicBezTo>
                  <a:pt x="51527" y="1057345"/>
                  <a:pt x="90161" y="947365"/>
                  <a:pt x="189150" y="912649"/>
                </a:cubicBezTo>
                <a:cubicBezTo>
                  <a:pt x="61811" y="874747"/>
                  <a:pt x="-16706" y="804740"/>
                  <a:pt x="-448" y="703802"/>
                </a:cubicBezTo>
                <a:cubicBezTo>
                  <a:pt x="15027" y="639229"/>
                  <a:pt x="154140" y="527440"/>
                  <a:pt x="345805" y="518171"/>
                </a:cubicBezTo>
                <a:cubicBezTo>
                  <a:pt x="346507" y="516335"/>
                  <a:pt x="348472" y="514984"/>
                  <a:pt x="349117" y="513278"/>
                </a:cubicBezTo>
                <a:close/>
              </a:path>
              <a:path w="3867150" h="1543050" fill="none" extrusionOk="0">
                <a:moveTo>
                  <a:pt x="420104" y="935009"/>
                </a:moveTo>
                <a:cubicBezTo>
                  <a:pt x="338424" y="933936"/>
                  <a:pt x="253246" y="925888"/>
                  <a:pt x="193357" y="906541"/>
                </a:cubicBezTo>
                <a:moveTo>
                  <a:pt x="620176" y="1246548"/>
                </a:moveTo>
                <a:cubicBezTo>
                  <a:pt x="590580" y="1253513"/>
                  <a:pt x="553962" y="1258212"/>
                  <a:pt x="520991" y="1260157"/>
                </a:cubicBezTo>
                <a:moveTo>
                  <a:pt x="1475067" y="1396245"/>
                </a:moveTo>
                <a:cubicBezTo>
                  <a:pt x="1451204" y="1378789"/>
                  <a:pt x="1431647" y="1360582"/>
                  <a:pt x="1415269" y="1334095"/>
                </a:cubicBezTo>
                <a:moveTo>
                  <a:pt x="2580516" y="1241262"/>
                </a:moveTo>
                <a:cubicBezTo>
                  <a:pt x="2576209" y="1266135"/>
                  <a:pt x="2569396" y="1283790"/>
                  <a:pt x="2556615" y="1309449"/>
                </a:cubicBezTo>
                <a:moveTo>
                  <a:pt x="3055138" y="819888"/>
                </a:moveTo>
                <a:cubicBezTo>
                  <a:pt x="3244399" y="857429"/>
                  <a:pt x="3368743" y="954978"/>
                  <a:pt x="3346158" y="1074777"/>
                </a:cubicBezTo>
                <a:moveTo>
                  <a:pt x="3741646" y="548425"/>
                </a:moveTo>
                <a:cubicBezTo>
                  <a:pt x="3719893" y="584958"/>
                  <a:pt x="3671426" y="630709"/>
                  <a:pt x="3612025" y="644009"/>
                </a:cubicBezTo>
                <a:moveTo>
                  <a:pt x="3430663" y="193809"/>
                </a:moveTo>
                <a:cubicBezTo>
                  <a:pt x="3433204" y="205838"/>
                  <a:pt x="3438478" y="223826"/>
                  <a:pt x="3437466" y="238958"/>
                </a:cubicBezTo>
                <a:moveTo>
                  <a:pt x="2602985" y="141160"/>
                </a:moveTo>
                <a:cubicBezTo>
                  <a:pt x="2619735" y="126202"/>
                  <a:pt x="2642552" y="99905"/>
                  <a:pt x="2669407" y="83581"/>
                </a:cubicBezTo>
                <a:moveTo>
                  <a:pt x="1982003" y="168592"/>
                </a:moveTo>
                <a:cubicBezTo>
                  <a:pt x="1988436" y="151800"/>
                  <a:pt x="1996311" y="136708"/>
                  <a:pt x="2014140" y="118943"/>
                </a:cubicBezTo>
                <a:moveTo>
                  <a:pt x="1253243" y="185451"/>
                </a:moveTo>
                <a:cubicBezTo>
                  <a:pt x="1289688" y="200660"/>
                  <a:pt x="1336006" y="212133"/>
                  <a:pt x="1369615" y="233600"/>
                </a:cubicBezTo>
                <a:moveTo>
                  <a:pt x="369438" y="563963"/>
                </a:moveTo>
                <a:cubicBezTo>
                  <a:pt x="360830" y="548238"/>
                  <a:pt x="350040" y="527760"/>
                  <a:pt x="349117" y="513278"/>
                </a:cubicBezTo>
              </a:path>
              <a:path w="3867150" h="1543050" stroke="0" extrusionOk="0">
                <a:moveTo>
                  <a:pt x="349117" y="513278"/>
                </a:moveTo>
                <a:cubicBezTo>
                  <a:pt x="313545" y="414060"/>
                  <a:pt x="407067" y="313146"/>
                  <a:pt x="503356" y="246709"/>
                </a:cubicBezTo>
                <a:cubicBezTo>
                  <a:pt x="688412" y="139195"/>
                  <a:pt x="980394" y="71605"/>
                  <a:pt x="1253690" y="185808"/>
                </a:cubicBezTo>
                <a:cubicBezTo>
                  <a:pt x="1356599" y="33881"/>
                  <a:pt x="1767427" y="11385"/>
                  <a:pt x="2010201" y="122586"/>
                </a:cubicBezTo>
                <a:cubicBezTo>
                  <a:pt x="2080155" y="83693"/>
                  <a:pt x="2175375" y="-2334"/>
                  <a:pt x="2304982" y="7143"/>
                </a:cubicBezTo>
                <a:cubicBezTo>
                  <a:pt x="2447947" y="-9514"/>
                  <a:pt x="2596482" y="11696"/>
                  <a:pt x="2670571" y="88618"/>
                </a:cubicBezTo>
                <a:cubicBezTo>
                  <a:pt x="2803240" y="3954"/>
                  <a:pt x="3016778" y="6087"/>
                  <a:pt x="3174554" y="24645"/>
                </a:cubicBezTo>
                <a:cubicBezTo>
                  <a:pt x="3293907" y="68299"/>
                  <a:pt x="3415756" y="129307"/>
                  <a:pt x="3430126" y="199167"/>
                </a:cubicBezTo>
                <a:cubicBezTo>
                  <a:pt x="3585650" y="224982"/>
                  <a:pt x="3711891" y="289168"/>
                  <a:pt x="3758117" y="368546"/>
                </a:cubicBezTo>
                <a:cubicBezTo>
                  <a:pt x="3791500" y="432193"/>
                  <a:pt x="3801604" y="501702"/>
                  <a:pt x="3743437" y="552211"/>
                </a:cubicBezTo>
                <a:cubicBezTo>
                  <a:pt x="3859959" y="633493"/>
                  <a:pt x="3889935" y="754414"/>
                  <a:pt x="3850678" y="833032"/>
                </a:cubicBezTo>
                <a:cubicBezTo>
                  <a:pt x="3784106" y="978099"/>
                  <a:pt x="3599158" y="1045872"/>
                  <a:pt x="3348307" y="1078849"/>
                </a:cubicBezTo>
                <a:cubicBezTo>
                  <a:pt x="3350801" y="1162267"/>
                  <a:pt x="3279600" y="1258334"/>
                  <a:pt x="3168466" y="1289482"/>
                </a:cubicBezTo>
                <a:cubicBezTo>
                  <a:pt x="2990880" y="1320251"/>
                  <a:pt x="2728016" y="1374600"/>
                  <a:pt x="2556168" y="1314985"/>
                </a:cubicBezTo>
                <a:cubicBezTo>
                  <a:pt x="2530298" y="1404259"/>
                  <a:pt x="2321005" y="1522810"/>
                  <a:pt x="2118607" y="1539692"/>
                </a:cubicBezTo>
                <a:cubicBezTo>
                  <a:pt x="1885326" y="1555496"/>
                  <a:pt x="1611801" y="1488294"/>
                  <a:pt x="1475246" y="1402532"/>
                </a:cubicBezTo>
                <a:cubicBezTo>
                  <a:pt x="1179054" y="1530900"/>
                  <a:pt x="706534" y="1473413"/>
                  <a:pt x="519558" y="1267015"/>
                </a:cubicBezTo>
                <a:cubicBezTo>
                  <a:pt x="327922" y="1280914"/>
                  <a:pt x="157812" y="1212343"/>
                  <a:pt x="99364" y="1116210"/>
                </a:cubicBezTo>
                <a:cubicBezTo>
                  <a:pt x="63138" y="1036589"/>
                  <a:pt x="104699" y="982150"/>
                  <a:pt x="189150" y="912649"/>
                </a:cubicBezTo>
                <a:cubicBezTo>
                  <a:pt x="54856" y="867623"/>
                  <a:pt x="-7002" y="794215"/>
                  <a:pt x="-448" y="703802"/>
                </a:cubicBezTo>
                <a:cubicBezTo>
                  <a:pt x="-1325" y="624339"/>
                  <a:pt x="168321" y="533478"/>
                  <a:pt x="345805" y="518171"/>
                </a:cubicBezTo>
                <a:cubicBezTo>
                  <a:pt x="347315" y="516502"/>
                  <a:pt x="347937" y="515267"/>
                  <a:pt x="349117" y="513278"/>
                </a:cubicBezTo>
                <a:close/>
              </a:path>
              <a:path w="3867150" h="1543050" fill="none" stroke="0" extrusionOk="0">
                <a:moveTo>
                  <a:pt x="420104" y="935009"/>
                </a:moveTo>
                <a:cubicBezTo>
                  <a:pt x="326841" y="938109"/>
                  <a:pt x="267511" y="941899"/>
                  <a:pt x="193357" y="906541"/>
                </a:cubicBezTo>
                <a:moveTo>
                  <a:pt x="620176" y="1246548"/>
                </a:moveTo>
                <a:cubicBezTo>
                  <a:pt x="583310" y="1249091"/>
                  <a:pt x="551729" y="1253237"/>
                  <a:pt x="520991" y="1260157"/>
                </a:cubicBezTo>
                <a:moveTo>
                  <a:pt x="1475067" y="1396245"/>
                </a:moveTo>
                <a:cubicBezTo>
                  <a:pt x="1448933" y="1378130"/>
                  <a:pt x="1429010" y="1355826"/>
                  <a:pt x="1415269" y="1334095"/>
                </a:cubicBezTo>
                <a:moveTo>
                  <a:pt x="2580516" y="1241262"/>
                </a:moveTo>
                <a:cubicBezTo>
                  <a:pt x="2575366" y="1263616"/>
                  <a:pt x="2567901" y="1290050"/>
                  <a:pt x="2556615" y="1309449"/>
                </a:cubicBezTo>
                <a:moveTo>
                  <a:pt x="3055138" y="819888"/>
                </a:moveTo>
                <a:cubicBezTo>
                  <a:pt x="3237599" y="874803"/>
                  <a:pt x="3353530" y="978253"/>
                  <a:pt x="3346158" y="1074777"/>
                </a:cubicBezTo>
                <a:moveTo>
                  <a:pt x="3741646" y="548425"/>
                </a:moveTo>
                <a:cubicBezTo>
                  <a:pt x="3714751" y="574567"/>
                  <a:pt x="3657824" y="614974"/>
                  <a:pt x="3612025" y="644009"/>
                </a:cubicBezTo>
                <a:moveTo>
                  <a:pt x="3430663" y="193809"/>
                </a:moveTo>
                <a:cubicBezTo>
                  <a:pt x="3435371" y="204925"/>
                  <a:pt x="3435224" y="221468"/>
                  <a:pt x="3437466" y="238958"/>
                </a:cubicBezTo>
                <a:moveTo>
                  <a:pt x="2602985" y="141160"/>
                </a:moveTo>
                <a:cubicBezTo>
                  <a:pt x="2618302" y="122100"/>
                  <a:pt x="2638646" y="101180"/>
                  <a:pt x="2669407" y="83581"/>
                </a:cubicBezTo>
                <a:moveTo>
                  <a:pt x="1982003" y="168592"/>
                </a:moveTo>
                <a:cubicBezTo>
                  <a:pt x="1985064" y="152456"/>
                  <a:pt x="2004010" y="136586"/>
                  <a:pt x="2014140" y="118943"/>
                </a:cubicBezTo>
                <a:moveTo>
                  <a:pt x="1253243" y="185451"/>
                </a:moveTo>
                <a:cubicBezTo>
                  <a:pt x="1302831" y="204063"/>
                  <a:pt x="1335447" y="215237"/>
                  <a:pt x="1369615" y="233600"/>
                </a:cubicBezTo>
                <a:moveTo>
                  <a:pt x="369438" y="563963"/>
                </a:moveTo>
                <a:cubicBezTo>
                  <a:pt x="360659" y="547363"/>
                  <a:pt x="352906" y="531612"/>
                  <a:pt x="349117" y="513278"/>
                </a:cubicBezTo>
              </a:path>
            </a:pathLst>
          </a:custGeom>
          <a:solidFill>
            <a:schemeClr val="bg1"/>
          </a:solidFill>
          <a:ln w="28575">
            <a:solidFill>
              <a:schemeClr val="tx1"/>
            </a:solidFill>
            <a:extLst>
              <a:ext uri="{C807C97D-BFC1-408E-A445-0C87EB9F89A2}">
                <ask:lineSketchStyleProps xmlns:ask="http://schemas.microsoft.com/office/drawing/2018/sketchyshapes" sd="724203705">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Oval 6">
            <a:extLst>
              <a:ext uri="{FF2B5EF4-FFF2-40B4-BE49-F238E27FC236}">
                <a16:creationId xmlns:a16="http://schemas.microsoft.com/office/drawing/2014/main" id="{671DF4F0-858B-445D-C6FD-F15D33130225}"/>
              </a:ext>
              <a:ext uri="{C183D7F6-B498-43B3-948B-1728B52AA6E4}">
                <adec:decorative xmlns:adec="http://schemas.microsoft.com/office/drawing/2017/decorative" val="1"/>
              </a:ext>
            </a:extLst>
          </p:cNvPr>
          <p:cNvSpPr/>
          <p:nvPr/>
        </p:nvSpPr>
        <p:spPr>
          <a:xfrm>
            <a:off x="2809434" y="1557008"/>
            <a:ext cx="2138110" cy="8974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2BE0092A-5ACA-4E43-AC91-3574B5DB39F7}"/>
              </a:ext>
              <a:ext uri="{C183D7F6-B498-43B3-948B-1728B52AA6E4}">
                <adec:decorative xmlns:adec="http://schemas.microsoft.com/office/drawing/2017/decorative" val="1"/>
              </a:ext>
            </a:extLst>
          </p:cNvPr>
          <p:cNvSpPr/>
          <p:nvPr/>
        </p:nvSpPr>
        <p:spPr>
          <a:xfrm rot="768497">
            <a:off x="5211738" y="1582317"/>
            <a:ext cx="3167636" cy="10161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Rectangle 8">
            <a:extLst>
              <a:ext uri="{FF2B5EF4-FFF2-40B4-BE49-F238E27FC236}">
                <a16:creationId xmlns:a16="http://schemas.microsoft.com/office/drawing/2014/main" id="{76042EC9-9E88-6913-EA0D-853990BEC1D9}"/>
              </a:ext>
            </a:extLst>
          </p:cNvPr>
          <p:cNvSpPr/>
          <p:nvPr/>
        </p:nvSpPr>
        <p:spPr>
          <a:xfrm>
            <a:off x="1267066" y="2024187"/>
            <a:ext cx="6791825" cy="1184449"/>
          </a:xfrm>
          <a:prstGeom prst="rect">
            <a:avLst/>
          </a:prstGeom>
          <a:noFill/>
        </p:spPr>
        <p:txBody>
          <a:bodyPr spcFirstLastPara="1" wrap="none" lIns="68580" tIns="34290" rIns="68580" bIns="34290" numCol="1">
            <a:prstTxWarp prst="textArchUp">
              <a:avLst/>
            </a:prstTxWarp>
            <a:spAutoFit/>
          </a:bodyPr>
          <a:lstStyle/>
          <a:p>
            <a:pPr algn="ctr"/>
            <a:r>
              <a:rPr lang="en-US" sz="7200" b="1" dirty="0">
                <a:ln w="12700">
                  <a:solidFill>
                    <a:schemeClr val="tx1"/>
                  </a:solidFill>
                  <a:prstDash val="solid"/>
                </a:ln>
                <a:solidFill>
                  <a:schemeClr val="accent4"/>
                </a:solidFill>
                <a:effectLst>
                  <a:outerShdw dist="38100" dir="2640000" algn="bl" rotWithShape="0">
                    <a:schemeClr val="tx2">
                      <a:lumMod val="75000"/>
                    </a:schemeClr>
                  </a:outerShdw>
                </a:effectLst>
                <a:latin typeface="Candara" panose="020E0502030303020204" pitchFamily="34" charset="0"/>
                <a:cs typeface="Posterama" panose="020B0504020200020000" pitchFamily="34" charset="0"/>
              </a:rPr>
              <a:t>Acknowledgments</a:t>
            </a:r>
            <a:endParaRPr lang="en-US" sz="7200" b="1" dirty="0">
              <a:ln w="12700">
                <a:solidFill>
                  <a:schemeClr val="tx1"/>
                </a:solidFill>
                <a:prstDash val="solid"/>
              </a:ln>
              <a:solidFill>
                <a:schemeClr val="accent4"/>
              </a:solidFill>
              <a:latin typeface="Candara" panose="020E0502030303020204" pitchFamily="34" charset="0"/>
              <a:cs typeface="Posterama" panose="020B0504020200020000" pitchFamily="34" charset="0"/>
            </a:endParaRPr>
          </a:p>
        </p:txBody>
      </p:sp>
      <p:sp>
        <p:nvSpPr>
          <p:cNvPr id="11" name="TextBox 10">
            <a:extLst>
              <a:ext uri="{FF2B5EF4-FFF2-40B4-BE49-F238E27FC236}">
                <a16:creationId xmlns:a16="http://schemas.microsoft.com/office/drawing/2014/main" id="{E22EF087-29C6-1EE5-95FB-7F8CADB70061}"/>
              </a:ext>
            </a:extLst>
          </p:cNvPr>
          <p:cNvSpPr txBox="1"/>
          <p:nvPr/>
        </p:nvSpPr>
        <p:spPr>
          <a:xfrm>
            <a:off x="587093" y="3073362"/>
            <a:ext cx="8162268" cy="1815882"/>
          </a:xfrm>
          <a:prstGeom prst="rect">
            <a:avLst/>
          </a:prstGeom>
          <a:noFill/>
        </p:spPr>
        <p:txBody>
          <a:bodyPr wrap="square" lIns="91440" tIns="45720" rIns="91440" bIns="45720" anchor="t">
            <a:spAutoFit/>
          </a:bodyPr>
          <a:lstStyle/>
          <a:p>
            <a:r>
              <a:rPr lang="en-GB" sz="1400" dirty="0">
                <a:latin typeface="Comic Sans MS"/>
                <a:ea typeface="Calibri"/>
                <a:cs typeface="Calibri"/>
              </a:rPr>
              <a:t>Created by the University of Aberdeen Digital Skills Team and adapted by Kate Woods on behalf of Manchester Met University with kind permission from Aberdeen University.</a:t>
            </a:r>
          </a:p>
          <a:p>
            <a:endParaRPr lang="en-GB" sz="1400" dirty="0">
              <a:latin typeface="Comic Sans MS"/>
              <a:cs typeface="Calibri"/>
            </a:endParaRPr>
          </a:p>
          <a:p>
            <a:r>
              <a:rPr lang="en-GB" sz="1400" dirty="0">
                <a:latin typeface="Comic Sans MS"/>
                <a:cs typeface="Posterama"/>
              </a:rPr>
              <a:t>Music by </a:t>
            </a:r>
            <a:r>
              <a:rPr lang="en-GB" sz="1400" dirty="0">
                <a:solidFill>
                  <a:srgbClr val="191B26"/>
                </a:solidFill>
                <a:latin typeface="Comic Sans MS"/>
                <a:cs typeface="Posterama"/>
              </a:rPr>
              <a:t>Yevhen </a:t>
            </a:r>
            <a:r>
              <a:rPr lang="en-GB" sz="1400" dirty="0" err="1">
                <a:solidFill>
                  <a:srgbClr val="191B26"/>
                </a:solidFill>
                <a:latin typeface="Comic Sans MS"/>
                <a:cs typeface="Posterama"/>
              </a:rPr>
              <a:t>Lokhmatov</a:t>
            </a:r>
            <a:r>
              <a:rPr lang="en-GB" sz="1400" dirty="0">
                <a:solidFill>
                  <a:srgbClr val="191B26"/>
                </a:solidFill>
                <a:latin typeface="Comic Sans MS"/>
                <a:cs typeface="Posterama"/>
              </a:rPr>
              <a:t>, free background music: www.lokhmatovmusic.com</a:t>
            </a:r>
            <a:endParaRPr lang="en-GB" sz="1400" dirty="0">
              <a:latin typeface="Comic Sans MS"/>
              <a:cs typeface="Posterama"/>
            </a:endParaRPr>
          </a:p>
          <a:p>
            <a:endParaRPr lang="en-US" sz="1400" dirty="0">
              <a:latin typeface="Comic Sans MS"/>
            </a:endParaRPr>
          </a:p>
          <a:p>
            <a:endParaRPr lang="en-GB" sz="1400" dirty="0">
              <a:latin typeface="Comic Sans MS"/>
              <a:cs typeface="Posterama" panose="020B0504020200020000" pitchFamily="34" charset="0"/>
            </a:endParaRPr>
          </a:p>
          <a:p>
            <a:endParaRPr lang="en-GB" sz="1400" dirty="0">
              <a:latin typeface="Comic Sans MS"/>
            </a:endParaRPr>
          </a:p>
          <a:p>
            <a:endParaRPr lang="en-GB" sz="1400" dirty="0">
              <a:latin typeface="Comic Sans MS"/>
            </a:endParaRPr>
          </a:p>
        </p:txBody>
      </p:sp>
      <p:pic>
        <p:nvPicPr>
          <p:cNvPr id="3" name="Picture 2">
            <a:extLst>
              <a:ext uri="{FF2B5EF4-FFF2-40B4-BE49-F238E27FC236}">
                <a16:creationId xmlns:a16="http://schemas.microsoft.com/office/drawing/2014/main" id="{9DDB6D19-7523-25F5-CBE9-C7FD003CB14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4249" y="181248"/>
            <a:ext cx="1738960" cy="510645"/>
          </a:xfrm>
          <a:prstGeom prst="rect">
            <a:avLst/>
          </a:prstGeom>
        </p:spPr>
      </p:pic>
      <p:sp>
        <p:nvSpPr>
          <p:cNvPr id="10" name="Rectangle 9">
            <a:extLst>
              <a:ext uri="{FF2B5EF4-FFF2-40B4-BE49-F238E27FC236}">
                <a16:creationId xmlns:a16="http://schemas.microsoft.com/office/drawing/2014/main" id="{9951C40B-6E42-4244-B074-71BFA2555CCE}"/>
              </a:ext>
            </a:extLst>
          </p:cNvPr>
          <p:cNvSpPr/>
          <p:nvPr/>
        </p:nvSpPr>
        <p:spPr>
          <a:xfrm>
            <a:off x="683807" y="4532742"/>
            <a:ext cx="4909908" cy="1081421"/>
          </a:xfrm>
          <a:custGeom>
            <a:avLst/>
            <a:gdLst>
              <a:gd name="connsiteX0" fmla="*/ 0 w 4909908"/>
              <a:gd name="connsiteY0" fmla="*/ 0 h 1081421"/>
              <a:gd name="connsiteX1" fmla="*/ 564639 w 4909908"/>
              <a:gd name="connsiteY1" fmla="*/ 0 h 1081421"/>
              <a:gd name="connsiteX2" fmla="*/ 1129279 w 4909908"/>
              <a:gd name="connsiteY2" fmla="*/ 0 h 1081421"/>
              <a:gd name="connsiteX3" fmla="*/ 1595720 w 4909908"/>
              <a:gd name="connsiteY3" fmla="*/ 0 h 1081421"/>
              <a:gd name="connsiteX4" fmla="*/ 2209459 w 4909908"/>
              <a:gd name="connsiteY4" fmla="*/ 0 h 1081421"/>
              <a:gd name="connsiteX5" fmla="*/ 2823197 w 4909908"/>
              <a:gd name="connsiteY5" fmla="*/ 0 h 1081421"/>
              <a:gd name="connsiteX6" fmla="*/ 3387837 w 4909908"/>
              <a:gd name="connsiteY6" fmla="*/ 0 h 1081421"/>
              <a:gd name="connsiteX7" fmla="*/ 4050674 w 4909908"/>
              <a:gd name="connsiteY7" fmla="*/ 0 h 1081421"/>
              <a:gd name="connsiteX8" fmla="*/ 4909908 w 4909908"/>
              <a:gd name="connsiteY8" fmla="*/ 0 h 1081421"/>
              <a:gd name="connsiteX9" fmla="*/ 4909908 w 4909908"/>
              <a:gd name="connsiteY9" fmla="*/ 519082 h 1081421"/>
              <a:gd name="connsiteX10" fmla="*/ 4909908 w 4909908"/>
              <a:gd name="connsiteY10" fmla="*/ 1081421 h 1081421"/>
              <a:gd name="connsiteX11" fmla="*/ 4197971 w 4909908"/>
              <a:gd name="connsiteY11" fmla="*/ 1081421 h 1081421"/>
              <a:gd name="connsiteX12" fmla="*/ 3535134 w 4909908"/>
              <a:gd name="connsiteY12" fmla="*/ 1081421 h 1081421"/>
              <a:gd name="connsiteX13" fmla="*/ 2921395 w 4909908"/>
              <a:gd name="connsiteY13" fmla="*/ 1081421 h 1081421"/>
              <a:gd name="connsiteX14" fmla="*/ 2209459 w 4909908"/>
              <a:gd name="connsiteY14" fmla="*/ 1081421 h 1081421"/>
              <a:gd name="connsiteX15" fmla="*/ 1743017 w 4909908"/>
              <a:gd name="connsiteY15" fmla="*/ 1081421 h 1081421"/>
              <a:gd name="connsiteX16" fmla="*/ 1178378 w 4909908"/>
              <a:gd name="connsiteY16" fmla="*/ 1081421 h 1081421"/>
              <a:gd name="connsiteX17" fmla="*/ 711937 w 4909908"/>
              <a:gd name="connsiteY17" fmla="*/ 1081421 h 1081421"/>
              <a:gd name="connsiteX18" fmla="*/ 0 w 4909908"/>
              <a:gd name="connsiteY18" fmla="*/ 1081421 h 1081421"/>
              <a:gd name="connsiteX19" fmla="*/ 0 w 4909908"/>
              <a:gd name="connsiteY19" fmla="*/ 540711 h 1081421"/>
              <a:gd name="connsiteX20" fmla="*/ 0 w 4909908"/>
              <a:gd name="connsiteY20" fmla="*/ 0 h 108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9908" h="1081421" fill="none" extrusionOk="0">
                <a:moveTo>
                  <a:pt x="0" y="0"/>
                </a:moveTo>
                <a:cubicBezTo>
                  <a:pt x="172368" y="-23179"/>
                  <a:pt x="420574" y="-2495"/>
                  <a:pt x="564639" y="0"/>
                </a:cubicBezTo>
                <a:cubicBezTo>
                  <a:pt x="708704" y="2495"/>
                  <a:pt x="882822" y="-17183"/>
                  <a:pt x="1129279" y="0"/>
                </a:cubicBezTo>
                <a:cubicBezTo>
                  <a:pt x="1375736" y="17183"/>
                  <a:pt x="1485997" y="-7317"/>
                  <a:pt x="1595720" y="0"/>
                </a:cubicBezTo>
                <a:cubicBezTo>
                  <a:pt x="1705443" y="7317"/>
                  <a:pt x="1974570" y="28135"/>
                  <a:pt x="2209459" y="0"/>
                </a:cubicBezTo>
                <a:cubicBezTo>
                  <a:pt x="2444348" y="-28135"/>
                  <a:pt x="2694364" y="-3235"/>
                  <a:pt x="2823197" y="0"/>
                </a:cubicBezTo>
                <a:cubicBezTo>
                  <a:pt x="2952030" y="3235"/>
                  <a:pt x="3224761" y="998"/>
                  <a:pt x="3387837" y="0"/>
                </a:cubicBezTo>
                <a:cubicBezTo>
                  <a:pt x="3550913" y="-998"/>
                  <a:pt x="3781769" y="-23364"/>
                  <a:pt x="4050674" y="0"/>
                </a:cubicBezTo>
                <a:cubicBezTo>
                  <a:pt x="4319579" y="23364"/>
                  <a:pt x="4734039" y="-22327"/>
                  <a:pt x="4909908" y="0"/>
                </a:cubicBezTo>
                <a:cubicBezTo>
                  <a:pt x="4889653" y="245356"/>
                  <a:pt x="4900456" y="286429"/>
                  <a:pt x="4909908" y="519082"/>
                </a:cubicBezTo>
                <a:cubicBezTo>
                  <a:pt x="4919360" y="751735"/>
                  <a:pt x="4912045" y="846884"/>
                  <a:pt x="4909908" y="1081421"/>
                </a:cubicBezTo>
                <a:cubicBezTo>
                  <a:pt x="4612416" y="1108839"/>
                  <a:pt x="4438579" y="1112815"/>
                  <a:pt x="4197971" y="1081421"/>
                </a:cubicBezTo>
                <a:cubicBezTo>
                  <a:pt x="3957363" y="1050027"/>
                  <a:pt x="3788152" y="1094075"/>
                  <a:pt x="3535134" y="1081421"/>
                </a:cubicBezTo>
                <a:cubicBezTo>
                  <a:pt x="3282116" y="1068767"/>
                  <a:pt x="3124357" y="1095527"/>
                  <a:pt x="2921395" y="1081421"/>
                </a:cubicBezTo>
                <a:cubicBezTo>
                  <a:pt x="2718433" y="1067315"/>
                  <a:pt x="2532818" y="1066142"/>
                  <a:pt x="2209459" y="1081421"/>
                </a:cubicBezTo>
                <a:cubicBezTo>
                  <a:pt x="1886100" y="1096700"/>
                  <a:pt x="1880406" y="1071977"/>
                  <a:pt x="1743017" y="1081421"/>
                </a:cubicBezTo>
                <a:cubicBezTo>
                  <a:pt x="1605628" y="1090865"/>
                  <a:pt x="1375094" y="1086392"/>
                  <a:pt x="1178378" y="1081421"/>
                </a:cubicBezTo>
                <a:cubicBezTo>
                  <a:pt x="981662" y="1076450"/>
                  <a:pt x="815862" y="1076352"/>
                  <a:pt x="711937" y="1081421"/>
                </a:cubicBezTo>
                <a:cubicBezTo>
                  <a:pt x="608012" y="1086490"/>
                  <a:pt x="287635" y="1071562"/>
                  <a:pt x="0" y="1081421"/>
                </a:cubicBezTo>
                <a:cubicBezTo>
                  <a:pt x="25749" y="954597"/>
                  <a:pt x="-13319" y="769623"/>
                  <a:pt x="0" y="540711"/>
                </a:cubicBezTo>
                <a:cubicBezTo>
                  <a:pt x="13319" y="311799"/>
                  <a:pt x="-3599" y="167289"/>
                  <a:pt x="0" y="0"/>
                </a:cubicBezTo>
                <a:close/>
              </a:path>
              <a:path w="4909908" h="1081421" stroke="0" extrusionOk="0">
                <a:moveTo>
                  <a:pt x="0" y="0"/>
                </a:moveTo>
                <a:cubicBezTo>
                  <a:pt x="222154" y="907"/>
                  <a:pt x="310671" y="20959"/>
                  <a:pt x="466441" y="0"/>
                </a:cubicBezTo>
                <a:cubicBezTo>
                  <a:pt x="622211" y="-20959"/>
                  <a:pt x="868682" y="33378"/>
                  <a:pt x="1178378" y="0"/>
                </a:cubicBezTo>
                <a:cubicBezTo>
                  <a:pt x="1488074" y="-33378"/>
                  <a:pt x="1571100" y="-25205"/>
                  <a:pt x="1890315" y="0"/>
                </a:cubicBezTo>
                <a:cubicBezTo>
                  <a:pt x="2209530" y="25205"/>
                  <a:pt x="2310918" y="-9296"/>
                  <a:pt x="2454954" y="0"/>
                </a:cubicBezTo>
                <a:cubicBezTo>
                  <a:pt x="2598990" y="9296"/>
                  <a:pt x="2891395" y="7643"/>
                  <a:pt x="3068693" y="0"/>
                </a:cubicBezTo>
                <a:cubicBezTo>
                  <a:pt x="3245991" y="-7643"/>
                  <a:pt x="3477450" y="9087"/>
                  <a:pt x="3682431" y="0"/>
                </a:cubicBezTo>
                <a:cubicBezTo>
                  <a:pt x="3887412" y="-9087"/>
                  <a:pt x="4054273" y="-23972"/>
                  <a:pt x="4197971" y="0"/>
                </a:cubicBezTo>
                <a:cubicBezTo>
                  <a:pt x="4341669" y="23972"/>
                  <a:pt x="4718592" y="-26049"/>
                  <a:pt x="4909908" y="0"/>
                </a:cubicBezTo>
                <a:cubicBezTo>
                  <a:pt x="4931681" y="236184"/>
                  <a:pt x="4893619" y="400113"/>
                  <a:pt x="4909908" y="508268"/>
                </a:cubicBezTo>
                <a:cubicBezTo>
                  <a:pt x="4926197" y="616423"/>
                  <a:pt x="4921995" y="806999"/>
                  <a:pt x="4909908" y="1081421"/>
                </a:cubicBezTo>
                <a:cubicBezTo>
                  <a:pt x="4696414" y="1087353"/>
                  <a:pt x="4514519" y="1078987"/>
                  <a:pt x="4247070" y="1081421"/>
                </a:cubicBezTo>
                <a:cubicBezTo>
                  <a:pt x="3979621" y="1083855"/>
                  <a:pt x="3837814" y="1095387"/>
                  <a:pt x="3633332" y="1081421"/>
                </a:cubicBezTo>
                <a:cubicBezTo>
                  <a:pt x="3428850" y="1067455"/>
                  <a:pt x="3210327" y="1054879"/>
                  <a:pt x="2970494" y="1081421"/>
                </a:cubicBezTo>
                <a:cubicBezTo>
                  <a:pt x="2730661" y="1107963"/>
                  <a:pt x="2681059" y="1065178"/>
                  <a:pt x="2454954" y="1081421"/>
                </a:cubicBezTo>
                <a:cubicBezTo>
                  <a:pt x="2228849" y="1097664"/>
                  <a:pt x="1998881" y="1064633"/>
                  <a:pt x="1743017" y="1081421"/>
                </a:cubicBezTo>
                <a:cubicBezTo>
                  <a:pt x="1487153" y="1098209"/>
                  <a:pt x="1442974" y="1057488"/>
                  <a:pt x="1178378" y="1081421"/>
                </a:cubicBezTo>
                <a:cubicBezTo>
                  <a:pt x="913782" y="1105354"/>
                  <a:pt x="726294" y="1095332"/>
                  <a:pt x="564639" y="1081421"/>
                </a:cubicBezTo>
                <a:cubicBezTo>
                  <a:pt x="402984" y="1067510"/>
                  <a:pt x="223499" y="1102003"/>
                  <a:pt x="0" y="1081421"/>
                </a:cubicBezTo>
                <a:cubicBezTo>
                  <a:pt x="13631" y="883326"/>
                  <a:pt x="14172" y="739864"/>
                  <a:pt x="0" y="540711"/>
                </a:cubicBezTo>
                <a:cubicBezTo>
                  <a:pt x="-14172" y="341558"/>
                  <a:pt x="-7114" y="194725"/>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7929304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Click anywhere or press ‘ESC’, or close this window to exit the game.</a:t>
            </a:r>
          </a:p>
        </p:txBody>
      </p:sp>
      <p:sp>
        <p:nvSpPr>
          <p:cNvPr id="12" name="Title 11">
            <a:extLst>
              <a:ext uri="{FF2B5EF4-FFF2-40B4-BE49-F238E27FC236}">
                <a16:creationId xmlns:a16="http://schemas.microsoft.com/office/drawing/2014/main" id="{E307048F-E1DD-9D18-4E37-B99462E77E6A}"/>
              </a:ext>
              <a:ext uri="{C183D7F6-B498-43B3-948B-1728B52AA6E4}">
                <adec:decorative xmlns:adec="http://schemas.microsoft.com/office/drawing/2017/decorative" val="1"/>
              </a:ext>
            </a:extLst>
          </p:cNvPr>
          <p:cNvSpPr>
            <a:spLocks noGrp="1"/>
          </p:cNvSpPr>
          <p:nvPr>
            <p:ph type="title"/>
          </p:nvPr>
        </p:nvSpPr>
        <p:spPr>
          <a:xfrm>
            <a:off x="9447530" y="0"/>
            <a:ext cx="7886700" cy="994172"/>
          </a:xfrm>
        </p:spPr>
        <p:txBody>
          <a:bodyPr vert="horz" lIns="68580" tIns="34290" rIns="68580" bIns="34290" rtlCol="0" anchor="b">
            <a:normAutofit/>
          </a:bodyPr>
          <a:lstStyle/>
          <a:p>
            <a:r>
              <a:rPr lang="en-GB" dirty="0"/>
              <a:t>Acknowledgements</a:t>
            </a:r>
          </a:p>
        </p:txBody>
      </p:sp>
      <p:pic>
        <p:nvPicPr>
          <p:cNvPr id="13" name="Picture 12" descr="A black and white logo&#10;&#10;Description automatically generated">
            <a:extLst>
              <a:ext uri="{FF2B5EF4-FFF2-40B4-BE49-F238E27FC236}">
                <a16:creationId xmlns:a16="http://schemas.microsoft.com/office/drawing/2014/main" id="{3A7F1734-590F-938F-B755-FCF326FAD5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8716" y="179775"/>
            <a:ext cx="1732085" cy="642774"/>
          </a:xfrm>
          <a:prstGeom prst="rect">
            <a:avLst/>
          </a:prstGeom>
        </p:spPr>
      </p:pic>
    </p:spTree>
    <p:extLst>
      <p:ext uri="{BB962C8B-B14F-4D97-AF65-F5344CB8AC3E}">
        <p14:creationId xmlns:p14="http://schemas.microsoft.com/office/powerpoint/2010/main" val="86999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childTnLst>
                                </p:cTn>
                              </p:par>
                              <p:par>
                                <p:cTn id="12" presetID="32" presetClass="emph" presetSubtype="0" repeatCount="indefinite" fill="hold" grpId="1" nodeType="withEffect">
                                  <p:stCondLst>
                                    <p:cond delay="0"/>
                                  </p:stCondLst>
                                  <p:iterate type="lt">
                                    <p:tmPct val="10000"/>
                                  </p:iterate>
                                  <p:childTnLst>
                                    <p:animRot by="120000">
                                      <p:cBhvr>
                                        <p:cTn id="13" dur="200" fill="hold">
                                          <p:stCondLst>
                                            <p:cond delay="0"/>
                                          </p:stCondLst>
                                        </p:cTn>
                                        <p:tgtEl>
                                          <p:spTgt spid="9"/>
                                        </p:tgtEl>
                                        <p:attrNameLst>
                                          <p:attrName>r</p:attrName>
                                        </p:attrNameLst>
                                      </p:cBhvr>
                                    </p:animRot>
                                    <p:animRot by="-240000">
                                      <p:cBhvr>
                                        <p:cTn id="14" dur="400" fill="hold">
                                          <p:stCondLst>
                                            <p:cond delay="400"/>
                                          </p:stCondLst>
                                        </p:cTn>
                                        <p:tgtEl>
                                          <p:spTgt spid="9"/>
                                        </p:tgtEl>
                                        <p:attrNameLst>
                                          <p:attrName>r</p:attrName>
                                        </p:attrNameLst>
                                      </p:cBhvr>
                                    </p:animRot>
                                    <p:animRot by="240000">
                                      <p:cBhvr>
                                        <p:cTn id="15" dur="400" fill="hold">
                                          <p:stCondLst>
                                            <p:cond delay="800"/>
                                          </p:stCondLst>
                                        </p:cTn>
                                        <p:tgtEl>
                                          <p:spTgt spid="9"/>
                                        </p:tgtEl>
                                        <p:attrNameLst>
                                          <p:attrName>r</p:attrName>
                                        </p:attrNameLst>
                                      </p:cBhvr>
                                    </p:animRot>
                                    <p:animRot by="-240000">
                                      <p:cBhvr>
                                        <p:cTn id="16" dur="400" fill="hold">
                                          <p:stCondLst>
                                            <p:cond delay="1200"/>
                                          </p:stCondLst>
                                        </p:cTn>
                                        <p:tgtEl>
                                          <p:spTgt spid="9"/>
                                        </p:tgtEl>
                                        <p:attrNameLst>
                                          <p:attrName>r</p:attrName>
                                        </p:attrNameLst>
                                      </p:cBhvr>
                                    </p:animRot>
                                    <p:animRot by="120000">
                                      <p:cBhvr>
                                        <p:cTn id="17" dur="400" fill="hold">
                                          <p:stCondLst>
                                            <p:cond delay="1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4D6731-78F7-8F48-A1F2-97A489D0EE2A}"/>
              </a:ext>
            </a:extLst>
          </p:cNvPr>
          <p:cNvPicPr>
            <a:picLocks noChangeAspect="1"/>
          </p:cNvPicPr>
          <p:nvPr/>
        </p:nvPicPr>
        <p:blipFill>
          <a:blip r:embed="rId2"/>
          <a:stretch>
            <a:fillRect/>
          </a:stretch>
        </p:blipFill>
        <p:spPr>
          <a:xfrm>
            <a:off x="-13300" y="864397"/>
            <a:ext cx="9157300" cy="5114612"/>
          </a:xfrm>
          <a:prstGeom prst="rect">
            <a:avLst/>
          </a:prstGeom>
        </p:spPr>
      </p:pic>
      <p:pic>
        <p:nvPicPr>
          <p:cNvPr id="5" name="Picture 4">
            <a:extLst>
              <a:ext uri="{FF2B5EF4-FFF2-40B4-BE49-F238E27FC236}">
                <a16:creationId xmlns:a16="http://schemas.microsoft.com/office/drawing/2014/main" id="{AA515E30-B277-0845-5E02-A01DDED3E8CE}"/>
              </a:ext>
              <a:ext uri="{C183D7F6-B498-43B3-948B-1728B52AA6E4}">
                <adec:decorative xmlns:adec="http://schemas.microsoft.com/office/drawing/2017/decorative" val="1"/>
              </a:ext>
            </a:extLst>
          </p:cNvPr>
          <p:cNvPicPr>
            <a:picLocks noChangeAspect="1"/>
          </p:cNvPicPr>
          <p:nvPr/>
        </p:nvPicPr>
        <p:blipFill>
          <a:blip r:embed="rId3" cstate="email">
            <a:clrChange>
              <a:clrFrom>
                <a:srgbClr val="585858"/>
              </a:clrFrom>
              <a:clrTo>
                <a:srgbClr val="585858">
                  <a:alpha val="0"/>
                </a:srgbClr>
              </a:clrTo>
            </a:clrChange>
            <a:extLst>
              <a:ext uri="{28A0092B-C50C-407E-A947-70E740481C1C}">
                <a14:useLocalDpi xmlns:a14="http://schemas.microsoft.com/office/drawing/2010/main"/>
              </a:ext>
            </a:extLst>
          </a:blip>
          <a:stretch>
            <a:fillRect/>
          </a:stretch>
        </p:blipFill>
        <p:spPr>
          <a:xfrm>
            <a:off x="199227" y="1229970"/>
            <a:ext cx="5039273" cy="4890053"/>
          </a:xfrm>
          <a:prstGeom prst="rect">
            <a:avLst/>
          </a:prstGeom>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159F1825-9929-FFDD-FDBD-3719445DBB1F}"/>
              </a:ext>
            </a:extLst>
          </p:cNvPr>
          <p:cNvSpPr/>
          <p:nvPr/>
        </p:nvSpPr>
        <p:spPr>
          <a:xfrm>
            <a:off x="5309626" y="1503007"/>
            <a:ext cx="3635153" cy="2436110"/>
          </a:xfrm>
          <a:custGeom>
            <a:avLst/>
            <a:gdLst>
              <a:gd name="connsiteX0" fmla="*/ 0 w 3635153"/>
              <a:gd name="connsiteY0" fmla="*/ 0 h 2436110"/>
              <a:gd name="connsiteX1" fmla="*/ 605859 w 3635153"/>
              <a:gd name="connsiteY1" fmla="*/ 0 h 2436110"/>
              <a:gd name="connsiteX2" fmla="*/ 1211718 w 3635153"/>
              <a:gd name="connsiteY2" fmla="*/ 0 h 2436110"/>
              <a:gd name="connsiteX3" fmla="*/ 1708522 w 3635153"/>
              <a:gd name="connsiteY3" fmla="*/ 0 h 2436110"/>
              <a:gd name="connsiteX4" fmla="*/ 2350732 w 3635153"/>
              <a:gd name="connsiteY4" fmla="*/ 0 h 2436110"/>
              <a:gd name="connsiteX5" fmla="*/ 2883888 w 3635153"/>
              <a:gd name="connsiteY5" fmla="*/ 0 h 2436110"/>
              <a:gd name="connsiteX6" fmla="*/ 3635153 w 3635153"/>
              <a:gd name="connsiteY6" fmla="*/ 0 h 2436110"/>
              <a:gd name="connsiteX7" fmla="*/ 3635153 w 3635153"/>
              <a:gd name="connsiteY7" fmla="*/ 560305 h 2436110"/>
              <a:gd name="connsiteX8" fmla="*/ 3635153 w 3635153"/>
              <a:gd name="connsiteY8" fmla="*/ 1169333 h 2436110"/>
              <a:gd name="connsiteX9" fmla="*/ 3635153 w 3635153"/>
              <a:gd name="connsiteY9" fmla="*/ 1729638 h 2436110"/>
              <a:gd name="connsiteX10" fmla="*/ 3635153 w 3635153"/>
              <a:gd name="connsiteY10" fmla="*/ 2436110 h 2436110"/>
              <a:gd name="connsiteX11" fmla="*/ 2992943 w 3635153"/>
              <a:gd name="connsiteY11" fmla="*/ 2436110 h 2436110"/>
              <a:gd name="connsiteX12" fmla="*/ 2387084 w 3635153"/>
              <a:gd name="connsiteY12" fmla="*/ 2436110 h 2436110"/>
              <a:gd name="connsiteX13" fmla="*/ 1817577 w 3635153"/>
              <a:gd name="connsiteY13" fmla="*/ 2436110 h 2436110"/>
              <a:gd name="connsiteX14" fmla="*/ 1248069 w 3635153"/>
              <a:gd name="connsiteY14" fmla="*/ 2436110 h 2436110"/>
              <a:gd name="connsiteX15" fmla="*/ 678562 w 3635153"/>
              <a:gd name="connsiteY15" fmla="*/ 2436110 h 2436110"/>
              <a:gd name="connsiteX16" fmla="*/ 0 w 3635153"/>
              <a:gd name="connsiteY16" fmla="*/ 2436110 h 2436110"/>
              <a:gd name="connsiteX17" fmla="*/ 0 w 3635153"/>
              <a:gd name="connsiteY17" fmla="*/ 1851444 h 2436110"/>
              <a:gd name="connsiteX18" fmla="*/ 0 w 3635153"/>
              <a:gd name="connsiteY18" fmla="*/ 1266777 h 2436110"/>
              <a:gd name="connsiteX19" fmla="*/ 0 w 3635153"/>
              <a:gd name="connsiteY19" fmla="*/ 609028 h 2436110"/>
              <a:gd name="connsiteX20" fmla="*/ 0 w 3635153"/>
              <a:gd name="connsiteY20" fmla="*/ 0 h 243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5153" h="2436110" fill="none" extrusionOk="0">
                <a:moveTo>
                  <a:pt x="0" y="0"/>
                </a:moveTo>
                <a:cubicBezTo>
                  <a:pt x="165640" y="23623"/>
                  <a:pt x="355295" y="17180"/>
                  <a:pt x="605859" y="0"/>
                </a:cubicBezTo>
                <a:cubicBezTo>
                  <a:pt x="856423" y="-17180"/>
                  <a:pt x="917058" y="-1407"/>
                  <a:pt x="1211718" y="0"/>
                </a:cubicBezTo>
                <a:cubicBezTo>
                  <a:pt x="1506378" y="1407"/>
                  <a:pt x="1462546" y="2820"/>
                  <a:pt x="1708522" y="0"/>
                </a:cubicBezTo>
                <a:cubicBezTo>
                  <a:pt x="1954498" y="-2820"/>
                  <a:pt x="2084923" y="27111"/>
                  <a:pt x="2350732" y="0"/>
                </a:cubicBezTo>
                <a:cubicBezTo>
                  <a:pt x="2616541" y="-27111"/>
                  <a:pt x="2629677" y="6491"/>
                  <a:pt x="2883888" y="0"/>
                </a:cubicBezTo>
                <a:cubicBezTo>
                  <a:pt x="3138099" y="-6491"/>
                  <a:pt x="3361318" y="-14343"/>
                  <a:pt x="3635153" y="0"/>
                </a:cubicBezTo>
                <a:cubicBezTo>
                  <a:pt x="3650630" y="241821"/>
                  <a:pt x="3636606" y="400043"/>
                  <a:pt x="3635153" y="560305"/>
                </a:cubicBezTo>
                <a:cubicBezTo>
                  <a:pt x="3633700" y="720568"/>
                  <a:pt x="3663747" y="938531"/>
                  <a:pt x="3635153" y="1169333"/>
                </a:cubicBezTo>
                <a:cubicBezTo>
                  <a:pt x="3606559" y="1400135"/>
                  <a:pt x="3651290" y="1460072"/>
                  <a:pt x="3635153" y="1729638"/>
                </a:cubicBezTo>
                <a:cubicBezTo>
                  <a:pt x="3619016" y="1999204"/>
                  <a:pt x="3609605" y="2182032"/>
                  <a:pt x="3635153" y="2436110"/>
                </a:cubicBezTo>
                <a:cubicBezTo>
                  <a:pt x="3415802" y="2416643"/>
                  <a:pt x="3273154" y="2435709"/>
                  <a:pt x="2992943" y="2436110"/>
                </a:cubicBezTo>
                <a:cubicBezTo>
                  <a:pt x="2712732" y="2436512"/>
                  <a:pt x="2678141" y="2452834"/>
                  <a:pt x="2387084" y="2436110"/>
                </a:cubicBezTo>
                <a:cubicBezTo>
                  <a:pt x="2096027" y="2419386"/>
                  <a:pt x="2008191" y="2408097"/>
                  <a:pt x="1817577" y="2436110"/>
                </a:cubicBezTo>
                <a:cubicBezTo>
                  <a:pt x="1626963" y="2464123"/>
                  <a:pt x="1505664" y="2435487"/>
                  <a:pt x="1248069" y="2436110"/>
                </a:cubicBezTo>
                <a:cubicBezTo>
                  <a:pt x="990474" y="2436733"/>
                  <a:pt x="906573" y="2444367"/>
                  <a:pt x="678562" y="2436110"/>
                </a:cubicBezTo>
                <a:cubicBezTo>
                  <a:pt x="450551" y="2427853"/>
                  <a:pt x="336450" y="2461369"/>
                  <a:pt x="0" y="2436110"/>
                </a:cubicBezTo>
                <a:cubicBezTo>
                  <a:pt x="23886" y="2150449"/>
                  <a:pt x="17048" y="2110615"/>
                  <a:pt x="0" y="1851444"/>
                </a:cubicBezTo>
                <a:cubicBezTo>
                  <a:pt x="-17048" y="1592273"/>
                  <a:pt x="8801" y="1465348"/>
                  <a:pt x="0" y="1266777"/>
                </a:cubicBezTo>
                <a:cubicBezTo>
                  <a:pt x="-8801" y="1068206"/>
                  <a:pt x="-935" y="749102"/>
                  <a:pt x="0" y="609028"/>
                </a:cubicBezTo>
                <a:cubicBezTo>
                  <a:pt x="935" y="468954"/>
                  <a:pt x="27848" y="212714"/>
                  <a:pt x="0" y="0"/>
                </a:cubicBezTo>
                <a:close/>
              </a:path>
              <a:path w="3635153" h="2436110" stroke="0" extrusionOk="0">
                <a:moveTo>
                  <a:pt x="0" y="0"/>
                </a:moveTo>
                <a:cubicBezTo>
                  <a:pt x="317108" y="25092"/>
                  <a:pt x="464616" y="-12357"/>
                  <a:pt x="678562" y="0"/>
                </a:cubicBezTo>
                <a:cubicBezTo>
                  <a:pt x="892508" y="12357"/>
                  <a:pt x="1009794" y="17396"/>
                  <a:pt x="1320772" y="0"/>
                </a:cubicBezTo>
                <a:cubicBezTo>
                  <a:pt x="1631750" y="-17396"/>
                  <a:pt x="1591011" y="19967"/>
                  <a:pt x="1817576" y="0"/>
                </a:cubicBezTo>
                <a:cubicBezTo>
                  <a:pt x="2044141" y="-19967"/>
                  <a:pt x="2112606" y="-12296"/>
                  <a:pt x="2314381" y="0"/>
                </a:cubicBezTo>
                <a:cubicBezTo>
                  <a:pt x="2516156" y="12296"/>
                  <a:pt x="2671952" y="22808"/>
                  <a:pt x="2956591" y="0"/>
                </a:cubicBezTo>
                <a:cubicBezTo>
                  <a:pt x="3241230" y="-22808"/>
                  <a:pt x="3310019" y="-24250"/>
                  <a:pt x="3635153" y="0"/>
                </a:cubicBezTo>
                <a:cubicBezTo>
                  <a:pt x="3638719" y="162192"/>
                  <a:pt x="3614062" y="369162"/>
                  <a:pt x="3635153" y="535944"/>
                </a:cubicBezTo>
                <a:cubicBezTo>
                  <a:pt x="3656244" y="702726"/>
                  <a:pt x="3647150" y="854132"/>
                  <a:pt x="3635153" y="1120611"/>
                </a:cubicBezTo>
                <a:cubicBezTo>
                  <a:pt x="3623156" y="1387090"/>
                  <a:pt x="3636027" y="1597886"/>
                  <a:pt x="3635153" y="1778360"/>
                </a:cubicBezTo>
                <a:cubicBezTo>
                  <a:pt x="3634279" y="1958834"/>
                  <a:pt x="3662091" y="2254327"/>
                  <a:pt x="3635153" y="2436110"/>
                </a:cubicBezTo>
                <a:cubicBezTo>
                  <a:pt x="3408367" y="2426817"/>
                  <a:pt x="3283731" y="2419562"/>
                  <a:pt x="3029294" y="2436110"/>
                </a:cubicBezTo>
                <a:cubicBezTo>
                  <a:pt x="2774857" y="2452658"/>
                  <a:pt x="2557816" y="2464854"/>
                  <a:pt x="2423435" y="2436110"/>
                </a:cubicBezTo>
                <a:cubicBezTo>
                  <a:pt x="2289054" y="2407366"/>
                  <a:pt x="2118886" y="2414434"/>
                  <a:pt x="1817577" y="2436110"/>
                </a:cubicBezTo>
                <a:cubicBezTo>
                  <a:pt x="1516268" y="2457786"/>
                  <a:pt x="1527127" y="2429000"/>
                  <a:pt x="1284421" y="2436110"/>
                </a:cubicBezTo>
                <a:cubicBezTo>
                  <a:pt x="1041715" y="2443220"/>
                  <a:pt x="885261" y="2435893"/>
                  <a:pt x="751265" y="2436110"/>
                </a:cubicBezTo>
                <a:cubicBezTo>
                  <a:pt x="617269" y="2436327"/>
                  <a:pt x="159919" y="2448168"/>
                  <a:pt x="0" y="2436110"/>
                </a:cubicBezTo>
                <a:cubicBezTo>
                  <a:pt x="3285" y="2278402"/>
                  <a:pt x="19175" y="2102303"/>
                  <a:pt x="0" y="1827083"/>
                </a:cubicBezTo>
                <a:cubicBezTo>
                  <a:pt x="-19175" y="1551863"/>
                  <a:pt x="25510" y="1472554"/>
                  <a:pt x="0" y="1242416"/>
                </a:cubicBezTo>
                <a:cubicBezTo>
                  <a:pt x="-25510" y="1012278"/>
                  <a:pt x="15880" y="963988"/>
                  <a:pt x="0" y="706472"/>
                </a:cubicBezTo>
                <a:cubicBezTo>
                  <a:pt x="-15880" y="448956"/>
                  <a:pt x="19411" y="152524"/>
                  <a:pt x="0" y="0"/>
                </a:cubicBezTo>
                <a:close/>
              </a:path>
            </a:pathLst>
          </a:custGeom>
          <a:solidFill>
            <a:schemeClr val="bg1"/>
          </a:solidFill>
          <a:ln w="19050">
            <a:solidFill>
              <a:schemeClr val="tx1"/>
            </a:solidFill>
            <a:extLst>
              <a:ext uri="{C807C97D-BFC1-408E-A445-0C87EB9F89A2}">
                <ask:lineSketchStyleProps xmlns:ask="http://schemas.microsoft.com/office/drawing/2018/sketchyshapes" sd="3822586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Comic Sans MS" panose="030F0702030302020204" pitchFamily="66" charset="0"/>
                <a:cs typeface="Dreaming Outloud Pro" panose="03050502040302030504" pitchFamily="66" charset="0"/>
              </a:rPr>
              <a:t>You open the envelope. Mangled. And slightly moist.</a:t>
            </a:r>
          </a:p>
          <a:p>
            <a:endParaRPr lang="en-GB" sz="2100" dirty="0">
              <a:solidFill>
                <a:schemeClr val="tx1"/>
              </a:solidFill>
              <a:latin typeface="Comic Sans MS" panose="030F0702030302020204" pitchFamily="66" charset="0"/>
              <a:cs typeface="Dreaming Outloud Pro" panose="03050502040302030504" pitchFamily="66" charset="0"/>
            </a:endParaRPr>
          </a:p>
          <a:p>
            <a:r>
              <a:rPr lang="en-GB" sz="2100" dirty="0">
                <a:solidFill>
                  <a:schemeClr val="tx1"/>
                </a:solidFill>
                <a:latin typeface="Comic Sans MS" panose="030F0702030302020204" pitchFamily="66" charset="0"/>
                <a:cs typeface="Dreaming Outloud Pro" panose="03050502040302030504" pitchFamily="66" charset="0"/>
              </a:rPr>
              <a:t>A letter. Or what’s left of one. Who writes letters these days?</a:t>
            </a:r>
          </a:p>
        </p:txBody>
      </p:sp>
      <p:sp>
        <p:nvSpPr>
          <p:cNvPr id="6" name="TextBox 5">
            <a:extLst>
              <a:ext uri="{FF2B5EF4-FFF2-40B4-BE49-F238E27FC236}">
                <a16:creationId xmlns:a16="http://schemas.microsoft.com/office/drawing/2014/main" id="{CD9C5F0B-C5E1-D1EF-283F-AD80EB1EE747}"/>
              </a:ext>
            </a:extLst>
          </p:cNvPr>
          <p:cNvSpPr txBox="1"/>
          <p:nvPr/>
        </p:nvSpPr>
        <p:spPr>
          <a:xfrm>
            <a:off x="800494" y="2174199"/>
            <a:ext cx="3836732" cy="3554819"/>
          </a:xfrm>
          <a:prstGeom prst="rect">
            <a:avLst/>
          </a:prstGeom>
          <a:noFill/>
        </p:spPr>
        <p:txBody>
          <a:bodyPr wrap="square" rtlCol="0">
            <a:spAutoFit/>
          </a:bodyPr>
          <a:lstStyle/>
          <a:p>
            <a:r>
              <a:rPr lang="en-GB" sz="1500" dirty="0">
                <a:latin typeface="Courier New" panose="02070309020205020404" pitchFamily="49" charset="0"/>
                <a:cs typeface="Courier New" panose="02070309020205020404" pitchFamily="49" charset="0"/>
              </a:rPr>
              <a:t>It’s come to our attention that your use of this material may be an infringement of copyright.</a:t>
            </a:r>
          </a:p>
          <a:p>
            <a:endParaRPr lang="en-GB" sz="1500" dirty="0">
              <a:latin typeface="Courier New" panose="02070309020205020404" pitchFamily="49" charset="0"/>
              <a:cs typeface="Courier New" panose="02070309020205020404" pitchFamily="49" charset="0"/>
            </a:endParaRPr>
          </a:p>
          <a:p>
            <a:r>
              <a:rPr lang="en-GB" sz="1500" dirty="0">
                <a:latin typeface="Courier New" panose="02070309020205020404" pitchFamily="49" charset="0"/>
                <a:cs typeface="Courier New" panose="02070309020205020404" pitchFamily="49" charset="0"/>
              </a:rPr>
              <a:t>Make sure you are familiar with the guidance on copyright provided to students.</a:t>
            </a:r>
          </a:p>
          <a:p>
            <a:endParaRPr lang="en-GB" sz="1500" dirty="0">
              <a:latin typeface="Courier New" panose="02070309020205020404" pitchFamily="49" charset="0"/>
              <a:cs typeface="Courier New" panose="02070309020205020404" pitchFamily="49" charset="0"/>
            </a:endParaRPr>
          </a:p>
          <a:p>
            <a:r>
              <a:rPr lang="en-GB" sz="1500" dirty="0">
                <a:latin typeface="Courier New" panose="02070309020205020404" pitchFamily="49" charset="0"/>
                <a:cs typeface="Courier New" panose="02070309020205020404" pitchFamily="49" charset="0"/>
              </a:rPr>
              <a:t>Please contact me as soon as possible so we can discuss how to resolve this situation before your final assessment.</a:t>
            </a:r>
          </a:p>
          <a:p>
            <a:endParaRPr lang="en-GB" sz="1500" dirty="0">
              <a:latin typeface="Courier New" panose="02070309020205020404" pitchFamily="49" charset="0"/>
              <a:cs typeface="Courier New" panose="02070309020205020404" pitchFamily="49" charset="0"/>
            </a:endParaRPr>
          </a:p>
          <a:p>
            <a:r>
              <a:rPr lang="en-GB" sz="1500" dirty="0">
                <a:latin typeface="Courier New" panose="02070309020205020404" pitchFamily="49" charset="0"/>
                <a:cs typeface="Courier New" panose="02070309020205020404" pitchFamily="49" charset="0"/>
              </a:rPr>
              <a:t>Kind regards,</a:t>
            </a:r>
          </a:p>
        </p:txBody>
      </p:sp>
      <p:sp>
        <p:nvSpPr>
          <p:cNvPr id="3" name="Rectangle 2">
            <a:hlinkClick r:id="rId4" action="ppaction://hlinksldjump"/>
            <a:extLst>
              <a:ext uri="{FF2B5EF4-FFF2-40B4-BE49-F238E27FC236}">
                <a16:creationId xmlns:a16="http://schemas.microsoft.com/office/drawing/2014/main" id="{81FBDA2F-9D0C-263F-8A4B-C465AC9C981A}"/>
              </a:ext>
              <a:ext uri="{C183D7F6-B498-43B3-948B-1728B52AA6E4}">
                <adec:decorative xmlns:adec="http://schemas.microsoft.com/office/drawing/2017/decorative" val="1"/>
              </a:ext>
            </a:extLst>
          </p:cNvPr>
          <p:cNvSpPr/>
          <p:nvPr/>
        </p:nvSpPr>
        <p:spPr>
          <a:xfrm>
            <a:off x="0" y="893506"/>
            <a:ext cx="9170600" cy="514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ectangle: Rounded Corners 11">
            <a:hlinkClick r:id="rId5" action="ppaction://hlinksldjump"/>
            <a:extLst>
              <a:ext uri="{FF2B5EF4-FFF2-40B4-BE49-F238E27FC236}">
                <a16:creationId xmlns:a16="http://schemas.microsoft.com/office/drawing/2014/main" id="{AB254FE6-E3D8-0F48-508C-148D4E06EF3D}"/>
              </a:ext>
            </a:extLst>
          </p:cNvPr>
          <p:cNvSpPr/>
          <p:nvPr/>
        </p:nvSpPr>
        <p:spPr>
          <a:xfrm>
            <a:off x="7446925" y="5069311"/>
            <a:ext cx="1437701" cy="648174"/>
          </a:xfrm>
          <a:custGeom>
            <a:avLst/>
            <a:gdLst>
              <a:gd name="connsiteX0" fmla="*/ 0 w 1437701"/>
              <a:gd name="connsiteY0" fmla="*/ 108031 h 648174"/>
              <a:gd name="connsiteX1" fmla="*/ 108031 w 1437701"/>
              <a:gd name="connsiteY1" fmla="*/ 0 h 648174"/>
              <a:gd name="connsiteX2" fmla="*/ 731067 w 1437701"/>
              <a:gd name="connsiteY2" fmla="*/ 0 h 648174"/>
              <a:gd name="connsiteX3" fmla="*/ 1329670 w 1437701"/>
              <a:gd name="connsiteY3" fmla="*/ 0 h 648174"/>
              <a:gd name="connsiteX4" fmla="*/ 1437701 w 1437701"/>
              <a:gd name="connsiteY4" fmla="*/ 108031 h 648174"/>
              <a:gd name="connsiteX5" fmla="*/ 1437701 w 1437701"/>
              <a:gd name="connsiteY5" fmla="*/ 540143 h 648174"/>
              <a:gd name="connsiteX6" fmla="*/ 1329670 w 1437701"/>
              <a:gd name="connsiteY6" fmla="*/ 648174 h 648174"/>
              <a:gd name="connsiteX7" fmla="*/ 718851 w 1437701"/>
              <a:gd name="connsiteY7" fmla="*/ 648174 h 648174"/>
              <a:gd name="connsiteX8" fmla="*/ 108031 w 1437701"/>
              <a:gd name="connsiteY8" fmla="*/ 648174 h 648174"/>
              <a:gd name="connsiteX9" fmla="*/ 0 w 1437701"/>
              <a:gd name="connsiteY9" fmla="*/ 540143 h 648174"/>
              <a:gd name="connsiteX10" fmla="*/ 0 w 1437701"/>
              <a:gd name="connsiteY10" fmla="*/ 108031 h 6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7701" h="648174" fill="none" extrusionOk="0">
                <a:moveTo>
                  <a:pt x="0" y="108031"/>
                </a:moveTo>
                <a:cubicBezTo>
                  <a:pt x="-10976" y="50594"/>
                  <a:pt x="38895" y="-6417"/>
                  <a:pt x="108031" y="0"/>
                </a:cubicBezTo>
                <a:cubicBezTo>
                  <a:pt x="363704" y="11673"/>
                  <a:pt x="550817" y="6508"/>
                  <a:pt x="731067" y="0"/>
                </a:cubicBezTo>
                <a:cubicBezTo>
                  <a:pt x="911317" y="-6508"/>
                  <a:pt x="1209331" y="-27391"/>
                  <a:pt x="1329670" y="0"/>
                </a:cubicBezTo>
                <a:cubicBezTo>
                  <a:pt x="1394563" y="11733"/>
                  <a:pt x="1449148" y="44629"/>
                  <a:pt x="1437701" y="108031"/>
                </a:cubicBezTo>
                <a:cubicBezTo>
                  <a:pt x="1421972" y="250927"/>
                  <a:pt x="1426184" y="356311"/>
                  <a:pt x="1437701" y="540143"/>
                </a:cubicBezTo>
                <a:cubicBezTo>
                  <a:pt x="1433907" y="598052"/>
                  <a:pt x="1389025" y="642565"/>
                  <a:pt x="1329670" y="648174"/>
                </a:cubicBezTo>
                <a:cubicBezTo>
                  <a:pt x="1102267" y="655355"/>
                  <a:pt x="943430" y="669055"/>
                  <a:pt x="718851" y="648174"/>
                </a:cubicBezTo>
                <a:cubicBezTo>
                  <a:pt x="494272" y="627293"/>
                  <a:pt x="235652" y="655493"/>
                  <a:pt x="108031" y="648174"/>
                </a:cubicBezTo>
                <a:cubicBezTo>
                  <a:pt x="39893" y="653738"/>
                  <a:pt x="160" y="589961"/>
                  <a:pt x="0" y="540143"/>
                </a:cubicBezTo>
                <a:cubicBezTo>
                  <a:pt x="-11561" y="392962"/>
                  <a:pt x="-20538" y="265005"/>
                  <a:pt x="0" y="108031"/>
                </a:cubicBezTo>
                <a:close/>
              </a:path>
              <a:path w="1437701" h="648174" stroke="0" extrusionOk="0">
                <a:moveTo>
                  <a:pt x="0" y="108031"/>
                </a:moveTo>
                <a:cubicBezTo>
                  <a:pt x="3825" y="47388"/>
                  <a:pt x="42224" y="-2902"/>
                  <a:pt x="108031" y="0"/>
                </a:cubicBezTo>
                <a:cubicBezTo>
                  <a:pt x="417436" y="-22777"/>
                  <a:pt x="572467" y="-30035"/>
                  <a:pt x="731067" y="0"/>
                </a:cubicBezTo>
                <a:cubicBezTo>
                  <a:pt x="889667" y="30035"/>
                  <a:pt x="1121297" y="16042"/>
                  <a:pt x="1329670" y="0"/>
                </a:cubicBezTo>
                <a:cubicBezTo>
                  <a:pt x="1399091" y="-776"/>
                  <a:pt x="1440190" y="40673"/>
                  <a:pt x="1437701" y="108031"/>
                </a:cubicBezTo>
                <a:cubicBezTo>
                  <a:pt x="1450175" y="244470"/>
                  <a:pt x="1421201" y="429374"/>
                  <a:pt x="1437701" y="540143"/>
                </a:cubicBezTo>
                <a:cubicBezTo>
                  <a:pt x="1441757" y="587657"/>
                  <a:pt x="1375354" y="648856"/>
                  <a:pt x="1329670" y="648174"/>
                </a:cubicBezTo>
                <a:cubicBezTo>
                  <a:pt x="1142549" y="633265"/>
                  <a:pt x="1019579" y="647731"/>
                  <a:pt x="718851" y="648174"/>
                </a:cubicBezTo>
                <a:cubicBezTo>
                  <a:pt x="418123" y="648617"/>
                  <a:pt x="272911" y="669554"/>
                  <a:pt x="108031" y="648174"/>
                </a:cubicBezTo>
                <a:cubicBezTo>
                  <a:pt x="40414" y="646301"/>
                  <a:pt x="-2736" y="605994"/>
                  <a:pt x="0" y="540143"/>
                </a:cubicBezTo>
                <a:cubicBezTo>
                  <a:pt x="-19321" y="432578"/>
                  <a:pt x="16963" y="228273"/>
                  <a:pt x="0" y="108031"/>
                </a:cubicBezTo>
                <a:close/>
              </a:path>
            </a:pathLst>
          </a:custGeom>
          <a:solidFill>
            <a:srgbClr val="FFC000"/>
          </a:solidFill>
          <a:ln w="57150">
            <a:solidFill>
              <a:schemeClr val="tx1"/>
            </a:solidFill>
            <a:extLst>
              <a:ext uri="{C807C97D-BFC1-408E-A445-0C87EB9F89A2}">
                <ask:lineSketchStyleProps xmlns:ask="http://schemas.microsoft.com/office/drawing/2018/sketchyshapes" sd="4252033519">
                  <a:prstGeom prst="round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tx1"/>
                </a:solidFill>
                <a:latin typeface="Candara" panose="020E0502030303020204" pitchFamily="34" charset="0"/>
                <a:cs typeface="Posterama" panose="020B0504020200020000" pitchFamily="34" charset="0"/>
              </a:rPr>
              <a:t>next &gt;</a:t>
            </a:r>
            <a:r>
              <a:rPr lang="en-GB" sz="1350" dirty="0">
                <a:latin typeface="Candara" panose="020E0502030303020204" pitchFamily="34" charset="0"/>
                <a:cs typeface="Posterama" panose="020B0504020200020000" pitchFamily="34" charset="0"/>
              </a:rPr>
              <a:t> </a:t>
            </a:r>
          </a:p>
        </p:txBody>
      </p:sp>
      <p:sp>
        <p:nvSpPr>
          <p:cNvPr id="2" name="Title 1">
            <a:extLst>
              <a:ext uri="{FF2B5EF4-FFF2-40B4-BE49-F238E27FC236}">
                <a16:creationId xmlns:a16="http://schemas.microsoft.com/office/drawing/2014/main" id="{3C23EF1C-6850-ECA4-EB1F-2B228DB4BF93}"/>
              </a:ext>
              <a:ext uri="{C183D7F6-B498-43B3-948B-1728B52AA6E4}">
                <adec:decorative xmlns:adec="http://schemas.microsoft.com/office/drawing/2017/decorative" val="1"/>
              </a:ext>
            </a:extLst>
          </p:cNvPr>
          <p:cNvSpPr>
            <a:spLocks noGrp="1"/>
          </p:cNvSpPr>
          <p:nvPr>
            <p:ph type="title"/>
          </p:nvPr>
        </p:nvSpPr>
        <p:spPr>
          <a:xfrm>
            <a:off x="-13300" y="-1552798"/>
            <a:ext cx="7886700" cy="994172"/>
          </a:xfrm>
        </p:spPr>
        <p:txBody>
          <a:bodyPr vert="horz" lIns="68580" tIns="34290" rIns="68580" bIns="34290" rtlCol="0" anchor="b">
            <a:normAutofit/>
          </a:bodyPr>
          <a:lstStyle/>
          <a:p>
            <a:r>
              <a:rPr lang="en-GB" dirty="0"/>
              <a:t>Reading the letter 1</a:t>
            </a:r>
          </a:p>
        </p:txBody>
      </p:sp>
    </p:spTree>
    <p:extLst>
      <p:ext uri="{BB962C8B-B14F-4D97-AF65-F5344CB8AC3E}">
        <p14:creationId xmlns:p14="http://schemas.microsoft.com/office/powerpoint/2010/main" val="22800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PRESGUID" val="50e119b1-6e39-4f00-8244-da7893ab8dc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Copyright-heights-game</Template>
  <TotalTime>33</TotalTime>
  <Words>3504</Words>
  <Application>Microsoft Office PowerPoint</Application>
  <PresentationFormat>On-screen Show (4:3)</PresentationFormat>
  <Paragraphs>516</Paragraphs>
  <Slides>80</Slides>
  <Notes>3</Notes>
  <HiddenSlides>1</HiddenSlides>
  <MMClips>3</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Start</vt:lpstr>
      <vt:lpstr>Copyright Heights title screen</vt:lpstr>
      <vt:lpstr>Help</vt:lpstr>
      <vt:lpstr>About</vt:lpstr>
      <vt:lpstr>Your student flat 1</vt:lpstr>
      <vt:lpstr>Your student flat 2</vt:lpstr>
      <vt:lpstr>Talk with your neighbour 1</vt:lpstr>
      <vt:lpstr>Talk with your neighbour 2</vt:lpstr>
      <vt:lpstr>Reading the letter 1</vt:lpstr>
      <vt:lpstr>Reading the letter 2</vt:lpstr>
      <vt:lpstr>Your housemates 1</vt:lpstr>
      <vt:lpstr>Your housemates 2</vt:lpstr>
      <vt:lpstr>Definition of copyright</vt:lpstr>
      <vt:lpstr>Campus map</vt:lpstr>
      <vt:lpstr>The Library foyer</vt:lpstr>
      <vt:lpstr>The Librarian</vt:lpstr>
      <vt:lpstr>Public domain question 1</vt:lpstr>
      <vt:lpstr>Public domain question 2</vt:lpstr>
      <vt:lpstr>Copyright exceptions question 1</vt:lpstr>
      <vt:lpstr>Copyright exceptions question 2</vt:lpstr>
      <vt:lpstr>Copyright exceptions question 3</vt:lpstr>
      <vt:lpstr>Copyright exceptions question 4</vt:lpstr>
      <vt:lpstr>Creative Commons question 1</vt:lpstr>
      <vt:lpstr>Creative Commons question 2</vt:lpstr>
      <vt:lpstr>Creative Commons question 3</vt:lpstr>
      <vt:lpstr>The photocopier</vt:lpstr>
      <vt:lpstr>The photocopier notice board</vt:lpstr>
      <vt:lpstr>The Study Centre 1</vt:lpstr>
      <vt:lpstr>The Study Centre 2</vt:lpstr>
      <vt:lpstr>The Study Centre 3</vt:lpstr>
      <vt:lpstr>Ali’s photocopied notes</vt:lpstr>
      <vt:lpstr>Creative Commons leaflet</vt:lpstr>
      <vt:lpstr>The Crusty Crumpet Café 1</vt:lpstr>
      <vt:lpstr>The Crusty Crumpet Café 2</vt:lpstr>
      <vt:lpstr>The Crusty Crumpet Café 3</vt:lpstr>
      <vt:lpstr>Ordering an avocado macchiato 1</vt:lpstr>
      <vt:lpstr>Ordering an avocado macchiato 2</vt:lpstr>
      <vt:lpstr>The Sports Centre 1</vt:lpstr>
      <vt:lpstr>The Sports Centre 2</vt:lpstr>
      <vt:lpstr>Chris’s social media pages</vt:lpstr>
      <vt:lpstr>The Students’ Union 1</vt:lpstr>
      <vt:lpstr>The Students’ Union 2</vt:lpstr>
      <vt:lpstr>The Students’ Union 3</vt:lpstr>
      <vt:lpstr>Drew’s promotional merchandise</vt:lpstr>
      <vt:lpstr>The Quad 1</vt:lpstr>
      <vt:lpstr>The Quad 2</vt:lpstr>
      <vt:lpstr>The Quad 3</vt:lpstr>
      <vt:lpstr>The newspaper</vt:lpstr>
      <vt:lpstr>Text message from Chris</vt:lpstr>
      <vt:lpstr>Choosing a housemate</vt:lpstr>
      <vt:lpstr>Ali outcome 1</vt:lpstr>
      <vt:lpstr>Ali outcome 2</vt:lpstr>
      <vt:lpstr>Ali outcome 3</vt:lpstr>
      <vt:lpstr>Ali outcome 4</vt:lpstr>
      <vt:lpstr>Ali outcome 5</vt:lpstr>
      <vt:lpstr>Ali outcome 6</vt:lpstr>
      <vt:lpstr>Chris outcome 1</vt:lpstr>
      <vt:lpstr>Chris outcome 2</vt:lpstr>
      <vt:lpstr>Chris outcome 3</vt:lpstr>
      <vt:lpstr>Chris outcome 4</vt:lpstr>
      <vt:lpstr>Chris outcome 5</vt:lpstr>
      <vt:lpstr>Drew outcome 1</vt:lpstr>
      <vt:lpstr>Drew outcome 2</vt:lpstr>
      <vt:lpstr>Drew outcome 3</vt:lpstr>
      <vt:lpstr>Drew outcome 4</vt:lpstr>
      <vt:lpstr>Drew outcome 5</vt:lpstr>
      <vt:lpstr>Billy outcome 1</vt:lpstr>
      <vt:lpstr>Billy outcome 2</vt:lpstr>
      <vt:lpstr>Billy outcome 3</vt:lpstr>
      <vt:lpstr>Billy outcome 4</vt:lpstr>
      <vt:lpstr>Billy outcome 5</vt:lpstr>
      <vt:lpstr>Meeting the professor 1</vt:lpstr>
      <vt:lpstr>Meeting the professor 2</vt:lpstr>
      <vt:lpstr>Meeting the professor 3</vt:lpstr>
      <vt:lpstr>Meeting the professor 4</vt:lpstr>
      <vt:lpstr>Meeting the professor 5</vt:lpstr>
      <vt:lpstr>Meeting the professor 6</vt:lpstr>
      <vt:lpstr>Meeting the professor 7</vt:lpstr>
      <vt:lpstr>End of game</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Heights title screen</dc:title>
  <dc:creator>Kate Woods</dc:creator>
  <cp:lastModifiedBy>Kate Woods</cp:lastModifiedBy>
  <cp:revision>23</cp:revision>
  <dcterms:created xsi:type="dcterms:W3CDTF">2024-05-08T19:37:01Z</dcterms:created>
  <dcterms:modified xsi:type="dcterms:W3CDTF">2024-05-17T08:20:59Z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3B70DD56-40FF-4422-9AA5-9CC901877F3F</vt:lpwstr>
  </property>
  <property fmtid="{D5CDD505-2E9C-101B-9397-08002B2CF9AE}" pid="3" name="ArticulatePath">
    <vt:lpwstr>Copyright-heights-game-mmu</vt:lpwstr>
  </property>
</Properties>
</file>